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55" d="100"/>
          <a:sy n="155" d="100"/>
        </p:scale>
        <p:origin x="-120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19"/>
            <a:ext cx="54616" cy="474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162" y="2067288"/>
              <a:ext cx="304800" cy="2032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321553" y="2704839"/>
            <a:ext cx="454654" cy="454654"/>
            <a:chOff x="3660920" y="3091199"/>
            <a:chExt cx="454654" cy="454654"/>
          </a:xfrm>
        </p:grpSpPr>
        <p:sp>
          <p:nvSpPr>
            <p:cNvPr id="90" name="Rectangle 89"/>
            <p:cNvSpPr/>
            <p:nvPr/>
          </p:nvSpPr>
          <p:spPr>
            <a:xfrm>
              <a:off x="3660920" y="3091199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1369" y="3178826"/>
              <a:ext cx="304800" cy="279400"/>
            </a:xfrm>
            <a:prstGeom prst="rect">
              <a:avLst/>
            </a:prstGeom>
          </p:spPr>
        </p:pic>
      </p:grpSp>
      <p:cxnSp>
        <p:nvCxnSpPr>
          <p:cNvPr id="199" name="Straight Connector 198"/>
          <p:cNvCxnSpPr/>
          <p:nvPr/>
        </p:nvCxnSpPr>
        <p:spPr>
          <a:xfrm>
            <a:off x="4704889" y="1725930"/>
            <a:ext cx="555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04889" y="1932708"/>
            <a:ext cx="193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7279" y="1387024"/>
              <a:ext cx="342901" cy="254000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4250235" y="1592693"/>
            <a:ext cx="454654" cy="454654"/>
            <a:chOff x="4124448" y="1235156"/>
            <a:chExt cx="454654" cy="454654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6" y="2321678"/>
            <a:ext cx="207078" cy="138052"/>
          </a:xfrm>
          <a:prstGeom prst="rect">
            <a:avLst/>
          </a:prstGeom>
        </p:spPr>
      </p:pic>
      <p:cxnSp>
        <p:nvCxnSpPr>
          <p:cNvPr id="201" name="Straight Connector 200"/>
          <p:cNvCxnSpPr/>
          <p:nvPr/>
        </p:nvCxnSpPr>
        <p:spPr>
          <a:xfrm flipV="1">
            <a:off x="5204119" y="1820019"/>
            <a:ext cx="60343" cy="531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064" y="1948282"/>
            <a:ext cx="207078" cy="155308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998" y="1593789"/>
            <a:ext cx="232963" cy="181193"/>
          </a:xfrm>
          <a:prstGeom prst="rect">
            <a:avLst/>
          </a:prstGeom>
        </p:spPr>
      </p:pic>
      <p:cxnSp>
        <p:nvCxnSpPr>
          <p:cNvPr id="219" name="Straight Connector 218"/>
          <p:cNvCxnSpPr/>
          <p:nvPr/>
        </p:nvCxnSpPr>
        <p:spPr>
          <a:xfrm flipV="1">
            <a:off x="5575036" y="2174589"/>
            <a:ext cx="50597" cy="5059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48" y="1961742"/>
            <a:ext cx="232963" cy="172565"/>
          </a:xfrm>
          <a:prstGeom prst="rect">
            <a:avLst/>
          </a:prstGeom>
        </p:spPr>
      </p:pic>
      <p:grpSp>
        <p:nvGrpSpPr>
          <p:cNvPr id="266" name="Group 265"/>
          <p:cNvGrpSpPr/>
          <p:nvPr/>
        </p:nvGrpSpPr>
        <p:grpSpPr>
          <a:xfrm>
            <a:off x="5158646" y="2174679"/>
            <a:ext cx="101600" cy="101600"/>
            <a:chOff x="5472583" y="2174679"/>
            <a:chExt cx="101600" cy="101600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5521596" y="1830270"/>
            <a:ext cx="101600" cy="101600"/>
            <a:chOff x="5472583" y="2174679"/>
            <a:chExt cx="101600" cy="101600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5478589" y="2174679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16200000">
              <a:off x="5523383" y="2219035"/>
              <a:ext cx="0" cy="1016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Straight Connector 270"/>
          <p:cNvCxnSpPr/>
          <p:nvPr/>
        </p:nvCxnSpPr>
        <p:spPr>
          <a:xfrm>
            <a:off x="5521596" y="2539727"/>
            <a:ext cx="0" cy="1729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678178" y="2183375"/>
            <a:ext cx="0" cy="520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4898789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5264462" y="2224399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629287" y="1867437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/>
          <p:cNvGrpSpPr/>
          <p:nvPr/>
        </p:nvGrpSpPr>
        <p:grpSpPr>
          <a:xfrm>
            <a:off x="5373007" y="2707254"/>
            <a:ext cx="454654" cy="454654"/>
            <a:chOff x="5793284" y="3237532"/>
            <a:chExt cx="454654" cy="454654"/>
          </a:xfrm>
        </p:grpSpPr>
        <p:sp>
          <p:nvSpPr>
            <p:cNvPr id="211" name="Rectangle 210"/>
            <p:cNvSpPr/>
            <p:nvPr/>
          </p:nvSpPr>
          <p:spPr>
            <a:xfrm>
              <a:off x="5793284" y="3237532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6225" y="3314821"/>
              <a:ext cx="317500" cy="292100"/>
            </a:xfrm>
            <a:prstGeom prst="rect">
              <a:avLst/>
            </a:prstGeom>
          </p:spPr>
        </p:pic>
      </p:grpSp>
      <p:sp>
        <p:nvSpPr>
          <p:cNvPr id="224" name="Rectangle 223"/>
          <p:cNvSpPr/>
          <p:nvPr/>
        </p:nvSpPr>
        <p:spPr>
          <a:xfrm>
            <a:off x="5264462" y="1511132"/>
            <a:ext cx="308887" cy="308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42998" y="2712661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470325" y="2055169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0625" y="2819450"/>
            <a:ext cx="279400" cy="2286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704889" y="2933750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30</cp:revision>
  <cp:lastPrinted>2018-08-29T21:23:11Z</cp:lastPrinted>
  <dcterms:created xsi:type="dcterms:W3CDTF">2018-03-26T13:24:09Z</dcterms:created>
  <dcterms:modified xsi:type="dcterms:W3CDTF">2018-11-16T19:16:38Z</dcterms:modified>
</cp:coreProperties>
</file>