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9" r:id="rId31"/>
    <p:sldId id="286" r:id="rId32"/>
    <p:sldId id="287" r:id="rId33"/>
    <p:sldId id="290" r:id="rId34"/>
    <p:sldId id="288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49BB-EA74-4FFF-85A6-39EECD5F7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4EB45-13C7-4522-84E4-99B4B9093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E3CD-3267-4761-BC16-FC0F0249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93ED-8A10-49FA-8C2E-50AFDDE8140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5B5B2-6E7F-4E2C-9FAF-DB57291C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29F6C-E622-4DD5-8CA4-6D3A3584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7BA9-D149-4DC5-B3B5-3FF94BA0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2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BC05-E56E-425E-B6C3-E6778542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96FDB-C6D9-42AA-893D-E557DBE6E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7C4B0-4DCE-4C71-B67E-D3B60BD5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93ED-8A10-49FA-8C2E-50AFDDE8140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3B1C7-78A6-43CE-9653-F8321DA5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8EAB-3A1E-4BD4-959B-50A52C72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7BA9-D149-4DC5-B3B5-3FF94BA0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DD692-CE23-46EB-AD8B-F2276D301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62F3A-1665-4B5C-A863-6BC77E59F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6EB2-7E5C-4596-8C99-316A8D97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93ED-8A10-49FA-8C2E-50AFDDE8140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C10DA-2485-487B-B89C-ADC0AA7D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3CD4C-46CF-468F-A8A4-F0A9389F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7BA9-D149-4DC5-B3B5-3FF94BA0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8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4468-0A3C-4441-BD2A-07196860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B0D8-21ED-41C2-9E28-AF92AD5ED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6AA9-C499-47A3-AB28-42938E7B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93ED-8A10-49FA-8C2E-50AFDDE8140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2345-818C-483E-B415-815390D6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A0B2-9E17-42A3-B811-29D2353B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7BA9-D149-4DC5-B3B5-3FF94BA0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5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46CD-61EA-4BCF-A7FB-F29D0717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D10DA-94BB-40A0-82D2-CD57A0EAF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4F31E-16B0-463E-AA11-19BDE27F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93ED-8A10-49FA-8C2E-50AFDDE8140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C9BE5-0A71-4DE3-96FE-E18E6A52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D887-8413-4A94-B7A1-4E6DEB13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7BA9-D149-4DC5-B3B5-3FF94BA0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0326-A00A-4876-A98B-D9BC9018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135F-8AFE-44F5-AA21-57D67A27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A79CF-1465-4C68-BBD6-12D0280F3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C7E48-F7E3-4DAE-A6B8-031B1215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93ED-8A10-49FA-8C2E-50AFDDE8140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4B99F-A6C8-4128-BD6E-478B6F97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5C248-B88A-45B7-BFFC-318D2998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7BA9-D149-4DC5-B3B5-3FF94BA0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9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5E59-3CE3-4C21-9A1B-9233A70F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89662-3DE0-4023-A98A-B45749FE6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4304C-0384-4ECA-93CF-4B646A9DC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6451F-4FD6-4B6C-BC68-A2E27B3A5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C2529-ADA2-4E9D-AE10-4FB4B138F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6FB18-4C8F-498D-9E50-8DB9BF4B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93ED-8A10-49FA-8C2E-50AFDDE8140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5B663-B32B-4EDE-AD36-48798ABB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DD5A5-94BD-475D-AA37-56FD7280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7BA9-D149-4DC5-B3B5-3FF94BA0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2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7BE7-1937-499F-82D5-5D5A3D96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849EA-9262-46D8-B268-10786882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93ED-8A10-49FA-8C2E-50AFDDE8140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9E5E1-E817-41FF-8274-192777F9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E862F-32AB-412A-9BA3-7CC90944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7BA9-D149-4DC5-B3B5-3FF94BA0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7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CD2E3-FB4F-4C4A-AC2F-D77C7C60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93ED-8A10-49FA-8C2E-50AFDDE8140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F48E4-F92A-4478-98CF-DD6C1C0A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C0E17-89BB-410C-8FC9-40C79DED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7BA9-D149-4DC5-B3B5-3FF94BA0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8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0E03-0174-4111-A3FD-1231E829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16B6-E4D0-42DC-9AF5-06751546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DAAE3-0A8B-4284-BF69-8293A2A1F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DFDCB-1F52-4928-9FA9-141D7912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93ED-8A10-49FA-8C2E-50AFDDE8140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D6C5C-A98F-4A39-8EC3-BEFF9C4D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E07B0-40D7-49C4-A74D-FDA2DD9A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7BA9-D149-4DC5-B3B5-3FF94BA0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3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C192-B00E-4566-AD00-5BEA75EF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E2E52-40DA-4AB3-B50E-1F0144183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A2291-CB64-4BDB-BBBC-8825A3088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2A000-811C-44FD-BAD3-97A5935D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93ED-8A10-49FA-8C2E-50AFDDE8140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853AB-DBAF-4ACC-9075-1F52C47B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27424-2750-4D4C-B924-A3B35A50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7BA9-D149-4DC5-B3B5-3FF94BA0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0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ACE13-75BA-4377-968F-F617E130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294CD-6E6E-4C05-9E1A-8533B5CE2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E304E-75D7-4485-8F84-6FE298909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93ED-8A10-49FA-8C2E-50AFDDE8140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F765A-18E5-4C4C-BBA7-8CAB822A4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0A708-8ACA-4459-9A52-28D8F3A91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7BA9-D149-4DC5-B3B5-3FF94BA0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7536C-F27C-4285-91BC-E9D803E44F90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21B36-FA7F-4DC2-A36A-1366FB7EC461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2AD25-82EA-4626-A8DF-9E4E4D045D52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38057-EE94-427B-94BB-155FB4B8E0C8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A3124-BBEC-4F75-8FC9-7C3D4A5AC9EC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F92A6-493B-48FC-ABEB-11EA07B56EB8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2B3D3-08E9-40C6-9424-89E678D9C6A4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8F8BA-7DA1-4388-92FA-0FB952B92ECA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80176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C4E484-E7F2-4212-B197-E29963B7F785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FF752-FF24-4A21-A49A-88746BD977C5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42A40-98EF-4ECF-8FD4-2C9DA2F94594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CCC51-C4B4-49ED-89EA-471AD1BEEDA7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76994-1BB5-4E4A-8666-DC7E2C97603D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3092C8-06EA-49E0-A7C4-060B9930F2DB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7F8CE-F581-48E4-AE87-26595240E1A1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AB5B4-72E4-44E4-A60E-341151BA82D1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24BA6-8F83-4ED4-9872-68905E5F053C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C857F5-49E0-469C-B558-F2D667EEDDBB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2B45E-7036-4BE5-9241-57572626D218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3365C-1EE0-4A33-8B2C-160D27CC2151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A3D90F-9AFD-480C-803A-C250A4FE5BEB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1A525-A3C0-48D9-B1A3-A7AC4CA1846F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C9443A-0D26-479D-9024-583DFF7850A1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C4630A-534A-48E4-9811-95A6B35984A7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51920A-246E-4C0C-A55F-89ECB078F544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2FC3E8-556E-49C1-B837-1C6C15EEC928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0EEE58-6201-4B65-A55A-2BB2293F846D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6C44DE-13A1-4BF4-B052-92F442C26FD5}"/>
              </a:ext>
            </a:extLst>
          </p:cNvPr>
          <p:cNvSpPr txBox="1"/>
          <p:nvPr/>
        </p:nvSpPr>
        <p:spPr>
          <a:xfrm>
            <a:off x="6651620" y="459585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6EF995-61F6-47C5-A564-DBC4B6B39A54}"/>
              </a:ext>
            </a:extLst>
          </p:cNvPr>
          <p:cNvSpPr txBox="1"/>
          <p:nvPr/>
        </p:nvSpPr>
        <p:spPr>
          <a:xfrm>
            <a:off x="7421466" y="458991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[0,2,3]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E4AA60-D593-4BDD-B104-6EFDA6D23D0D}"/>
              </a:ext>
            </a:extLst>
          </p:cNvPr>
          <p:cNvSpPr txBox="1"/>
          <p:nvPr/>
        </p:nvSpPr>
        <p:spPr>
          <a:xfrm>
            <a:off x="6076521" y="4578857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C4E391-F06C-4E65-BCF3-0D6DB6A5C811}"/>
              </a:ext>
            </a:extLst>
          </p:cNvPr>
          <p:cNvSpPr/>
          <p:nvPr/>
        </p:nvSpPr>
        <p:spPr>
          <a:xfrm>
            <a:off x="4690102" y="2284718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F29A52-69ED-4ED7-B80D-42083419B4F6}"/>
              </a:ext>
            </a:extLst>
          </p:cNvPr>
          <p:cNvSpPr txBox="1"/>
          <p:nvPr/>
        </p:nvSpPr>
        <p:spPr>
          <a:xfrm>
            <a:off x="6651620" y="2870474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4DE05F-B151-43A5-9667-94A634687453}"/>
              </a:ext>
            </a:extLst>
          </p:cNvPr>
          <p:cNvSpPr txBox="1"/>
          <p:nvPr/>
        </p:nvSpPr>
        <p:spPr>
          <a:xfrm>
            <a:off x="6651621" y="3333877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5133CC-7B34-4B68-A439-0617C34E06D7}"/>
              </a:ext>
            </a:extLst>
          </p:cNvPr>
          <p:cNvSpPr txBox="1"/>
          <p:nvPr/>
        </p:nvSpPr>
        <p:spPr>
          <a:xfrm>
            <a:off x="6651622" y="382040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650B0C-E2CC-47FA-B47E-0242456255AD}"/>
              </a:ext>
            </a:extLst>
          </p:cNvPr>
          <p:cNvSpPr txBox="1"/>
          <p:nvPr/>
        </p:nvSpPr>
        <p:spPr>
          <a:xfrm>
            <a:off x="7421466" y="286453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6E02D0-D47D-4F89-9E9F-FFD020115F31}"/>
              </a:ext>
            </a:extLst>
          </p:cNvPr>
          <p:cNvSpPr txBox="1"/>
          <p:nvPr/>
        </p:nvSpPr>
        <p:spPr>
          <a:xfrm>
            <a:off x="7421466" y="336577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BA3C96-779B-42E5-AE19-A5070DD4ED0B}"/>
              </a:ext>
            </a:extLst>
          </p:cNvPr>
          <p:cNvSpPr txBox="1"/>
          <p:nvPr/>
        </p:nvSpPr>
        <p:spPr>
          <a:xfrm>
            <a:off x="7421467" y="3799802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0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23E8FF-F5A6-4D23-9B2E-10E628B0C80A}"/>
              </a:ext>
            </a:extLst>
          </p:cNvPr>
          <p:cNvSpPr txBox="1"/>
          <p:nvPr/>
        </p:nvSpPr>
        <p:spPr>
          <a:xfrm>
            <a:off x="4872095" y="3055140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1342E4-35F5-4D69-A78E-3349A6F77DCE}"/>
              </a:ext>
            </a:extLst>
          </p:cNvPr>
          <p:cNvSpPr txBox="1"/>
          <p:nvPr/>
        </p:nvSpPr>
        <p:spPr>
          <a:xfrm>
            <a:off x="6082034" y="37965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ECD546-1161-4E04-8F69-EDA7EBE7C31E}"/>
              </a:ext>
            </a:extLst>
          </p:cNvPr>
          <p:cNvSpPr txBox="1"/>
          <p:nvPr/>
        </p:nvSpPr>
        <p:spPr>
          <a:xfrm>
            <a:off x="6081648" y="33635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1F1491-6B4E-43D9-B53D-290CF77C1F22}"/>
              </a:ext>
            </a:extLst>
          </p:cNvPr>
          <p:cNvSpPr txBox="1"/>
          <p:nvPr/>
        </p:nvSpPr>
        <p:spPr>
          <a:xfrm>
            <a:off x="6076521" y="288490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AF40A4-91AE-413C-8302-85B1F7F1039A}"/>
              </a:ext>
            </a:extLst>
          </p:cNvPr>
          <p:cNvSpPr txBox="1"/>
          <p:nvPr/>
        </p:nvSpPr>
        <p:spPr>
          <a:xfrm>
            <a:off x="1013399" y="3881408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IMPRIME: [0,1,2,3]</a:t>
            </a:r>
          </a:p>
        </p:txBody>
      </p:sp>
    </p:spTree>
    <p:extLst>
      <p:ext uri="{BB962C8B-B14F-4D97-AF65-F5344CB8AC3E}">
        <p14:creationId xmlns:p14="http://schemas.microsoft.com/office/powerpoint/2010/main" val="105592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71DCB7-018E-447B-A65E-78E9BC21BC05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B1164-AF67-4D4B-B4E4-5FA1991B586A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1DA24-696E-4B8F-8517-006E7E3CB043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E1A68-B273-408B-BB42-9852818BC556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71392-8FEC-404C-9993-F1EB8172B6E7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FFCEC-DFE5-4A9F-98E9-5BB5BB5A5CB2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[1,0,2,3]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74D98-5709-4ADF-8341-6CE586E0F8A0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B1BC7-72DE-49B0-BA58-673A3EE2F615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8A2EE-5FFD-4CA2-A8ED-B85F3EB822DE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6AC6F-BBA3-4510-B38F-31A6424213C4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78521F-32C4-4A12-AE74-AB1EC5A8B13F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4E54C-6FEA-4721-95A2-63DFA0CA932B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B54DAE-BC5D-4084-B08A-944DD62CBE57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1FCC19-2D6C-4653-B1A0-CA4A8DC8658E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B606E4-3319-430B-B834-CC5A246146B5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13F5E4-00F3-468A-9765-2A3031043ADF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10B506-99DF-4745-ABF2-44BCDC7FCD75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4CE83D-ABE9-420D-B4E6-D60E6F359C17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C5CCDA-4CF3-4CC4-8BFD-34198E8AC182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AE9AF-2AA2-43F0-AF5D-DF185076383D}"/>
              </a:ext>
            </a:extLst>
          </p:cNvPr>
          <p:cNvSpPr txBox="1"/>
          <p:nvPr/>
        </p:nvSpPr>
        <p:spPr>
          <a:xfrm>
            <a:off x="6651620" y="459585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276D1-95CD-4B04-BCBB-398EFE8072CB}"/>
              </a:ext>
            </a:extLst>
          </p:cNvPr>
          <p:cNvSpPr txBox="1"/>
          <p:nvPr/>
        </p:nvSpPr>
        <p:spPr>
          <a:xfrm>
            <a:off x="7421466" y="458991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[0,2,3]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351353-DE45-47F6-8E58-244B2DB2FDCE}"/>
              </a:ext>
            </a:extLst>
          </p:cNvPr>
          <p:cNvSpPr txBox="1"/>
          <p:nvPr/>
        </p:nvSpPr>
        <p:spPr>
          <a:xfrm>
            <a:off x="6076521" y="4578857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404FA7-D634-42BA-865C-F67B84D0EB31}"/>
              </a:ext>
            </a:extLst>
          </p:cNvPr>
          <p:cNvSpPr/>
          <p:nvPr/>
        </p:nvSpPr>
        <p:spPr>
          <a:xfrm>
            <a:off x="4690102" y="2284718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E9F913-C6C8-4BBD-9C12-22D89FAB77C5}"/>
              </a:ext>
            </a:extLst>
          </p:cNvPr>
          <p:cNvSpPr txBox="1"/>
          <p:nvPr/>
        </p:nvSpPr>
        <p:spPr>
          <a:xfrm>
            <a:off x="6651620" y="2870474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C7AE73-CACE-4B22-B475-0800EAC882CF}"/>
              </a:ext>
            </a:extLst>
          </p:cNvPr>
          <p:cNvSpPr txBox="1"/>
          <p:nvPr/>
        </p:nvSpPr>
        <p:spPr>
          <a:xfrm>
            <a:off x="6651621" y="3333877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942042-DBF4-4393-9F64-2B8A35FAFB4E}"/>
              </a:ext>
            </a:extLst>
          </p:cNvPr>
          <p:cNvSpPr txBox="1"/>
          <p:nvPr/>
        </p:nvSpPr>
        <p:spPr>
          <a:xfrm>
            <a:off x="6651622" y="382040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37F565-9B03-43FF-BBC3-522D2573C228}"/>
              </a:ext>
            </a:extLst>
          </p:cNvPr>
          <p:cNvSpPr txBox="1"/>
          <p:nvPr/>
        </p:nvSpPr>
        <p:spPr>
          <a:xfrm>
            <a:off x="7421466" y="286453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101D9B-922D-47AD-9464-3C8E81FAEE1F}"/>
              </a:ext>
            </a:extLst>
          </p:cNvPr>
          <p:cNvSpPr txBox="1"/>
          <p:nvPr/>
        </p:nvSpPr>
        <p:spPr>
          <a:xfrm>
            <a:off x="7421466" y="336577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BB65C9-1355-468D-8E58-849EBCA4329C}"/>
              </a:ext>
            </a:extLst>
          </p:cNvPr>
          <p:cNvSpPr txBox="1"/>
          <p:nvPr/>
        </p:nvSpPr>
        <p:spPr>
          <a:xfrm>
            <a:off x="7421467" y="3799802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0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FA360D-EA52-4CFF-8FEE-AB678645C2CA}"/>
              </a:ext>
            </a:extLst>
          </p:cNvPr>
          <p:cNvSpPr txBox="1"/>
          <p:nvPr/>
        </p:nvSpPr>
        <p:spPr>
          <a:xfrm>
            <a:off x="4872095" y="3055140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E1712B-2E6D-4781-9ED8-2C9C259C29BF}"/>
              </a:ext>
            </a:extLst>
          </p:cNvPr>
          <p:cNvSpPr txBox="1"/>
          <p:nvPr/>
        </p:nvSpPr>
        <p:spPr>
          <a:xfrm>
            <a:off x="6082034" y="37965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88B8FF-ED22-459A-B0B6-5048860ECDB3}"/>
              </a:ext>
            </a:extLst>
          </p:cNvPr>
          <p:cNvSpPr txBox="1"/>
          <p:nvPr/>
        </p:nvSpPr>
        <p:spPr>
          <a:xfrm>
            <a:off x="6081648" y="33635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B9D687-0379-4E25-885F-449515534DCF}"/>
              </a:ext>
            </a:extLst>
          </p:cNvPr>
          <p:cNvSpPr txBox="1"/>
          <p:nvPr/>
        </p:nvSpPr>
        <p:spPr>
          <a:xfrm>
            <a:off x="6076521" y="288490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C1247C-73A3-4363-955F-F7FE5F62C950}"/>
              </a:ext>
            </a:extLst>
          </p:cNvPr>
          <p:cNvSpPr txBox="1"/>
          <p:nvPr/>
        </p:nvSpPr>
        <p:spPr>
          <a:xfrm>
            <a:off x="1184205" y="3367741"/>
            <a:ext cx="141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IMPRIME: </a:t>
            </a:r>
          </a:p>
          <a:p>
            <a:r>
              <a:rPr lang="en-US" dirty="0"/>
              <a:t>[0,1,2,3]</a:t>
            </a:r>
          </a:p>
        </p:txBody>
      </p:sp>
    </p:spTree>
    <p:extLst>
      <p:ext uri="{BB962C8B-B14F-4D97-AF65-F5344CB8AC3E}">
        <p14:creationId xmlns:p14="http://schemas.microsoft.com/office/powerpoint/2010/main" val="181955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D711D-5270-4CD4-9A48-E6FEB77B918B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538B0-9693-48D0-92EC-2D967839610D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587EF-85E1-4D0F-B058-36BFD6D1DEC5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30288-4673-437A-94E1-B9CA45A1EA29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1D7D8-D75E-4475-BA88-8F2C281561F6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C219A-5D83-453C-90D1-8B979B38A868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[1,0,2,3]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9AFC5-A5B4-4B75-9F1F-D3FDCD5A11CC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916A3-AEFB-4C85-A018-D1BDE7A60E8A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CFAC7A-AD2E-4CAB-B947-B699A9FA50D9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C51C0-4E13-4624-A3C7-90ECD7FCAEBA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3BAE76-40F8-4F24-BE94-C877F1D50E98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AED8A5-CED3-4284-B8A8-0847C3860590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C675BD-922C-4547-80E8-306615389D03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241A5-35F7-4CAC-A2AA-3A80BCCC9EDB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0928E-D82B-4A22-8254-92F6E2E2778A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5EA848-4D14-453D-960B-B03B3BA64A06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1B9B0-900A-4BC8-A917-5DE1049AF1BA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E15EAE-9370-4518-90CF-DE318E47A063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5C09F7-892B-4B00-94D6-85E60B281F3E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6E69BB-4FE6-43A7-A4AF-41051591EE57}"/>
              </a:ext>
            </a:extLst>
          </p:cNvPr>
          <p:cNvSpPr txBox="1"/>
          <p:nvPr/>
        </p:nvSpPr>
        <p:spPr>
          <a:xfrm>
            <a:off x="6651620" y="459585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17F4B8-D199-4282-8D36-547E7AD8BC7A}"/>
              </a:ext>
            </a:extLst>
          </p:cNvPr>
          <p:cNvSpPr txBox="1"/>
          <p:nvPr/>
        </p:nvSpPr>
        <p:spPr>
          <a:xfrm>
            <a:off x="7421466" y="458991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[0,2,3]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DCCA92-00BC-4BD7-912E-D058DD3E884A}"/>
              </a:ext>
            </a:extLst>
          </p:cNvPr>
          <p:cNvSpPr txBox="1"/>
          <p:nvPr/>
        </p:nvSpPr>
        <p:spPr>
          <a:xfrm>
            <a:off x="6076521" y="4578857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17DAD4-9F8A-40B4-B3C1-FA4404FC5D49}"/>
              </a:ext>
            </a:extLst>
          </p:cNvPr>
          <p:cNvSpPr/>
          <p:nvPr/>
        </p:nvSpPr>
        <p:spPr>
          <a:xfrm>
            <a:off x="4690102" y="2284718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E6F728-3890-49E3-8C02-43C7AEBC18B0}"/>
              </a:ext>
            </a:extLst>
          </p:cNvPr>
          <p:cNvSpPr txBox="1"/>
          <p:nvPr/>
        </p:nvSpPr>
        <p:spPr>
          <a:xfrm>
            <a:off x="6651620" y="2870474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8D6F52-851E-4EE2-9076-E5B778AE4E73}"/>
              </a:ext>
            </a:extLst>
          </p:cNvPr>
          <p:cNvSpPr txBox="1"/>
          <p:nvPr/>
        </p:nvSpPr>
        <p:spPr>
          <a:xfrm>
            <a:off x="6651621" y="3333877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EC4930-0076-4B99-81BE-A744AAC3128D}"/>
              </a:ext>
            </a:extLst>
          </p:cNvPr>
          <p:cNvSpPr txBox="1"/>
          <p:nvPr/>
        </p:nvSpPr>
        <p:spPr>
          <a:xfrm>
            <a:off x="6651622" y="382040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B4E259-0744-44ED-BFE4-26FD50D9F30A}"/>
              </a:ext>
            </a:extLst>
          </p:cNvPr>
          <p:cNvSpPr txBox="1"/>
          <p:nvPr/>
        </p:nvSpPr>
        <p:spPr>
          <a:xfrm>
            <a:off x="7421466" y="286453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3653AB-FC30-4826-94C6-6D4E6B7FED04}"/>
              </a:ext>
            </a:extLst>
          </p:cNvPr>
          <p:cNvSpPr txBox="1"/>
          <p:nvPr/>
        </p:nvSpPr>
        <p:spPr>
          <a:xfrm>
            <a:off x="7421466" y="336577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8BD3FC-B3C4-43B1-9BE4-83F0648E6A09}"/>
              </a:ext>
            </a:extLst>
          </p:cNvPr>
          <p:cNvSpPr txBox="1"/>
          <p:nvPr/>
        </p:nvSpPr>
        <p:spPr>
          <a:xfrm>
            <a:off x="7421467" y="3799802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0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97C965-9440-448A-8D79-AAC17DFBBD7F}"/>
              </a:ext>
            </a:extLst>
          </p:cNvPr>
          <p:cNvSpPr txBox="1"/>
          <p:nvPr/>
        </p:nvSpPr>
        <p:spPr>
          <a:xfrm>
            <a:off x="4872095" y="3055140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8315B2-AC2A-4955-B8FF-874E42ECF419}"/>
              </a:ext>
            </a:extLst>
          </p:cNvPr>
          <p:cNvSpPr txBox="1"/>
          <p:nvPr/>
        </p:nvSpPr>
        <p:spPr>
          <a:xfrm>
            <a:off x="6082034" y="37965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5B56F2-7588-48C5-912A-529C799421D6}"/>
              </a:ext>
            </a:extLst>
          </p:cNvPr>
          <p:cNvSpPr txBox="1"/>
          <p:nvPr/>
        </p:nvSpPr>
        <p:spPr>
          <a:xfrm>
            <a:off x="6081648" y="33635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362322-C648-4595-8748-81CCD108052B}"/>
              </a:ext>
            </a:extLst>
          </p:cNvPr>
          <p:cNvSpPr txBox="1"/>
          <p:nvPr/>
        </p:nvSpPr>
        <p:spPr>
          <a:xfrm>
            <a:off x="6076521" y="288490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0E886-40B0-41F5-A911-607E2A0FC741}"/>
              </a:ext>
            </a:extLst>
          </p:cNvPr>
          <p:cNvSpPr txBox="1"/>
          <p:nvPr/>
        </p:nvSpPr>
        <p:spPr>
          <a:xfrm>
            <a:off x="1184205" y="3367741"/>
            <a:ext cx="141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IMPRIME: </a:t>
            </a:r>
          </a:p>
          <a:p>
            <a:r>
              <a:rPr lang="en-US" dirty="0"/>
              <a:t>[0,1,2,3]</a:t>
            </a:r>
          </a:p>
          <a:p>
            <a:r>
              <a:rPr lang="en-US" dirty="0"/>
              <a:t>[1,0,2,3]</a:t>
            </a:r>
          </a:p>
        </p:txBody>
      </p:sp>
    </p:spTree>
    <p:extLst>
      <p:ext uri="{BB962C8B-B14F-4D97-AF65-F5344CB8AC3E}">
        <p14:creationId xmlns:p14="http://schemas.microsoft.com/office/powerpoint/2010/main" val="3699920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3A61DE-4010-435E-B1C7-66D5D842BDA0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00B7A-BBF4-4758-89B3-FA6DE13F6CAE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E002B-1A26-41F1-B8F4-9E07037C0531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F1785-57AE-4607-831E-A66DB995D8FA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B21B7-77C0-4304-85AA-902BA0246940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2A7CA-0B0F-40AD-8556-6F38CE1DC1AC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28DFF-68DC-42EF-82E6-3B41B17E49BF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FAACD-9418-40BE-8F9B-00509DD895A1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1E640-E0B6-4890-864D-7EA53D260867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0788A-E237-462D-88F4-1266DC3BE772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389E53-59D5-41BD-8D0D-A527407BEE7A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805ED9-9519-4E53-92BA-3B265D4F3F41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B2201-0E19-4278-9DF6-080D416EE8AB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0F4AE-42A8-4E08-873F-CB0BF7C76CD6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46A614-673E-461F-8871-888A03CEEA14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4DBFF4-4470-48C9-A424-7381103872C9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C23EB1-787D-4BA7-B52E-96AAD5DD471C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F157BA-2214-49C5-B23D-0DC8846169F8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AC5D34-85FE-47E7-B434-C689041B2E72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B0F0D9-3D97-44AF-9886-2DE7E006922D}"/>
              </a:ext>
            </a:extLst>
          </p:cNvPr>
          <p:cNvSpPr txBox="1"/>
          <p:nvPr/>
        </p:nvSpPr>
        <p:spPr>
          <a:xfrm>
            <a:off x="6651620" y="459585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959C23-4B12-41E0-A7F2-FABF4B3B9E7E}"/>
              </a:ext>
            </a:extLst>
          </p:cNvPr>
          <p:cNvSpPr txBox="1"/>
          <p:nvPr/>
        </p:nvSpPr>
        <p:spPr>
          <a:xfrm>
            <a:off x="7421466" y="458991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[0,2,3]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08D0F5-2BE4-4BBA-A583-2F4A55570098}"/>
              </a:ext>
            </a:extLst>
          </p:cNvPr>
          <p:cNvSpPr txBox="1"/>
          <p:nvPr/>
        </p:nvSpPr>
        <p:spPr>
          <a:xfrm>
            <a:off x="6076521" y="4578857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7135E7-DF85-4C48-B4BC-FCFA3A7FFC18}"/>
              </a:ext>
            </a:extLst>
          </p:cNvPr>
          <p:cNvSpPr/>
          <p:nvPr/>
        </p:nvSpPr>
        <p:spPr>
          <a:xfrm>
            <a:off x="4690102" y="2284718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98D340-035E-48ED-998B-4E3317933192}"/>
              </a:ext>
            </a:extLst>
          </p:cNvPr>
          <p:cNvSpPr txBox="1"/>
          <p:nvPr/>
        </p:nvSpPr>
        <p:spPr>
          <a:xfrm>
            <a:off x="6651620" y="2870474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3686F0-9078-4CC4-A35F-E23D679012F7}"/>
              </a:ext>
            </a:extLst>
          </p:cNvPr>
          <p:cNvSpPr txBox="1"/>
          <p:nvPr/>
        </p:nvSpPr>
        <p:spPr>
          <a:xfrm>
            <a:off x="6651621" y="3333877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30EA1E-FF09-40A5-8CAF-EAF1EA5B0B12}"/>
              </a:ext>
            </a:extLst>
          </p:cNvPr>
          <p:cNvSpPr txBox="1"/>
          <p:nvPr/>
        </p:nvSpPr>
        <p:spPr>
          <a:xfrm>
            <a:off x="6651622" y="382040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3C6A68-B634-4E72-94C4-1BF4CBF80EF5}"/>
              </a:ext>
            </a:extLst>
          </p:cNvPr>
          <p:cNvSpPr txBox="1"/>
          <p:nvPr/>
        </p:nvSpPr>
        <p:spPr>
          <a:xfrm>
            <a:off x="7421466" y="286453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73E3CA-240E-4123-9E2C-82CA107D24DF}"/>
              </a:ext>
            </a:extLst>
          </p:cNvPr>
          <p:cNvSpPr txBox="1"/>
          <p:nvPr/>
        </p:nvSpPr>
        <p:spPr>
          <a:xfrm>
            <a:off x="7421466" y="336577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038FD0-8E9F-49CF-B39F-A3A154B1FD9B}"/>
              </a:ext>
            </a:extLst>
          </p:cNvPr>
          <p:cNvSpPr txBox="1"/>
          <p:nvPr/>
        </p:nvSpPr>
        <p:spPr>
          <a:xfrm>
            <a:off x="7421467" y="3799802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0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D91AA1-BA36-4110-A0DA-2D77BAA66A34}"/>
              </a:ext>
            </a:extLst>
          </p:cNvPr>
          <p:cNvSpPr txBox="1"/>
          <p:nvPr/>
        </p:nvSpPr>
        <p:spPr>
          <a:xfrm>
            <a:off x="4872095" y="3055140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E1125B-4FEB-4545-8B22-7C766831573A}"/>
              </a:ext>
            </a:extLst>
          </p:cNvPr>
          <p:cNvSpPr txBox="1"/>
          <p:nvPr/>
        </p:nvSpPr>
        <p:spPr>
          <a:xfrm>
            <a:off x="6082034" y="37965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EFFBCB-0118-4CE6-90F3-2BBEDD6B98CB}"/>
              </a:ext>
            </a:extLst>
          </p:cNvPr>
          <p:cNvSpPr txBox="1"/>
          <p:nvPr/>
        </p:nvSpPr>
        <p:spPr>
          <a:xfrm>
            <a:off x="6081648" y="33635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354388-54E0-4E0B-B590-55145FA347C9}"/>
              </a:ext>
            </a:extLst>
          </p:cNvPr>
          <p:cNvSpPr txBox="1"/>
          <p:nvPr/>
        </p:nvSpPr>
        <p:spPr>
          <a:xfrm>
            <a:off x="6076521" y="288490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A6994E-A4AC-46BB-BD6F-5475188AFF76}"/>
              </a:ext>
            </a:extLst>
          </p:cNvPr>
          <p:cNvSpPr txBox="1"/>
          <p:nvPr/>
        </p:nvSpPr>
        <p:spPr>
          <a:xfrm>
            <a:off x="1184205" y="3367741"/>
            <a:ext cx="141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IMPRIME: </a:t>
            </a:r>
          </a:p>
          <a:p>
            <a:r>
              <a:rPr lang="en-US" dirty="0"/>
              <a:t>[0,1,2,3]</a:t>
            </a:r>
          </a:p>
          <a:p>
            <a:r>
              <a:rPr lang="en-US" dirty="0"/>
              <a:t>[1,0,2,3]</a:t>
            </a:r>
          </a:p>
        </p:txBody>
      </p:sp>
    </p:spTree>
    <p:extLst>
      <p:ext uri="{BB962C8B-B14F-4D97-AF65-F5344CB8AC3E}">
        <p14:creationId xmlns:p14="http://schemas.microsoft.com/office/powerpoint/2010/main" val="134121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48B7C1-895D-4EC2-BB72-CB8F6B9EB39E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9F0F2-8DC3-4688-9AD0-282AE0D31F63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C31AD-183A-4D1E-9477-1C952FAB69D4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50A7D-A272-4CF3-9FDD-35AB341BE99A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301A1-DF37-4863-BD5E-22F300392A1E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6CD32-58BF-4CA7-9859-8FDCF65EB769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E9A99-EFCC-4294-AF8E-9C855BACA363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67707-4F34-4154-82D6-92218BD709C4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E361DF-6DC7-4904-A0B4-67D93D598A1D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4563DC-EB57-4358-9CCF-7DCBA009BD43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66EA5B-5C88-4D6C-8229-1223B1199A33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4E5E7D-B142-46B1-8BC1-BE8F5BE526C4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AFB44-3676-4220-AB03-5CE36D60BE39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6C17A3-4080-4181-A563-E98E775B3543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3E09CB-1DF7-459D-A994-BE28417BC18B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34807-DFB8-4E69-BAFB-6F5FDE3EDA12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0C7DD-B098-4EA7-8AC0-22BAB779AA71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55AECC-D155-4CA0-9DA4-E43637ED6AEB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C69867-F2EE-45EC-81AF-93ECD3325756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55F91-1BD9-4C52-BB47-2F91839D2271}"/>
              </a:ext>
            </a:extLst>
          </p:cNvPr>
          <p:cNvSpPr txBox="1"/>
          <p:nvPr/>
        </p:nvSpPr>
        <p:spPr>
          <a:xfrm>
            <a:off x="6651620" y="459585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6EDA8-2284-4341-82C3-F6CBB9FAAE39}"/>
              </a:ext>
            </a:extLst>
          </p:cNvPr>
          <p:cNvSpPr txBox="1"/>
          <p:nvPr/>
        </p:nvSpPr>
        <p:spPr>
          <a:xfrm>
            <a:off x="7421466" y="458991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D9CBFC-4966-4531-B889-7494B4FCD372}"/>
              </a:ext>
            </a:extLst>
          </p:cNvPr>
          <p:cNvSpPr txBox="1"/>
          <p:nvPr/>
        </p:nvSpPr>
        <p:spPr>
          <a:xfrm>
            <a:off x="6076521" y="4578857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07B1A-F04E-4A49-B236-47F104FFEC60}"/>
              </a:ext>
            </a:extLst>
          </p:cNvPr>
          <p:cNvSpPr/>
          <p:nvPr/>
        </p:nvSpPr>
        <p:spPr>
          <a:xfrm>
            <a:off x="4690102" y="2284718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E9B36-D743-4AB5-81FF-CCDF1EE9D22B}"/>
              </a:ext>
            </a:extLst>
          </p:cNvPr>
          <p:cNvSpPr txBox="1"/>
          <p:nvPr/>
        </p:nvSpPr>
        <p:spPr>
          <a:xfrm>
            <a:off x="6651620" y="2870474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66DB19-8C8B-4BC3-B6D8-2B923523335B}"/>
              </a:ext>
            </a:extLst>
          </p:cNvPr>
          <p:cNvSpPr txBox="1"/>
          <p:nvPr/>
        </p:nvSpPr>
        <p:spPr>
          <a:xfrm>
            <a:off x="6651621" y="3333877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CB3484-50EE-488C-B515-994440848B53}"/>
              </a:ext>
            </a:extLst>
          </p:cNvPr>
          <p:cNvSpPr txBox="1"/>
          <p:nvPr/>
        </p:nvSpPr>
        <p:spPr>
          <a:xfrm>
            <a:off x="6651622" y="382040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F7F283-78CB-4A10-BD6F-61A14AC43890}"/>
              </a:ext>
            </a:extLst>
          </p:cNvPr>
          <p:cNvSpPr txBox="1"/>
          <p:nvPr/>
        </p:nvSpPr>
        <p:spPr>
          <a:xfrm>
            <a:off x="7421466" y="286453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AC5A39-5634-484D-8387-C44CF3071F60}"/>
              </a:ext>
            </a:extLst>
          </p:cNvPr>
          <p:cNvSpPr txBox="1"/>
          <p:nvPr/>
        </p:nvSpPr>
        <p:spPr>
          <a:xfrm>
            <a:off x="7421466" y="336577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31659A-3596-4340-A095-B0FD234F2309}"/>
              </a:ext>
            </a:extLst>
          </p:cNvPr>
          <p:cNvSpPr txBox="1"/>
          <p:nvPr/>
        </p:nvSpPr>
        <p:spPr>
          <a:xfrm>
            <a:off x="7421467" y="3799802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0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D41A29-68C7-477D-8D15-A963B21F3B0C}"/>
              </a:ext>
            </a:extLst>
          </p:cNvPr>
          <p:cNvSpPr txBox="1"/>
          <p:nvPr/>
        </p:nvSpPr>
        <p:spPr>
          <a:xfrm>
            <a:off x="4872095" y="3055140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759531-B315-4F73-A822-E14E840BCADC}"/>
              </a:ext>
            </a:extLst>
          </p:cNvPr>
          <p:cNvSpPr txBox="1"/>
          <p:nvPr/>
        </p:nvSpPr>
        <p:spPr>
          <a:xfrm>
            <a:off x="6082034" y="37965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064C6A-D257-44E2-BA60-02DFD04D42D9}"/>
              </a:ext>
            </a:extLst>
          </p:cNvPr>
          <p:cNvSpPr txBox="1"/>
          <p:nvPr/>
        </p:nvSpPr>
        <p:spPr>
          <a:xfrm>
            <a:off x="6081648" y="33635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B73263-5C8A-4E27-AFEE-0EA3F80BA6AC}"/>
              </a:ext>
            </a:extLst>
          </p:cNvPr>
          <p:cNvSpPr txBox="1"/>
          <p:nvPr/>
        </p:nvSpPr>
        <p:spPr>
          <a:xfrm>
            <a:off x="6076521" y="288490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E63AC1-4EE0-433C-A562-67A09FF4BA9A}"/>
              </a:ext>
            </a:extLst>
          </p:cNvPr>
          <p:cNvSpPr txBox="1"/>
          <p:nvPr/>
        </p:nvSpPr>
        <p:spPr>
          <a:xfrm>
            <a:off x="1184205" y="3367741"/>
            <a:ext cx="141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IMPRIME: </a:t>
            </a:r>
          </a:p>
          <a:p>
            <a:r>
              <a:rPr lang="en-US" dirty="0"/>
              <a:t>[0,1,2,3]</a:t>
            </a:r>
          </a:p>
          <a:p>
            <a:r>
              <a:rPr lang="en-US" dirty="0"/>
              <a:t>[1,0,2,3]</a:t>
            </a:r>
          </a:p>
        </p:txBody>
      </p:sp>
    </p:spTree>
    <p:extLst>
      <p:ext uri="{BB962C8B-B14F-4D97-AF65-F5344CB8AC3E}">
        <p14:creationId xmlns:p14="http://schemas.microsoft.com/office/powerpoint/2010/main" val="99736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3EB5BD-381B-479F-961D-D15244359854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171CC-F899-4078-9B1B-BE48D10FED08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7A582-ADD6-4998-8D8B-F6429FB559C8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A36A5-9A85-489A-A86F-14341FB87E81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13783-F52C-4D78-BE41-3D2C4BBFB863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A057B-B897-4201-AB3E-CC183BA22AC0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EFC04-ACF0-4D81-A371-584ADA755B09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06660-7824-49F1-8904-13ECEF3E1653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7937B-8C8C-4D12-AA35-68BAB27F2E4B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B58A0-8631-4365-AE43-5C37E5D8FB3E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76E3A-281C-46BB-9E1E-F80BD54717EB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C8837-6819-4C31-AD88-B35824373274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DE520-B71D-4152-A44F-2ED75574A856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786473-BB46-4DAE-82C7-8FC9732E427A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A0515-FBD4-499B-8DC7-BA988A1CB896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428A3D-E8D0-4A23-B3D4-A6204EF1A86E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9716BA-BB19-4A51-B53A-3E9E5DB240CF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F2BF2-9641-454B-96CA-3CA15B15FF6E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8CE5E9-5CA5-49E8-B201-B50AB0B58297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6734F-CB37-4FEA-8879-9E1AC0BFD3CE}"/>
              </a:ext>
            </a:extLst>
          </p:cNvPr>
          <p:cNvSpPr txBox="1"/>
          <p:nvPr/>
        </p:nvSpPr>
        <p:spPr>
          <a:xfrm>
            <a:off x="6651620" y="459585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FC4F12-E55F-4F83-BB4F-7283776A7865}"/>
              </a:ext>
            </a:extLst>
          </p:cNvPr>
          <p:cNvSpPr txBox="1"/>
          <p:nvPr/>
        </p:nvSpPr>
        <p:spPr>
          <a:xfrm>
            <a:off x="7421466" y="458991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31888A-5A2A-41B9-A709-1C1B694BFF8B}"/>
              </a:ext>
            </a:extLst>
          </p:cNvPr>
          <p:cNvSpPr txBox="1"/>
          <p:nvPr/>
        </p:nvSpPr>
        <p:spPr>
          <a:xfrm>
            <a:off x="6076521" y="4578857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C822D-30B9-4059-9DE8-A54FAEE41A48}"/>
              </a:ext>
            </a:extLst>
          </p:cNvPr>
          <p:cNvSpPr/>
          <p:nvPr/>
        </p:nvSpPr>
        <p:spPr>
          <a:xfrm>
            <a:off x="4690102" y="2284718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AB27B7-D562-4BDA-820D-6D25D09E0164}"/>
              </a:ext>
            </a:extLst>
          </p:cNvPr>
          <p:cNvSpPr txBox="1"/>
          <p:nvPr/>
        </p:nvSpPr>
        <p:spPr>
          <a:xfrm>
            <a:off x="6651620" y="2870474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41969-5F01-469B-BB8C-241A6F7B2DFC}"/>
              </a:ext>
            </a:extLst>
          </p:cNvPr>
          <p:cNvSpPr txBox="1"/>
          <p:nvPr/>
        </p:nvSpPr>
        <p:spPr>
          <a:xfrm>
            <a:off x="6651621" y="3333877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634DF6-647B-470F-AFB5-555105274519}"/>
              </a:ext>
            </a:extLst>
          </p:cNvPr>
          <p:cNvSpPr txBox="1"/>
          <p:nvPr/>
        </p:nvSpPr>
        <p:spPr>
          <a:xfrm>
            <a:off x="6651622" y="382040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DF4B0E-782D-4337-940C-5D858A1F7F70}"/>
              </a:ext>
            </a:extLst>
          </p:cNvPr>
          <p:cNvSpPr txBox="1"/>
          <p:nvPr/>
        </p:nvSpPr>
        <p:spPr>
          <a:xfrm>
            <a:off x="7421466" y="286453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E55996-2FD0-4730-BFE9-E332A4099FFE}"/>
              </a:ext>
            </a:extLst>
          </p:cNvPr>
          <p:cNvSpPr txBox="1"/>
          <p:nvPr/>
        </p:nvSpPr>
        <p:spPr>
          <a:xfrm>
            <a:off x="7421466" y="336577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21BD3F-F5F7-4C4B-84EE-4CDD72E2E54A}"/>
              </a:ext>
            </a:extLst>
          </p:cNvPr>
          <p:cNvSpPr txBox="1"/>
          <p:nvPr/>
        </p:nvSpPr>
        <p:spPr>
          <a:xfrm>
            <a:off x="7421467" y="3799802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78ED94-4E38-4655-99BA-3A0711609735}"/>
              </a:ext>
            </a:extLst>
          </p:cNvPr>
          <p:cNvSpPr txBox="1"/>
          <p:nvPr/>
        </p:nvSpPr>
        <p:spPr>
          <a:xfrm>
            <a:off x="4872095" y="3055140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1C1938-BADA-4B16-A3AF-BB38F505A11B}"/>
              </a:ext>
            </a:extLst>
          </p:cNvPr>
          <p:cNvSpPr txBox="1"/>
          <p:nvPr/>
        </p:nvSpPr>
        <p:spPr>
          <a:xfrm>
            <a:off x="6082034" y="37965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60779F-721F-42BF-947D-42F37EA089AA}"/>
              </a:ext>
            </a:extLst>
          </p:cNvPr>
          <p:cNvSpPr txBox="1"/>
          <p:nvPr/>
        </p:nvSpPr>
        <p:spPr>
          <a:xfrm>
            <a:off x="6081648" y="33635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2C4EBB-17EF-4611-9FDF-89EEADB7FCA4}"/>
              </a:ext>
            </a:extLst>
          </p:cNvPr>
          <p:cNvSpPr txBox="1"/>
          <p:nvPr/>
        </p:nvSpPr>
        <p:spPr>
          <a:xfrm>
            <a:off x="6076521" y="288490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7B3E81-5B29-4138-9E96-6353AAC4EE7A}"/>
              </a:ext>
            </a:extLst>
          </p:cNvPr>
          <p:cNvSpPr txBox="1"/>
          <p:nvPr/>
        </p:nvSpPr>
        <p:spPr>
          <a:xfrm>
            <a:off x="1184205" y="3367741"/>
            <a:ext cx="141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IMPRIME: </a:t>
            </a:r>
          </a:p>
          <a:p>
            <a:r>
              <a:rPr lang="en-US" dirty="0"/>
              <a:t>[0,1,2,3]</a:t>
            </a:r>
          </a:p>
          <a:p>
            <a:r>
              <a:rPr lang="en-US" dirty="0"/>
              <a:t>[1,0,2,3]</a:t>
            </a:r>
          </a:p>
        </p:txBody>
      </p:sp>
    </p:spTree>
    <p:extLst>
      <p:ext uri="{BB962C8B-B14F-4D97-AF65-F5344CB8AC3E}">
        <p14:creationId xmlns:p14="http://schemas.microsoft.com/office/powerpoint/2010/main" val="42962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A823BC-C76A-42E0-9E50-C3860D3A029C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0585C-60BD-4295-916A-8BAAAB8F62FC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6E490-A97D-4F86-912C-5E06080DBE99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0386F-5BAC-404F-89E9-10062CA08D95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1E27B-D10C-487D-8EAA-CCBC4810916E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64ABA-2822-495B-A1E2-47164853038B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AC17E-DBFF-4F54-968B-D2B064CC18AA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D862B-906A-4ED5-B0BA-E4BF37D1C180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EB934-ABED-4263-8C1A-6127D71FC57A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FCA67-53BB-4691-A8E3-C6EE52B1E3AA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25405-AEB8-47CC-8CA7-BB007DEB0855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AFC61-831E-40FF-8F63-9F5CEB8912A3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B811CD-A522-4117-9C7D-3A3C02D83342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D81A5-5486-467E-AFA1-961431E508A0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B8DBFF-0587-4D22-87C1-D7D6A8E291B4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410835-7F42-4502-8022-9BD313414C91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AF2F8-231B-48CD-8CBD-D434F763A146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E6748-72F0-4BF4-9690-BD9F71FE4136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AB5C1E-D0AB-4984-9064-C6B071F7AAA3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88F98F-8A98-41DC-9784-39548190C796}"/>
              </a:ext>
            </a:extLst>
          </p:cNvPr>
          <p:cNvSpPr txBox="1"/>
          <p:nvPr/>
        </p:nvSpPr>
        <p:spPr>
          <a:xfrm>
            <a:off x="6651620" y="459585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2FE05C-F8CE-413B-B24F-411E5B3414A5}"/>
              </a:ext>
            </a:extLst>
          </p:cNvPr>
          <p:cNvSpPr txBox="1"/>
          <p:nvPr/>
        </p:nvSpPr>
        <p:spPr>
          <a:xfrm>
            <a:off x="7421466" y="458991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815CD6-21F9-48C6-AA45-9EECBED72691}"/>
              </a:ext>
            </a:extLst>
          </p:cNvPr>
          <p:cNvSpPr txBox="1"/>
          <p:nvPr/>
        </p:nvSpPr>
        <p:spPr>
          <a:xfrm>
            <a:off x="6076521" y="4578857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886794-17D9-414F-BD9F-84AF617859AB}"/>
              </a:ext>
            </a:extLst>
          </p:cNvPr>
          <p:cNvSpPr/>
          <p:nvPr/>
        </p:nvSpPr>
        <p:spPr>
          <a:xfrm>
            <a:off x="4690102" y="2284718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D3C0D-F9F1-4828-AC14-E9B08BF2A14B}"/>
              </a:ext>
            </a:extLst>
          </p:cNvPr>
          <p:cNvSpPr txBox="1"/>
          <p:nvPr/>
        </p:nvSpPr>
        <p:spPr>
          <a:xfrm>
            <a:off x="6651620" y="2870474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4E1454-3238-48A2-A502-153BC6118BFE}"/>
              </a:ext>
            </a:extLst>
          </p:cNvPr>
          <p:cNvSpPr txBox="1"/>
          <p:nvPr/>
        </p:nvSpPr>
        <p:spPr>
          <a:xfrm>
            <a:off x="6651621" y="3333877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7DFC72-2E26-4A7D-B3B0-27F82AF4DC37}"/>
              </a:ext>
            </a:extLst>
          </p:cNvPr>
          <p:cNvSpPr txBox="1"/>
          <p:nvPr/>
        </p:nvSpPr>
        <p:spPr>
          <a:xfrm>
            <a:off x="6651622" y="382040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77541F-3B2B-487E-BB7C-54740738689F}"/>
              </a:ext>
            </a:extLst>
          </p:cNvPr>
          <p:cNvSpPr txBox="1"/>
          <p:nvPr/>
        </p:nvSpPr>
        <p:spPr>
          <a:xfrm>
            <a:off x="7421466" y="286453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F20165-723B-4D32-AED6-48492ED3C97F}"/>
              </a:ext>
            </a:extLst>
          </p:cNvPr>
          <p:cNvSpPr txBox="1"/>
          <p:nvPr/>
        </p:nvSpPr>
        <p:spPr>
          <a:xfrm>
            <a:off x="7421466" y="336577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2C7C1-3C48-4789-8012-D27AB1F3CEED}"/>
              </a:ext>
            </a:extLst>
          </p:cNvPr>
          <p:cNvSpPr txBox="1"/>
          <p:nvPr/>
        </p:nvSpPr>
        <p:spPr>
          <a:xfrm>
            <a:off x="7421467" y="3799802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D8272C-05B1-4E11-8DD1-F890351A5309}"/>
              </a:ext>
            </a:extLst>
          </p:cNvPr>
          <p:cNvSpPr txBox="1"/>
          <p:nvPr/>
        </p:nvSpPr>
        <p:spPr>
          <a:xfrm>
            <a:off x="4872095" y="3055140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9D70B2-1A74-471D-8EBA-B27D6FB1A113}"/>
              </a:ext>
            </a:extLst>
          </p:cNvPr>
          <p:cNvSpPr txBox="1"/>
          <p:nvPr/>
        </p:nvSpPr>
        <p:spPr>
          <a:xfrm>
            <a:off x="6082034" y="37965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6E7CDA-54F6-4845-9456-81A3B7B83A22}"/>
              </a:ext>
            </a:extLst>
          </p:cNvPr>
          <p:cNvSpPr txBox="1"/>
          <p:nvPr/>
        </p:nvSpPr>
        <p:spPr>
          <a:xfrm>
            <a:off x="6081648" y="33635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D3513D-5E3A-436B-BF42-01BD1CD38635}"/>
              </a:ext>
            </a:extLst>
          </p:cNvPr>
          <p:cNvSpPr txBox="1"/>
          <p:nvPr/>
        </p:nvSpPr>
        <p:spPr>
          <a:xfrm>
            <a:off x="6076521" y="288490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94B722-DAE4-44A6-9D5C-97B4141E3C5E}"/>
              </a:ext>
            </a:extLst>
          </p:cNvPr>
          <p:cNvSpPr txBox="1"/>
          <p:nvPr/>
        </p:nvSpPr>
        <p:spPr>
          <a:xfrm>
            <a:off x="1184205" y="3367741"/>
            <a:ext cx="141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IMPRIME: </a:t>
            </a:r>
          </a:p>
          <a:p>
            <a:r>
              <a:rPr lang="en-US" dirty="0"/>
              <a:t>[0,1,2,3]</a:t>
            </a:r>
          </a:p>
          <a:p>
            <a:r>
              <a:rPr lang="en-US" dirty="0"/>
              <a:t>[1,0,2,3]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F1EA01-F6F7-4504-BCAE-F6CEB227EE5B}"/>
              </a:ext>
            </a:extLst>
          </p:cNvPr>
          <p:cNvSpPr txBox="1"/>
          <p:nvPr/>
        </p:nvSpPr>
        <p:spPr>
          <a:xfrm>
            <a:off x="6651620" y="2404316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8F3342-4FBE-4525-A0DD-9A9F78DD09F3}"/>
              </a:ext>
            </a:extLst>
          </p:cNvPr>
          <p:cNvSpPr txBox="1"/>
          <p:nvPr/>
        </p:nvSpPr>
        <p:spPr>
          <a:xfrm>
            <a:off x="7421466" y="2398378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83470E-F363-4E72-A2D9-7C1AB2F0997A}"/>
              </a:ext>
            </a:extLst>
          </p:cNvPr>
          <p:cNvSpPr txBox="1"/>
          <p:nvPr/>
        </p:nvSpPr>
        <p:spPr>
          <a:xfrm>
            <a:off x="6076521" y="2387318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34715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DA4D04-F666-44FA-B08F-43F6B7EEF9EA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8BC69-901F-4B0F-813D-6D03998F931D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6F7491-E912-417B-837C-DFEA485919DA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74773-E602-4CDE-ACAE-E3C0906E2FA6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A49AD-2B08-4ECE-BE65-D4E2DB591CDD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897D0-1511-4839-8BE6-D6B759F9C022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9B572-0A4E-4459-9361-C06056722960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84F2D-69EB-43FA-ADA6-5CAB9E960840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825165-820E-4826-A7A8-05EE9FA43D03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2BDBC-D583-4DB4-BFED-1586BA48A2AB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23BCEB-37A2-446D-A1A6-A142EDAF1201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375700-C155-4123-8704-ABDA87C48C8D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C37A53-9CE9-495F-8254-A371E863EA8B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AC4667-4DD7-4441-A6D9-8DCEBEEFF520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E8CE4A-02F0-4F15-933A-924C8C82EEDE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FE0110-2D2F-425C-BF25-9EBCAC1C417C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0449E-ACDF-4E03-834D-FDA4651CCAE1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50D3FF-5566-46BE-88C5-095E736B3633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443672-3B4B-4898-A4CA-5A7B1C4C3150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64EF8F-51E8-4459-8C23-499C9151639F}"/>
              </a:ext>
            </a:extLst>
          </p:cNvPr>
          <p:cNvSpPr txBox="1"/>
          <p:nvPr/>
        </p:nvSpPr>
        <p:spPr>
          <a:xfrm>
            <a:off x="6651620" y="459585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8AD9C9-BCB9-45B7-B3D6-94A7F93EAF71}"/>
              </a:ext>
            </a:extLst>
          </p:cNvPr>
          <p:cNvSpPr txBox="1"/>
          <p:nvPr/>
        </p:nvSpPr>
        <p:spPr>
          <a:xfrm>
            <a:off x="7421466" y="458991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8E51EE-D3D4-432D-A530-C89583DBDDFD}"/>
              </a:ext>
            </a:extLst>
          </p:cNvPr>
          <p:cNvSpPr txBox="1"/>
          <p:nvPr/>
        </p:nvSpPr>
        <p:spPr>
          <a:xfrm>
            <a:off x="6076521" y="4578857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2C7636-66DD-4192-B461-C8FECBC9EC8D}"/>
              </a:ext>
            </a:extLst>
          </p:cNvPr>
          <p:cNvSpPr/>
          <p:nvPr/>
        </p:nvSpPr>
        <p:spPr>
          <a:xfrm>
            <a:off x="4690102" y="2284718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F37808-61DC-4962-8721-C85C160F0171}"/>
              </a:ext>
            </a:extLst>
          </p:cNvPr>
          <p:cNvSpPr txBox="1"/>
          <p:nvPr/>
        </p:nvSpPr>
        <p:spPr>
          <a:xfrm>
            <a:off x="6651620" y="2870474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0C692D-A4F3-4230-B6F3-74E987E3E11E}"/>
              </a:ext>
            </a:extLst>
          </p:cNvPr>
          <p:cNvSpPr txBox="1"/>
          <p:nvPr/>
        </p:nvSpPr>
        <p:spPr>
          <a:xfrm>
            <a:off x="6651621" y="3333877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163529-6041-4508-B64B-6892B30A8A3F}"/>
              </a:ext>
            </a:extLst>
          </p:cNvPr>
          <p:cNvSpPr txBox="1"/>
          <p:nvPr/>
        </p:nvSpPr>
        <p:spPr>
          <a:xfrm>
            <a:off x="6651622" y="382040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BE9630-B93C-4BEA-8EFB-D7E8644CCECA}"/>
              </a:ext>
            </a:extLst>
          </p:cNvPr>
          <p:cNvSpPr txBox="1"/>
          <p:nvPr/>
        </p:nvSpPr>
        <p:spPr>
          <a:xfrm>
            <a:off x="7421466" y="286453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79F380-D668-4A82-839E-CAF87CD7200F}"/>
              </a:ext>
            </a:extLst>
          </p:cNvPr>
          <p:cNvSpPr txBox="1"/>
          <p:nvPr/>
        </p:nvSpPr>
        <p:spPr>
          <a:xfrm>
            <a:off x="7421466" y="336577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F2EE9-8379-4B0D-BFE6-2ED5651BED64}"/>
              </a:ext>
            </a:extLst>
          </p:cNvPr>
          <p:cNvSpPr txBox="1"/>
          <p:nvPr/>
        </p:nvSpPr>
        <p:spPr>
          <a:xfrm>
            <a:off x="7421467" y="3799802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57AFEF-B1A0-4AF9-BDD5-F6AACE34C46D}"/>
              </a:ext>
            </a:extLst>
          </p:cNvPr>
          <p:cNvSpPr txBox="1"/>
          <p:nvPr/>
        </p:nvSpPr>
        <p:spPr>
          <a:xfrm>
            <a:off x="4872095" y="3055140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D72356-0D3D-43FE-B4E1-914C34859BC6}"/>
              </a:ext>
            </a:extLst>
          </p:cNvPr>
          <p:cNvSpPr txBox="1"/>
          <p:nvPr/>
        </p:nvSpPr>
        <p:spPr>
          <a:xfrm>
            <a:off x="6082034" y="37965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865F26-5821-478F-95F3-BF49888C5FFD}"/>
              </a:ext>
            </a:extLst>
          </p:cNvPr>
          <p:cNvSpPr txBox="1"/>
          <p:nvPr/>
        </p:nvSpPr>
        <p:spPr>
          <a:xfrm>
            <a:off x="6081648" y="33635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5BFE5E-415B-472B-8F3E-D363BD207EB4}"/>
              </a:ext>
            </a:extLst>
          </p:cNvPr>
          <p:cNvSpPr txBox="1"/>
          <p:nvPr/>
        </p:nvSpPr>
        <p:spPr>
          <a:xfrm>
            <a:off x="6076521" y="288490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BAEF5D-31A5-488A-982B-3355B02516FF}"/>
              </a:ext>
            </a:extLst>
          </p:cNvPr>
          <p:cNvSpPr txBox="1"/>
          <p:nvPr/>
        </p:nvSpPr>
        <p:spPr>
          <a:xfrm>
            <a:off x="1184205" y="3367741"/>
            <a:ext cx="141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IMPRIME: </a:t>
            </a:r>
          </a:p>
          <a:p>
            <a:r>
              <a:rPr lang="en-US" dirty="0"/>
              <a:t>[0,1,2,3]</a:t>
            </a:r>
          </a:p>
          <a:p>
            <a:r>
              <a:rPr lang="en-US" dirty="0"/>
              <a:t>[1,0,2,3]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6BF0E2-8CA5-4348-AC2F-B9D4AF651BDF}"/>
              </a:ext>
            </a:extLst>
          </p:cNvPr>
          <p:cNvSpPr txBox="1"/>
          <p:nvPr/>
        </p:nvSpPr>
        <p:spPr>
          <a:xfrm>
            <a:off x="6651620" y="2404316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9CB6FF-2C07-4F96-A5D4-137E44F272E1}"/>
              </a:ext>
            </a:extLst>
          </p:cNvPr>
          <p:cNvSpPr txBox="1"/>
          <p:nvPr/>
        </p:nvSpPr>
        <p:spPr>
          <a:xfrm>
            <a:off x="7421466" y="2398378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D3237B-1437-47F8-96F9-C6D1E8FE4F2B}"/>
              </a:ext>
            </a:extLst>
          </p:cNvPr>
          <p:cNvSpPr txBox="1"/>
          <p:nvPr/>
        </p:nvSpPr>
        <p:spPr>
          <a:xfrm>
            <a:off x="6076521" y="2387318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171785-20FC-4FA7-A9C8-9F48CA458221}"/>
              </a:ext>
            </a:extLst>
          </p:cNvPr>
          <p:cNvSpPr/>
          <p:nvPr/>
        </p:nvSpPr>
        <p:spPr>
          <a:xfrm>
            <a:off x="4690102" y="137619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95B04D-47D6-4573-AE10-DC6EED5BC314}"/>
              </a:ext>
            </a:extLst>
          </p:cNvPr>
          <p:cNvSpPr txBox="1"/>
          <p:nvPr/>
        </p:nvSpPr>
        <p:spPr>
          <a:xfrm>
            <a:off x="6651620" y="72337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F75223-B440-483C-A94E-DE92F0B21644}"/>
              </a:ext>
            </a:extLst>
          </p:cNvPr>
          <p:cNvSpPr txBox="1"/>
          <p:nvPr/>
        </p:nvSpPr>
        <p:spPr>
          <a:xfrm>
            <a:off x="6651621" y="1186778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353249-BBF8-4D55-A270-E74829F6947B}"/>
              </a:ext>
            </a:extLst>
          </p:cNvPr>
          <p:cNvSpPr txBox="1"/>
          <p:nvPr/>
        </p:nvSpPr>
        <p:spPr>
          <a:xfrm>
            <a:off x="6651622" y="1673302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D05CA9-3322-488C-954E-0188EECF5DB5}"/>
              </a:ext>
            </a:extLst>
          </p:cNvPr>
          <p:cNvSpPr txBox="1"/>
          <p:nvPr/>
        </p:nvSpPr>
        <p:spPr>
          <a:xfrm>
            <a:off x="7421466" y="71743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9A5BBC-F451-4D72-A3D9-0EEA2672E4F8}"/>
              </a:ext>
            </a:extLst>
          </p:cNvPr>
          <p:cNvSpPr txBox="1"/>
          <p:nvPr/>
        </p:nvSpPr>
        <p:spPr>
          <a:xfrm>
            <a:off x="7421466" y="121867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0B7ADF-DFFF-482E-926C-068D02784920}"/>
              </a:ext>
            </a:extLst>
          </p:cNvPr>
          <p:cNvSpPr txBox="1"/>
          <p:nvPr/>
        </p:nvSpPr>
        <p:spPr>
          <a:xfrm>
            <a:off x="7421467" y="165270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CA95B0-E422-4676-9426-D67FDDCAF5F5}"/>
              </a:ext>
            </a:extLst>
          </p:cNvPr>
          <p:cNvSpPr txBox="1"/>
          <p:nvPr/>
        </p:nvSpPr>
        <p:spPr>
          <a:xfrm>
            <a:off x="4872095" y="908041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9E73C1-55C9-410C-B24A-BED4C426C7C9}"/>
              </a:ext>
            </a:extLst>
          </p:cNvPr>
          <p:cNvSpPr txBox="1"/>
          <p:nvPr/>
        </p:nvSpPr>
        <p:spPr>
          <a:xfrm>
            <a:off x="6082034" y="164943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1A9EF0-E16B-44E8-AC47-4023FE438913}"/>
              </a:ext>
            </a:extLst>
          </p:cNvPr>
          <p:cNvSpPr txBox="1"/>
          <p:nvPr/>
        </p:nvSpPr>
        <p:spPr>
          <a:xfrm>
            <a:off x="6081648" y="12164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6276C3-D0CC-45E7-96A8-198776AB1378}"/>
              </a:ext>
            </a:extLst>
          </p:cNvPr>
          <p:cNvSpPr txBox="1"/>
          <p:nvPr/>
        </p:nvSpPr>
        <p:spPr>
          <a:xfrm>
            <a:off x="6076521" y="737803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922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0DEEE0-EF37-438E-9D02-7F4D352364DB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3117A-9740-44CF-875E-B76248E72C8B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3FA21-9331-4816-87E2-F500364D0019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1A7AC-D789-48A0-8C51-037FBF6F1293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F6735-524E-4D3C-9101-4F42CED6868A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45C52-4A5B-45B7-8AE7-45C0431ACB3F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7B2B9-D636-49EB-9B14-A533CA3FDDF9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C3E0EE-E225-4231-BE82-55951F756E4A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FAA58-9734-4A04-83EF-17B4FAB01BEC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014DF-B28A-4E5D-9A7E-EC32415ACACE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2EF04-6891-4F25-BBE0-4E99705B0621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32ACD3-1109-4D49-9716-24AC25AA04DF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B706A-1B5B-4223-B0F4-566A6524E02E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EC3E12-40A4-4BED-B309-514A1D5D0A1A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F650DC-832B-4012-8879-FC2F0655823F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8B4851-3FDF-4C00-A6E7-7E84131F37C7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C31091-DCD5-4AEF-A038-42942F835FD5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88339-F82F-4BBD-86BE-F61CE13BBF1C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33EB4-5FBE-4C02-80CC-990AD6DAA163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84A748-B08E-4A3A-B4C1-86533C1E6132}"/>
              </a:ext>
            </a:extLst>
          </p:cNvPr>
          <p:cNvSpPr txBox="1"/>
          <p:nvPr/>
        </p:nvSpPr>
        <p:spPr>
          <a:xfrm>
            <a:off x="6651620" y="459585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237F9D-D6F7-4F13-ADF0-3D6DE76F5AC2}"/>
              </a:ext>
            </a:extLst>
          </p:cNvPr>
          <p:cNvSpPr txBox="1"/>
          <p:nvPr/>
        </p:nvSpPr>
        <p:spPr>
          <a:xfrm>
            <a:off x="7421466" y="458991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414522-9610-404D-9846-6ADE91FB5A67}"/>
              </a:ext>
            </a:extLst>
          </p:cNvPr>
          <p:cNvSpPr txBox="1"/>
          <p:nvPr/>
        </p:nvSpPr>
        <p:spPr>
          <a:xfrm>
            <a:off x="6076521" y="4578857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A89169-F8BA-4665-9BE3-CC31BE506F7F}"/>
              </a:ext>
            </a:extLst>
          </p:cNvPr>
          <p:cNvSpPr/>
          <p:nvPr/>
        </p:nvSpPr>
        <p:spPr>
          <a:xfrm>
            <a:off x="4690102" y="2284718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1067DF-B49F-4F18-800E-9DACB78D68F4}"/>
              </a:ext>
            </a:extLst>
          </p:cNvPr>
          <p:cNvSpPr txBox="1"/>
          <p:nvPr/>
        </p:nvSpPr>
        <p:spPr>
          <a:xfrm>
            <a:off x="6651620" y="2870474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ED1111-E868-417E-B528-1A1332817843}"/>
              </a:ext>
            </a:extLst>
          </p:cNvPr>
          <p:cNvSpPr txBox="1"/>
          <p:nvPr/>
        </p:nvSpPr>
        <p:spPr>
          <a:xfrm>
            <a:off x="6651621" y="3333877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8E05C0-D913-4D93-9DAA-1995C443DFAB}"/>
              </a:ext>
            </a:extLst>
          </p:cNvPr>
          <p:cNvSpPr txBox="1"/>
          <p:nvPr/>
        </p:nvSpPr>
        <p:spPr>
          <a:xfrm>
            <a:off x="6651622" y="382040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16BE64-5E0A-4C8C-9AB2-B44DF3214C88}"/>
              </a:ext>
            </a:extLst>
          </p:cNvPr>
          <p:cNvSpPr txBox="1"/>
          <p:nvPr/>
        </p:nvSpPr>
        <p:spPr>
          <a:xfrm>
            <a:off x="7421466" y="286453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8FD1F1-CF5A-403B-B49D-362E52BD504F}"/>
              </a:ext>
            </a:extLst>
          </p:cNvPr>
          <p:cNvSpPr txBox="1"/>
          <p:nvPr/>
        </p:nvSpPr>
        <p:spPr>
          <a:xfrm>
            <a:off x="7421466" y="336577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204554-2882-4A3B-A7D9-76EB152A17A6}"/>
              </a:ext>
            </a:extLst>
          </p:cNvPr>
          <p:cNvSpPr txBox="1"/>
          <p:nvPr/>
        </p:nvSpPr>
        <p:spPr>
          <a:xfrm>
            <a:off x="7421467" y="3799802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C072CC-273A-413B-8330-48E948AB0D00}"/>
              </a:ext>
            </a:extLst>
          </p:cNvPr>
          <p:cNvSpPr txBox="1"/>
          <p:nvPr/>
        </p:nvSpPr>
        <p:spPr>
          <a:xfrm>
            <a:off x="4872095" y="3055140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B133C9-EF0F-4105-906C-96B61A494A86}"/>
              </a:ext>
            </a:extLst>
          </p:cNvPr>
          <p:cNvSpPr txBox="1"/>
          <p:nvPr/>
        </p:nvSpPr>
        <p:spPr>
          <a:xfrm>
            <a:off x="6082034" y="37965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B53FDA-375C-484F-82DF-0DEBE8AD5067}"/>
              </a:ext>
            </a:extLst>
          </p:cNvPr>
          <p:cNvSpPr txBox="1"/>
          <p:nvPr/>
        </p:nvSpPr>
        <p:spPr>
          <a:xfrm>
            <a:off x="6081648" y="33635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73DF01-41C8-40D5-B673-3182C6FB8925}"/>
              </a:ext>
            </a:extLst>
          </p:cNvPr>
          <p:cNvSpPr txBox="1"/>
          <p:nvPr/>
        </p:nvSpPr>
        <p:spPr>
          <a:xfrm>
            <a:off x="6076521" y="288490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55ABEA-BCB9-44DA-8ECF-7283C4309F1F}"/>
              </a:ext>
            </a:extLst>
          </p:cNvPr>
          <p:cNvSpPr txBox="1"/>
          <p:nvPr/>
        </p:nvSpPr>
        <p:spPr>
          <a:xfrm>
            <a:off x="1184205" y="3367741"/>
            <a:ext cx="141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IMPRIME: </a:t>
            </a:r>
          </a:p>
          <a:p>
            <a:r>
              <a:rPr lang="en-US" dirty="0"/>
              <a:t>[0,1,2,3]</a:t>
            </a:r>
          </a:p>
          <a:p>
            <a:r>
              <a:rPr lang="en-US" dirty="0"/>
              <a:t>[1,0,2,3]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CC99B9-3AAC-4D29-9371-154BF559F188}"/>
              </a:ext>
            </a:extLst>
          </p:cNvPr>
          <p:cNvSpPr txBox="1"/>
          <p:nvPr/>
        </p:nvSpPr>
        <p:spPr>
          <a:xfrm>
            <a:off x="6651620" y="2404316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3D237B-0EDB-4F25-BD20-AE14A5AF5722}"/>
              </a:ext>
            </a:extLst>
          </p:cNvPr>
          <p:cNvSpPr txBox="1"/>
          <p:nvPr/>
        </p:nvSpPr>
        <p:spPr>
          <a:xfrm>
            <a:off x="7421466" y="2398378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[0,3]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5441D1-6C70-4695-A380-2C2D3AA5FA7A}"/>
              </a:ext>
            </a:extLst>
          </p:cNvPr>
          <p:cNvSpPr txBox="1"/>
          <p:nvPr/>
        </p:nvSpPr>
        <p:spPr>
          <a:xfrm>
            <a:off x="6076521" y="2387318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847CDB-DE2A-4750-83C0-B6E96ADCFD41}"/>
              </a:ext>
            </a:extLst>
          </p:cNvPr>
          <p:cNvSpPr/>
          <p:nvPr/>
        </p:nvSpPr>
        <p:spPr>
          <a:xfrm>
            <a:off x="4690102" y="137619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DB9398-A6EB-4B3F-A1B4-5D44B32890A5}"/>
              </a:ext>
            </a:extLst>
          </p:cNvPr>
          <p:cNvSpPr txBox="1"/>
          <p:nvPr/>
        </p:nvSpPr>
        <p:spPr>
          <a:xfrm>
            <a:off x="6651620" y="72337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1B0579-ECF0-4514-8564-E5587259C4BE}"/>
              </a:ext>
            </a:extLst>
          </p:cNvPr>
          <p:cNvSpPr txBox="1"/>
          <p:nvPr/>
        </p:nvSpPr>
        <p:spPr>
          <a:xfrm>
            <a:off x="6651621" y="1186778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7F5A84-7B64-4440-B469-316608571880}"/>
              </a:ext>
            </a:extLst>
          </p:cNvPr>
          <p:cNvSpPr txBox="1"/>
          <p:nvPr/>
        </p:nvSpPr>
        <p:spPr>
          <a:xfrm>
            <a:off x="6651622" y="1673302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AFDA9F-7291-41F0-98A8-C308F35BA470}"/>
              </a:ext>
            </a:extLst>
          </p:cNvPr>
          <p:cNvSpPr txBox="1"/>
          <p:nvPr/>
        </p:nvSpPr>
        <p:spPr>
          <a:xfrm>
            <a:off x="7421466" y="71743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B62D6-1AC0-499B-9CC6-4835EE7D90F9}"/>
              </a:ext>
            </a:extLst>
          </p:cNvPr>
          <p:cNvSpPr txBox="1"/>
          <p:nvPr/>
        </p:nvSpPr>
        <p:spPr>
          <a:xfrm>
            <a:off x="7421466" y="121867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EA2A46-0E88-4C3D-A260-D1F216F8922B}"/>
              </a:ext>
            </a:extLst>
          </p:cNvPr>
          <p:cNvSpPr txBox="1"/>
          <p:nvPr/>
        </p:nvSpPr>
        <p:spPr>
          <a:xfrm>
            <a:off x="7421467" y="165270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35498A-56B4-4D1A-A8A8-E9A31EAAC76C}"/>
              </a:ext>
            </a:extLst>
          </p:cNvPr>
          <p:cNvSpPr txBox="1"/>
          <p:nvPr/>
        </p:nvSpPr>
        <p:spPr>
          <a:xfrm>
            <a:off x="4872095" y="908041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FEE57C-F005-489F-A5C8-9351C598FB62}"/>
              </a:ext>
            </a:extLst>
          </p:cNvPr>
          <p:cNvSpPr txBox="1"/>
          <p:nvPr/>
        </p:nvSpPr>
        <p:spPr>
          <a:xfrm>
            <a:off x="6082034" y="164943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A5F83C-68B7-4917-86C4-95B51F711359}"/>
              </a:ext>
            </a:extLst>
          </p:cNvPr>
          <p:cNvSpPr txBox="1"/>
          <p:nvPr/>
        </p:nvSpPr>
        <p:spPr>
          <a:xfrm>
            <a:off x="6081648" y="12164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99CDB3-A519-43E8-9858-E65A58EDA915}"/>
              </a:ext>
            </a:extLst>
          </p:cNvPr>
          <p:cNvSpPr txBox="1"/>
          <p:nvPr/>
        </p:nvSpPr>
        <p:spPr>
          <a:xfrm>
            <a:off x="6076521" y="737803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368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64CE1-7353-40BB-AE39-2C05CCAA86A4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85719-B3B3-47F2-9F8C-0841FB907D67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42A2E-6DBE-4EF5-AE96-20784190E708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18DE6-D862-498C-BAEC-51B28F0612C5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7F5A0-8B41-4B04-A656-117DB8B5F676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CEA7D-8F8F-4C3C-91A3-36E9CEE15A28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09A2D-A901-406E-A2E0-99D2DCAA3A23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095E1-AF48-4EB2-88AD-603DC184DF45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C32B2-54C3-4DEA-916D-3F94563D0950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1AE69-DE26-4B78-A54F-7021B8B050B7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EA0D5-60E1-44E3-AB72-0BE911F84E73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65398-9783-4FA3-B077-2F03744D38BD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90D27-997B-426A-8731-9F58E36ED8AF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46CC43-97D9-41A1-822E-FE5D778F83A3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34599E-3B84-443C-91AB-AE13FC25AE95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8178F8-3375-4F3C-9582-4BF913072218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E3744C-C006-4822-8FBF-43F5DF20AB17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B400C-C9E0-4937-A18F-8CDF012189DC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190965-C130-4039-99AE-7556BBB17978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7583B6-3C17-41A1-83EA-9B92302C9580}"/>
              </a:ext>
            </a:extLst>
          </p:cNvPr>
          <p:cNvSpPr txBox="1"/>
          <p:nvPr/>
        </p:nvSpPr>
        <p:spPr>
          <a:xfrm>
            <a:off x="6651620" y="459585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99CB5C-7C82-4DCF-AD15-46CD862200B2}"/>
              </a:ext>
            </a:extLst>
          </p:cNvPr>
          <p:cNvSpPr txBox="1"/>
          <p:nvPr/>
        </p:nvSpPr>
        <p:spPr>
          <a:xfrm>
            <a:off x="7421466" y="458991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2C3476-0F2D-4F2D-AEA6-5EEB7B34B8B3}"/>
              </a:ext>
            </a:extLst>
          </p:cNvPr>
          <p:cNvSpPr txBox="1"/>
          <p:nvPr/>
        </p:nvSpPr>
        <p:spPr>
          <a:xfrm>
            <a:off x="6076521" y="4578857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1A34FA-6067-4030-9075-F2384BA43B99}"/>
              </a:ext>
            </a:extLst>
          </p:cNvPr>
          <p:cNvSpPr/>
          <p:nvPr/>
        </p:nvSpPr>
        <p:spPr>
          <a:xfrm>
            <a:off x="4690102" y="2284718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CF93F3-81FC-41D0-8C66-CAF72270908A}"/>
              </a:ext>
            </a:extLst>
          </p:cNvPr>
          <p:cNvSpPr txBox="1"/>
          <p:nvPr/>
        </p:nvSpPr>
        <p:spPr>
          <a:xfrm>
            <a:off x="6651620" y="2870474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C8CB0B-4A7A-42AA-8757-7A8593D7D777}"/>
              </a:ext>
            </a:extLst>
          </p:cNvPr>
          <p:cNvSpPr txBox="1"/>
          <p:nvPr/>
        </p:nvSpPr>
        <p:spPr>
          <a:xfrm>
            <a:off x="6651621" y="3333877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879C58-6347-4B78-AD48-E20D37C22511}"/>
              </a:ext>
            </a:extLst>
          </p:cNvPr>
          <p:cNvSpPr txBox="1"/>
          <p:nvPr/>
        </p:nvSpPr>
        <p:spPr>
          <a:xfrm>
            <a:off x="6651622" y="382040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541057-D643-4490-9315-9D7C460EB71F}"/>
              </a:ext>
            </a:extLst>
          </p:cNvPr>
          <p:cNvSpPr txBox="1"/>
          <p:nvPr/>
        </p:nvSpPr>
        <p:spPr>
          <a:xfrm>
            <a:off x="7421466" y="286453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F0FDAE-DD6F-43E4-A041-C78FBF4ED4BB}"/>
              </a:ext>
            </a:extLst>
          </p:cNvPr>
          <p:cNvSpPr txBox="1"/>
          <p:nvPr/>
        </p:nvSpPr>
        <p:spPr>
          <a:xfrm>
            <a:off x="7421466" y="336577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BB6C15-D069-40CA-85BC-A569CDA68494}"/>
              </a:ext>
            </a:extLst>
          </p:cNvPr>
          <p:cNvSpPr txBox="1"/>
          <p:nvPr/>
        </p:nvSpPr>
        <p:spPr>
          <a:xfrm>
            <a:off x="7421467" y="3799802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73D59A-E50F-4868-9A93-C1C18FCEE3EC}"/>
              </a:ext>
            </a:extLst>
          </p:cNvPr>
          <p:cNvSpPr txBox="1"/>
          <p:nvPr/>
        </p:nvSpPr>
        <p:spPr>
          <a:xfrm>
            <a:off x="4872095" y="3055140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BB5508-D7FA-494F-AFCF-1EBA3B2E5553}"/>
              </a:ext>
            </a:extLst>
          </p:cNvPr>
          <p:cNvSpPr txBox="1"/>
          <p:nvPr/>
        </p:nvSpPr>
        <p:spPr>
          <a:xfrm>
            <a:off x="6082034" y="37965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2C3DEF-8F09-4463-914D-D1FD7EC94DEA}"/>
              </a:ext>
            </a:extLst>
          </p:cNvPr>
          <p:cNvSpPr txBox="1"/>
          <p:nvPr/>
        </p:nvSpPr>
        <p:spPr>
          <a:xfrm>
            <a:off x="6081648" y="33635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FEF8C9-638A-4104-983B-0313253D8453}"/>
              </a:ext>
            </a:extLst>
          </p:cNvPr>
          <p:cNvSpPr txBox="1"/>
          <p:nvPr/>
        </p:nvSpPr>
        <p:spPr>
          <a:xfrm>
            <a:off x="6076521" y="288490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77B5E3-3849-4F1A-8853-6E52018906D5}"/>
              </a:ext>
            </a:extLst>
          </p:cNvPr>
          <p:cNvSpPr txBox="1"/>
          <p:nvPr/>
        </p:nvSpPr>
        <p:spPr>
          <a:xfrm>
            <a:off x="1184205" y="3367741"/>
            <a:ext cx="141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IMPRIME: </a:t>
            </a:r>
          </a:p>
          <a:p>
            <a:r>
              <a:rPr lang="en-US" dirty="0"/>
              <a:t>[0,1,2,3]</a:t>
            </a:r>
          </a:p>
          <a:p>
            <a:r>
              <a:rPr lang="en-US" dirty="0"/>
              <a:t>[1,0,2,3]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BB74CD-A55D-4F86-A8B3-5E57647BA7F1}"/>
              </a:ext>
            </a:extLst>
          </p:cNvPr>
          <p:cNvSpPr txBox="1"/>
          <p:nvPr/>
        </p:nvSpPr>
        <p:spPr>
          <a:xfrm>
            <a:off x="6651620" y="2404316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C8AC81-F711-400D-A56A-209E86BDB50E}"/>
              </a:ext>
            </a:extLst>
          </p:cNvPr>
          <p:cNvSpPr txBox="1"/>
          <p:nvPr/>
        </p:nvSpPr>
        <p:spPr>
          <a:xfrm>
            <a:off x="7421466" y="2398378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[0,3]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6133E3-358A-4875-81CE-A484910332F5}"/>
              </a:ext>
            </a:extLst>
          </p:cNvPr>
          <p:cNvSpPr txBox="1"/>
          <p:nvPr/>
        </p:nvSpPr>
        <p:spPr>
          <a:xfrm>
            <a:off x="6076521" y="2387318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EF04B2-595D-45CA-A35A-D417425C69A5}"/>
              </a:ext>
            </a:extLst>
          </p:cNvPr>
          <p:cNvSpPr/>
          <p:nvPr/>
        </p:nvSpPr>
        <p:spPr>
          <a:xfrm>
            <a:off x="4690102" y="137619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52A1A7-D07A-4172-88C9-49D85E77A597}"/>
              </a:ext>
            </a:extLst>
          </p:cNvPr>
          <p:cNvSpPr txBox="1"/>
          <p:nvPr/>
        </p:nvSpPr>
        <p:spPr>
          <a:xfrm>
            <a:off x="6651620" y="72337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B73CC8-561E-42DE-AAA8-BA58C0E8F3C9}"/>
              </a:ext>
            </a:extLst>
          </p:cNvPr>
          <p:cNvSpPr txBox="1"/>
          <p:nvPr/>
        </p:nvSpPr>
        <p:spPr>
          <a:xfrm>
            <a:off x="6651621" y="1186778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C0E085-B04E-4562-B45F-13D3A364B46D}"/>
              </a:ext>
            </a:extLst>
          </p:cNvPr>
          <p:cNvSpPr txBox="1"/>
          <p:nvPr/>
        </p:nvSpPr>
        <p:spPr>
          <a:xfrm>
            <a:off x="6651622" y="1673302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EA0DD0-E897-4EC2-B1D0-470A232C0E4D}"/>
              </a:ext>
            </a:extLst>
          </p:cNvPr>
          <p:cNvSpPr txBox="1"/>
          <p:nvPr/>
        </p:nvSpPr>
        <p:spPr>
          <a:xfrm>
            <a:off x="7421466" y="71743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EA3EDB-5042-4E85-B905-32EEE0835880}"/>
              </a:ext>
            </a:extLst>
          </p:cNvPr>
          <p:cNvSpPr txBox="1"/>
          <p:nvPr/>
        </p:nvSpPr>
        <p:spPr>
          <a:xfrm>
            <a:off x="7421466" y="121867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CEA7DC-7E5D-4760-AE3B-0325B3C60338}"/>
              </a:ext>
            </a:extLst>
          </p:cNvPr>
          <p:cNvSpPr txBox="1"/>
          <p:nvPr/>
        </p:nvSpPr>
        <p:spPr>
          <a:xfrm>
            <a:off x="7421467" y="165270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3B1D2C-62E2-4B01-ADA0-AA699DEE1CCE}"/>
              </a:ext>
            </a:extLst>
          </p:cNvPr>
          <p:cNvSpPr txBox="1"/>
          <p:nvPr/>
        </p:nvSpPr>
        <p:spPr>
          <a:xfrm>
            <a:off x="4872095" y="908041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A92420-9A8A-47C3-AAA8-B67F73951442}"/>
              </a:ext>
            </a:extLst>
          </p:cNvPr>
          <p:cNvSpPr txBox="1"/>
          <p:nvPr/>
        </p:nvSpPr>
        <p:spPr>
          <a:xfrm>
            <a:off x="6082034" y="164943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97C366-FF40-444A-9A08-12228A0E4849}"/>
              </a:ext>
            </a:extLst>
          </p:cNvPr>
          <p:cNvSpPr txBox="1"/>
          <p:nvPr/>
        </p:nvSpPr>
        <p:spPr>
          <a:xfrm>
            <a:off x="6081648" y="12164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7691B9-26F6-41AB-9329-634095C96883}"/>
              </a:ext>
            </a:extLst>
          </p:cNvPr>
          <p:cNvSpPr txBox="1"/>
          <p:nvPr/>
        </p:nvSpPr>
        <p:spPr>
          <a:xfrm>
            <a:off x="6076521" y="737803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2208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F81AE3-D6A4-4824-9E1E-5304367DC859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1D2E1-10A8-47BF-B91F-446AF24BDB38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CD213-F52C-4E65-9529-DD3F4A88C0F1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35E10-2A44-4BC4-ACE8-DD7B2982124F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F0651-0E03-48A3-BF7C-F187168EF89D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BFDF48-BCCC-4EE6-8614-1CA3FF3A157A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7BB936-5FA9-416C-A6B1-36E510E3D2B3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5A87B-9437-4F0D-9987-A98AE5E9F8A2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30ED8-7AD2-48B5-8E4E-99AB552E312D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F77F52-1186-4585-83E9-806E035AE74D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7EB7F-72EB-478E-B3B7-B830E5D27474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F82DC-A71E-455C-B3FE-7CCED1A9C3D3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3A71CF-E7EB-4C2B-ADF1-7679595B5E4F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F2271-4A5B-4139-8A87-CDDF98FC3ABE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32034C-56FA-461D-ACA0-88EC60076F25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0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3E88F4-234A-4AEF-A6C9-5BFA73F41F12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F669AE-E443-40BB-B5A4-82C6E78E3F15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D938EA-1683-42CE-9249-FADB60E8C7E3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113CF-B15D-496E-90BE-1ED62D748D84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16039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7145C1-3A4F-4638-AA89-0EF8C9DFC9C9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28872-20CF-403A-9FB0-D6A83676B19C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6FC78-6CFD-4118-899C-E25379F01450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05EA9-B6C7-47C8-8A19-2B24CB4B080A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9DBEA-E738-4BB4-B120-B754C04FB485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BF277-942B-4591-B74C-BFE4AADB3F91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BB0F91-F3DD-495E-A62D-EF8C4D89510C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68424-D1DD-4CAB-AC16-767E6DA1E7B2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4FF69-220B-4A3D-B503-F4886EAC19B9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E5FCBA-2333-4FC6-A45A-B3E6B39F7DA5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C9FBB-39B4-4DD7-8B9D-CA70D400352C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F81C9E-3AD3-43A2-B7E9-6CAF0437D6B5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52424B-EF54-409B-A188-C3B403E4FE16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B788C0-15E3-401D-B960-748EE6DA06F9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A37A76-98E2-48A8-9110-A50EE260FEF2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1C9B7D-3816-4BC5-B6DA-239F896263DB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D42F18-DBE5-4C48-B5E8-72C361A0DDA0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DD288A-04F9-4891-B87B-A4E43A059A5A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977DA9-6387-4FF5-A793-B984A20F7051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5FD66-AB19-474C-BE82-3E6042F04757}"/>
              </a:ext>
            </a:extLst>
          </p:cNvPr>
          <p:cNvSpPr txBox="1"/>
          <p:nvPr/>
        </p:nvSpPr>
        <p:spPr>
          <a:xfrm>
            <a:off x="6651620" y="459585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522CB-4831-4ABA-B7AC-86B0D61EDD2D}"/>
              </a:ext>
            </a:extLst>
          </p:cNvPr>
          <p:cNvSpPr txBox="1"/>
          <p:nvPr/>
        </p:nvSpPr>
        <p:spPr>
          <a:xfrm>
            <a:off x="7421466" y="458991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[2,0,3]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E649D9-F690-4E7C-806A-8CB0421B579D}"/>
              </a:ext>
            </a:extLst>
          </p:cNvPr>
          <p:cNvSpPr txBox="1"/>
          <p:nvPr/>
        </p:nvSpPr>
        <p:spPr>
          <a:xfrm>
            <a:off x="6076521" y="4578857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B9B3DE-A82B-46AC-B884-E83C029DDE78}"/>
              </a:ext>
            </a:extLst>
          </p:cNvPr>
          <p:cNvSpPr/>
          <p:nvPr/>
        </p:nvSpPr>
        <p:spPr>
          <a:xfrm>
            <a:off x="4690102" y="2284718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8599D1-79FA-45BE-B576-15C5D33ED591}"/>
              </a:ext>
            </a:extLst>
          </p:cNvPr>
          <p:cNvSpPr txBox="1"/>
          <p:nvPr/>
        </p:nvSpPr>
        <p:spPr>
          <a:xfrm>
            <a:off x="6651620" y="2870474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92902B-D216-45E0-829A-A69E1F7255DA}"/>
              </a:ext>
            </a:extLst>
          </p:cNvPr>
          <p:cNvSpPr txBox="1"/>
          <p:nvPr/>
        </p:nvSpPr>
        <p:spPr>
          <a:xfrm>
            <a:off x="6651621" y="3333877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BD487C-D74E-4DD8-9764-73B3369120CB}"/>
              </a:ext>
            </a:extLst>
          </p:cNvPr>
          <p:cNvSpPr txBox="1"/>
          <p:nvPr/>
        </p:nvSpPr>
        <p:spPr>
          <a:xfrm>
            <a:off x="6651622" y="382040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75F282-7AD6-406E-9373-ACDA0CB01B74}"/>
              </a:ext>
            </a:extLst>
          </p:cNvPr>
          <p:cNvSpPr txBox="1"/>
          <p:nvPr/>
        </p:nvSpPr>
        <p:spPr>
          <a:xfrm>
            <a:off x="7421466" y="286453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6AA233-4EE1-4D32-BA1E-B9A1803C6B39}"/>
              </a:ext>
            </a:extLst>
          </p:cNvPr>
          <p:cNvSpPr txBox="1"/>
          <p:nvPr/>
        </p:nvSpPr>
        <p:spPr>
          <a:xfrm>
            <a:off x="7421466" y="336577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7BB9A0-AF8C-48F2-A857-B98679E314D0}"/>
              </a:ext>
            </a:extLst>
          </p:cNvPr>
          <p:cNvSpPr txBox="1"/>
          <p:nvPr/>
        </p:nvSpPr>
        <p:spPr>
          <a:xfrm>
            <a:off x="7421467" y="3799802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8B971B-D76E-4691-8447-22E62DD082C5}"/>
              </a:ext>
            </a:extLst>
          </p:cNvPr>
          <p:cNvSpPr txBox="1"/>
          <p:nvPr/>
        </p:nvSpPr>
        <p:spPr>
          <a:xfrm>
            <a:off x="4872095" y="3055140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FF4E9E-1E98-46D5-A7A9-2C5376685A7F}"/>
              </a:ext>
            </a:extLst>
          </p:cNvPr>
          <p:cNvSpPr txBox="1"/>
          <p:nvPr/>
        </p:nvSpPr>
        <p:spPr>
          <a:xfrm>
            <a:off x="6082034" y="37965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C43667-7E04-4E22-941C-F25B74D4FF1A}"/>
              </a:ext>
            </a:extLst>
          </p:cNvPr>
          <p:cNvSpPr txBox="1"/>
          <p:nvPr/>
        </p:nvSpPr>
        <p:spPr>
          <a:xfrm>
            <a:off x="6081648" y="33635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4378C3-8960-478C-B3F7-5355F1DFD07C}"/>
              </a:ext>
            </a:extLst>
          </p:cNvPr>
          <p:cNvSpPr txBox="1"/>
          <p:nvPr/>
        </p:nvSpPr>
        <p:spPr>
          <a:xfrm>
            <a:off x="6076521" y="288490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2F99E-1D14-410B-83A0-4EC9EBD25B32}"/>
              </a:ext>
            </a:extLst>
          </p:cNvPr>
          <p:cNvSpPr txBox="1"/>
          <p:nvPr/>
        </p:nvSpPr>
        <p:spPr>
          <a:xfrm>
            <a:off x="1184205" y="3367741"/>
            <a:ext cx="141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IMPRIME: </a:t>
            </a:r>
          </a:p>
          <a:p>
            <a:r>
              <a:rPr lang="en-US" dirty="0"/>
              <a:t>[0,1,2,3]</a:t>
            </a:r>
          </a:p>
          <a:p>
            <a:r>
              <a:rPr lang="en-US" dirty="0"/>
              <a:t>[1,0,2,3]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8F54C6-250F-4EB7-B392-6587DD80C5E7}"/>
              </a:ext>
            </a:extLst>
          </p:cNvPr>
          <p:cNvSpPr txBox="1"/>
          <p:nvPr/>
        </p:nvSpPr>
        <p:spPr>
          <a:xfrm>
            <a:off x="6651620" y="2404316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A65B0B-33CD-4D3B-8F36-2F83E6D75DDE}"/>
              </a:ext>
            </a:extLst>
          </p:cNvPr>
          <p:cNvSpPr txBox="1"/>
          <p:nvPr/>
        </p:nvSpPr>
        <p:spPr>
          <a:xfrm>
            <a:off x="7421466" y="2398378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[0,3]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83FFCC-32C0-4117-AC4A-D6B0EDDE0CF8}"/>
              </a:ext>
            </a:extLst>
          </p:cNvPr>
          <p:cNvSpPr txBox="1"/>
          <p:nvPr/>
        </p:nvSpPr>
        <p:spPr>
          <a:xfrm>
            <a:off x="6076521" y="2387318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68EFEF-8913-4887-A137-568F9FA86A6A}"/>
              </a:ext>
            </a:extLst>
          </p:cNvPr>
          <p:cNvSpPr/>
          <p:nvPr/>
        </p:nvSpPr>
        <p:spPr>
          <a:xfrm>
            <a:off x="4690102" y="137619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E4416B-419A-4742-9A36-A7589C0D7606}"/>
              </a:ext>
            </a:extLst>
          </p:cNvPr>
          <p:cNvSpPr txBox="1"/>
          <p:nvPr/>
        </p:nvSpPr>
        <p:spPr>
          <a:xfrm>
            <a:off x="6651620" y="72337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A91513-64A8-4854-A06F-85193EA06C8C}"/>
              </a:ext>
            </a:extLst>
          </p:cNvPr>
          <p:cNvSpPr txBox="1"/>
          <p:nvPr/>
        </p:nvSpPr>
        <p:spPr>
          <a:xfrm>
            <a:off x="6651621" y="1186778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BA91F6-605B-4C40-B4FF-FC7F383E7968}"/>
              </a:ext>
            </a:extLst>
          </p:cNvPr>
          <p:cNvSpPr txBox="1"/>
          <p:nvPr/>
        </p:nvSpPr>
        <p:spPr>
          <a:xfrm>
            <a:off x="6651622" y="1673302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B4E5B7-E877-4A7D-9627-CCC5C87B82BF}"/>
              </a:ext>
            </a:extLst>
          </p:cNvPr>
          <p:cNvSpPr txBox="1"/>
          <p:nvPr/>
        </p:nvSpPr>
        <p:spPr>
          <a:xfrm>
            <a:off x="7421466" y="71743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CBE974-E162-4FFC-BBCF-DD0521C272A0}"/>
              </a:ext>
            </a:extLst>
          </p:cNvPr>
          <p:cNvSpPr txBox="1"/>
          <p:nvPr/>
        </p:nvSpPr>
        <p:spPr>
          <a:xfrm>
            <a:off x="7421466" y="121867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79A642-149E-4734-8577-F6C3AC7FE2A3}"/>
              </a:ext>
            </a:extLst>
          </p:cNvPr>
          <p:cNvSpPr txBox="1"/>
          <p:nvPr/>
        </p:nvSpPr>
        <p:spPr>
          <a:xfrm>
            <a:off x="7421467" y="165270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EDC5D5-B16D-4F01-913A-68FBE7EFD775}"/>
              </a:ext>
            </a:extLst>
          </p:cNvPr>
          <p:cNvSpPr txBox="1"/>
          <p:nvPr/>
        </p:nvSpPr>
        <p:spPr>
          <a:xfrm>
            <a:off x="4872095" y="908041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3C6E23-8402-4D23-81BE-DC26DC82B726}"/>
              </a:ext>
            </a:extLst>
          </p:cNvPr>
          <p:cNvSpPr txBox="1"/>
          <p:nvPr/>
        </p:nvSpPr>
        <p:spPr>
          <a:xfrm>
            <a:off x="6082034" y="164943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CBB0BE-33A4-4078-855F-BFE6E5560578}"/>
              </a:ext>
            </a:extLst>
          </p:cNvPr>
          <p:cNvSpPr txBox="1"/>
          <p:nvPr/>
        </p:nvSpPr>
        <p:spPr>
          <a:xfrm>
            <a:off x="6081648" y="12164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B67112-CA34-4677-B1CB-0688927DA7A2}"/>
              </a:ext>
            </a:extLst>
          </p:cNvPr>
          <p:cNvSpPr txBox="1"/>
          <p:nvPr/>
        </p:nvSpPr>
        <p:spPr>
          <a:xfrm>
            <a:off x="6076521" y="737803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4964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8C5ECC-7944-4168-80FE-2EF3077C643D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FAA83-5E6A-40A2-82CD-C4913FFDC987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28CF7-A73D-437C-BBA9-10B53E490C8A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782AB-8F53-428C-A0A2-ABE46BBA4FA2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1CD57-2567-4192-AD39-98323EA8307F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0D73E-8737-412C-B6DE-948E6EB9F67C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04EA4B-8A11-45AF-9AFD-A96355310BF2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A5A08-2CF1-4E70-BDCC-A5E04ED78480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852715-250D-4259-B46B-7A744E21DB54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19FB2-C400-456A-BF08-3BCD5F7F3F15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3C7D7-EDAA-4935-9083-5280F78B4893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BEFE3-8A4C-42A4-80BE-CC1FBDA6612E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82B309-B2AD-42A5-A2B5-D5A48271EBA7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B190B-5539-4E5B-BDEA-B6C36F87FF17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13015A-7AE9-4B5D-AA44-95A096753D00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124AE5-8E22-4DDC-A65C-100A40C3A9DE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F2B4AC-9FC4-4036-9112-7F185AA21EE2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9BDB37-6660-4EBD-8A0A-A07AF3328087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CA0897-A869-4E72-A923-DE95B2093D1A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4EBAB9-1E51-4F76-9F0A-E868C61E085C}"/>
              </a:ext>
            </a:extLst>
          </p:cNvPr>
          <p:cNvSpPr txBox="1"/>
          <p:nvPr/>
        </p:nvSpPr>
        <p:spPr>
          <a:xfrm>
            <a:off x="6651620" y="459585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91ED52-6A25-48A7-9D7D-8ADBEE18C0AF}"/>
              </a:ext>
            </a:extLst>
          </p:cNvPr>
          <p:cNvSpPr txBox="1"/>
          <p:nvPr/>
        </p:nvSpPr>
        <p:spPr>
          <a:xfrm>
            <a:off x="7421466" y="458991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[2,0,3]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1385ED-F817-46F4-B974-366823D3958C}"/>
              </a:ext>
            </a:extLst>
          </p:cNvPr>
          <p:cNvSpPr txBox="1"/>
          <p:nvPr/>
        </p:nvSpPr>
        <p:spPr>
          <a:xfrm>
            <a:off x="6076521" y="4578857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EF66A4-B633-4D5F-95EF-48535260AFFC}"/>
              </a:ext>
            </a:extLst>
          </p:cNvPr>
          <p:cNvSpPr/>
          <p:nvPr/>
        </p:nvSpPr>
        <p:spPr>
          <a:xfrm>
            <a:off x="4690102" y="2284718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A84CE8-65C5-4658-ADDA-730BD45EDD52}"/>
              </a:ext>
            </a:extLst>
          </p:cNvPr>
          <p:cNvSpPr txBox="1"/>
          <p:nvPr/>
        </p:nvSpPr>
        <p:spPr>
          <a:xfrm>
            <a:off x="6651620" y="2870474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C55058-63C2-404A-B4F0-32664558D900}"/>
              </a:ext>
            </a:extLst>
          </p:cNvPr>
          <p:cNvSpPr txBox="1"/>
          <p:nvPr/>
        </p:nvSpPr>
        <p:spPr>
          <a:xfrm>
            <a:off x="6651621" y="3333877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DFC709-7C36-4110-B436-A594988B00C7}"/>
              </a:ext>
            </a:extLst>
          </p:cNvPr>
          <p:cNvSpPr txBox="1"/>
          <p:nvPr/>
        </p:nvSpPr>
        <p:spPr>
          <a:xfrm>
            <a:off x="6651622" y="382040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95763B-D1C2-40B3-94DC-22C0F2ADA0F9}"/>
              </a:ext>
            </a:extLst>
          </p:cNvPr>
          <p:cNvSpPr txBox="1"/>
          <p:nvPr/>
        </p:nvSpPr>
        <p:spPr>
          <a:xfrm>
            <a:off x="7421466" y="286453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D31E8A-D1BB-455C-9309-C1F82FDE5410}"/>
              </a:ext>
            </a:extLst>
          </p:cNvPr>
          <p:cNvSpPr txBox="1"/>
          <p:nvPr/>
        </p:nvSpPr>
        <p:spPr>
          <a:xfrm>
            <a:off x="7421466" y="336577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CF9BBE-4ADD-45CC-A01B-046D6BAEAADE}"/>
              </a:ext>
            </a:extLst>
          </p:cNvPr>
          <p:cNvSpPr txBox="1"/>
          <p:nvPr/>
        </p:nvSpPr>
        <p:spPr>
          <a:xfrm>
            <a:off x="7421467" y="3799802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53795C-4C03-478F-A6FD-A45F62DAE61F}"/>
              </a:ext>
            </a:extLst>
          </p:cNvPr>
          <p:cNvSpPr txBox="1"/>
          <p:nvPr/>
        </p:nvSpPr>
        <p:spPr>
          <a:xfrm>
            <a:off x="4872095" y="3055140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99B276-18E2-47C0-99BD-5297B4B074CD}"/>
              </a:ext>
            </a:extLst>
          </p:cNvPr>
          <p:cNvSpPr txBox="1"/>
          <p:nvPr/>
        </p:nvSpPr>
        <p:spPr>
          <a:xfrm>
            <a:off x="6082034" y="37965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B52AEA-5144-4DF5-9D85-9EFE76C1843D}"/>
              </a:ext>
            </a:extLst>
          </p:cNvPr>
          <p:cNvSpPr txBox="1"/>
          <p:nvPr/>
        </p:nvSpPr>
        <p:spPr>
          <a:xfrm>
            <a:off x="6081648" y="33635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F294A8-F7E8-4EB1-9496-4CB61677B52C}"/>
              </a:ext>
            </a:extLst>
          </p:cNvPr>
          <p:cNvSpPr txBox="1"/>
          <p:nvPr/>
        </p:nvSpPr>
        <p:spPr>
          <a:xfrm>
            <a:off x="6076521" y="288490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AC1919-3892-40D2-A03A-F3EFF630127B}"/>
              </a:ext>
            </a:extLst>
          </p:cNvPr>
          <p:cNvSpPr txBox="1"/>
          <p:nvPr/>
        </p:nvSpPr>
        <p:spPr>
          <a:xfrm>
            <a:off x="1184205" y="3367741"/>
            <a:ext cx="141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IMPRIME: </a:t>
            </a:r>
          </a:p>
          <a:p>
            <a:r>
              <a:rPr lang="en-US" dirty="0"/>
              <a:t>[0,1,2,3]</a:t>
            </a:r>
          </a:p>
          <a:p>
            <a:r>
              <a:rPr lang="en-US" dirty="0"/>
              <a:t>[1,0,2,3]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CAE058-E0F8-446F-960A-12ECD89E7585}"/>
              </a:ext>
            </a:extLst>
          </p:cNvPr>
          <p:cNvSpPr txBox="1"/>
          <p:nvPr/>
        </p:nvSpPr>
        <p:spPr>
          <a:xfrm>
            <a:off x="6651620" y="2404316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1743FD-B98E-4917-9E29-9F57B0E5D1B6}"/>
              </a:ext>
            </a:extLst>
          </p:cNvPr>
          <p:cNvSpPr txBox="1"/>
          <p:nvPr/>
        </p:nvSpPr>
        <p:spPr>
          <a:xfrm>
            <a:off x="7421466" y="2398378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[0,3]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B65228-D6C5-4053-BEF5-E2DE2591A21E}"/>
              </a:ext>
            </a:extLst>
          </p:cNvPr>
          <p:cNvSpPr txBox="1"/>
          <p:nvPr/>
        </p:nvSpPr>
        <p:spPr>
          <a:xfrm>
            <a:off x="6076521" y="2387318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0DE62D-1ED5-4E11-A9F7-BC5DE55D1391}"/>
              </a:ext>
            </a:extLst>
          </p:cNvPr>
          <p:cNvSpPr/>
          <p:nvPr/>
        </p:nvSpPr>
        <p:spPr>
          <a:xfrm>
            <a:off x="4690102" y="137619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4485D0-14B5-4AD3-AF7D-0CFFE60BF355}"/>
              </a:ext>
            </a:extLst>
          </p:cNvPr>
          <p:cNvSpPr txBox="1"/>
          <p:nvPr/>
        </p:nvSpPr>
        <p:spPr>
          <a:xfrm>
            <a:off x="6651620" y="72337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DA2150-3048-4008-B17A-BE5D9392EC18}"/>
              </a:ext>
            </a:extLst>
          </p:cNvPr>
          <p:cNvSpPr txBox="1"/>
          <p:nvPr/>
        </p:nvSpPr>
        <p:spPr>
          <a:xfrm>
            <a:off x="6651621" y="1186778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F7ECA-14B3-4971-8951-E822F54B8774}"/>
              </a:ext>
            </a:extLst>
          </p:cNvPr>
          <p:cNvSpPr txBox="1"/>
          <p:nvPr/>
        </p:nvSpPr>
        <p:spPr>
          <a:xfrm>
            <a:off x="6651622" y="1673302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2F91B9-B199-4A6D-BC50-87D1E281F74A}"/>
              </a:ext>
            </a:extLst>
          </p:cNvPr>
          <p:cNvSpPr txBox="1"/>
          <p:nvPr/>
        </p:nvSpPr>
        <p:spPr>
          <a:xfrm>
            <a:off x="7421466" y="71743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8A9994-F21A-489D-8314-87229F459E8F}"/>
              </a:ext>
            </a:extLst>
          </p:cNvPr>
          <p:cNvSpPr txBox="1"/>
          <p:nvPr/>
        </p:nvSpPr>
        <p:spPr>
          <a:xfrm>
            <a:off x="7421466" y="121867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1D3683-557B-4552-BDA1-B61A941CCB26}"/>
              </a:ext>
            </a:extLst>
          </p:cNvPr>
          <p:cNvSpPr txBox="1"/>
          <p:nvPr/>
        </p:nvSpPr>
        <p:spPr>
          <a:xfrm>
            <a:off x="7421467" y="165270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957B55-34B1-4583-B3A1-123F2973E926}"/>
              </a:ext>
            </a:extLst>
          </p:cNvPr>
          <p:cNvSpPr txBox="1"/>
          <p:nvPr/>
        </p:nvSpPr>
        <p:spPr>
          <a:xfrm>
            <a:off x="4872095" y="908041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1D5F66-3E8A-4064-B602-74DCA3E68F0B}"/>
              </a:ext>
            </a:extLst>
          </p:cNvPr>
          <p:cNvSpPr txBox="1"/>
          <p:nvPr/>
        </p:nvSpPr>
        <p:spPr>
          <a:xfrm>
            <a:off x="6082034" y="164943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45EEEA-FBBF-4D87-87BE-50368D9D9589}"/>
              </a:ext>
            </a:extLst>
          </p:cNvPr>
          <p:cNvSpPr txBox="1"/>
          <p:nvPr/>
        </p:nvSpPr>
        <p:spPr>
          <a:xfrm>
            <a:off x="6081648" y="12164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BB04F1-5EA8-4EE8-AC6D-761F297EDE0B}"/>
              </a:ext>
            </a:extLst>
          </p:cNvPr>
          <p:cNvSpPr txBox="1"/>
          <p:nvPr/>
        </p:nvSpPr>
        <p:spPr>
          <a:xfrm>
            <a:off x="6076521" y="737803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55515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AC35EE-4502-4399-8BDE-74D06E8BB600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D1A9D-2019-459D-BAB4-D04294ACF033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C756A-1230-478A-958D-98BCF5297309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6B84D-081D-46A8-8756-331301989329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712B4-469E-4932-81F1-F3D2139246B3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4F6AD-3D1A-49C0-8CFE-D315D50A1435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[1,2,0,3]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539B6-C479-4F2E-A58F-04CB6A1424FA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3FC05B-6C1F-43FD-B4A6-B023B9E1A3A3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98375C-F1C0-4D0B-9814-F7A6D19BABCC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46CD7-77E7-49D4-BDA5-54DE04899BD9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9A72F-E90E-4461-9F5C-7C002B5681E7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5BDFB-6504-474D-A338-35D32CF1F090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8DCA1-6079-4121-8053-B87F0FD52DFA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72494E-E03B-4CBE-B3CE-BA48A6785A37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DADFE-33D7-40BA-9B60-4927B90F8E76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AC4CA9-0662-4229-8BCC-DCF756B4FD09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F503F-41FC-4DED-979A-B8A35ACB9AD2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20E7B-6340-4F57-B530-7841E0768CBD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40E229-C068-4B34-B096-832027A28422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4FA1B5-39B6-459D-B2DF-7DA5854830AC}"/>
              </a:ext>
            </a:extLst>
          </p:cNvPr>
          <p:cNvSpPr txBox="1"/>
          <p:nvPr/>
        </p:nvSpPr>
        <p:spPr>
          <a:xfrm>
            <a:off x="6651620" y="459585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38D4F3-FD9B-4DB3-86E3-8B58B87CC92E}"/>
              </a:ext>
            </a:extLst>
          </p:cNvPr>
          <p:cNvSpPr txBox="1"/>
          <p:nvPr/>
        </p:nvSpPr>
        <p:spPr>
          <a:xfrm>
            <a:off x="7421466" y="458991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[2,0,3]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FD452C-8A4A-4ADC-8751-CE6CE8ABEAD9}"/>
              </a:ext>
            </a:extLst>
          </p:cNvPr>
          <p:cNvSpPr txBox="1"/>
          <p:nvPr/>
        </p:nvSpPr>
        <p:spPr>
          <a:xfrm>
            <a:off x="6076521" y="4578857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73D1D5-618A-42C4-97D5-A2EA8DB08B8B}"/>
              </a:ext>
            </a:extLst>
          </p:cNvPr>
          <p:cNvSpPr/>
          <p:nvPr/>
        </p:nvSpPr>
        <p:spPr>
          <a:xfrm>
            <a:off x="4690102" y="2284718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5B935F-FD7A-49B0-B998-E84FBA2FB839}"/>
              </a:ext>
            </a:extLst>
          </p:cNvPr>
          <p:cNvSpPr txBox="1"/>
          <p:nvPr/>
        </p:nvSpPr>
        <p:spPr>
          <a:xfrm>
            <a:off x="6651620" y="2870474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292A44-BB22-43D8-8201-BE9E5180E2E6}"/>
              </a:ext>
            </a:extLst>
          </p:cNvPr>
          <p:cNvSpPr txBox="1"/>
          <p:nvPr/>
        </p:nvSpPr>
        <p:spPr>
          <a:xfrm>
            <a:off x="6651621" y="3333877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890D6F-7ED2-4491-8ED1-B0B21414F44D}"/>
              </a:ext>
            </a:extLst>
          </p:cNvPr>
          <p:cNvSpPr txBox="1"/>
          <p:nvPr/>
        </p:nvSpPr>
        <p:spPr>
          <a:xfrm>
            <a:off x="6651622" y="382040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742104-6531-4D4C-AECB-EB7531D9D3C5}"/>
              </a:ext>
            </a:extLst>
          </p:cNvPr>
          <p:cNvSpPr txBox="1"/>
          <p:nvPr/>
        </p:nvSpPr>
        <p:spPr>
          <a:xfrm>
            <a:off x="7421466" y="286453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926D29-053D-408C-B381-8468D114615B}"/>
              </a:ext>
            </a:extLst>
          </p:cNvPr>
          <p:cNvSpPr txBox="1"/>
          <p:nvPr/>
        </p:nvSpPr>
        <p:spPr>
          <a:xfrm>
            <a:off x="7421466" y="336577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0B0233-0E56-4AC1-B2C8-F0A94248DA55}"/>
              </a:ext>
            </a:extLst>
          </p:cNvPr>
          <p:cNvSpPr txBox="1"/>
          <p:nvPr/>
        </p:nvSpPr>
        <p:spPr>
          <a:xfrm>
            <a:off x="7421467" y="3799802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3B3D8F-34EF-49EA-BFB7-24AE1606A649}"/>
              </a:ext>
            </a:extLst>
          </p:cNvPr>
          <p:cNvSpPr txBox="1"/>
          <p:nvPr/>
        </p:nvSpPr>
        <p:spPr>
          <a:xfrm>
            <a:off x="4872095" y="3055140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104F38-CDD1-469A-8A14-5546E3F3B385}"/>
              </a:ext>
            </a:extLst>
          </p:cNvPr>
          <p:cNvSpPr txBox="1"/>
          <p:nvPr/>
        </p:nvSpPr>
        <p:spPr>
          <a:xfrm>
            <a:off x="6082034" y="37965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38A57E-4656-4A2E-A138-C20983E4A4F4}"/>
              </a:ext>
            </a:extLst>
          </p:cNvPr>
          <p:cNvSpPr txBox="1"/>
          <p:nvPr/>
        </p:nvSpPr>
        <p:spPr>
          <a:xfrm>
            <a:off x="6081648" y="33635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FCB6BF-5055-4915-B87A-BB9F88513F81}"/>
              </a:ext>
            </a:extLst>
          </p:cNvPr>
          <p:cNvSpPr txBox="1"/>
          <p:nvPr/>
        </p:nvSpPr>
        <p:spPr>
          <a:xfrm>
            <a:off x="6076521" y="288490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BF64A9-B1FA-40CC-BC87-49365C444A5B}"/>
              </a:ext>
            </a:extLst>
          </p:cNvPr>
          <p:cNvSpPr txBox="1"/>
          <p:nvPr/>
        </p:nvSpPr>
        <p:spPr>
          <a:xfrm>
            <a:off x="1184205" y="3367741"/>
            <a:ext cx="141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IMPRIME: </a:t>
            </a:r>
          </a:p>
          <a:p>
            <a:r>
              <a:rPr lang="en-US" dirty="0"/>
              <a:t>[0,1,2,3]</a:t>
            </a:r>
          </a:p>
          <a:p>
            <a:r>
              <a:rPr lang="en-US" dirty="0"/>
              <a:t>[1,0,2,3]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37A00D-C11C-45EC-99E4-D451C8083F48}"/>
              </a:ext>
            </a:extLst>
          </p:cNvPr>
          <p:cNvSpPr txBox="1"/>
          <p:nvPr/>
        </p:nvSpPr>
        <p:spPr>
          <a:xfrm>
            <a:off x="6651620" y="2404316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42AD64-436C-49A4-9DB0-C4744A19DA7A}"/>
              </a:ext>
            </a:extLst>
          </p:cNvPr>
          <p:cNvSpPr txBox="1"/>
          <p:nvPr/>
        </p:nvSpPr>
        <p:spPr>
          <a:xfrm>
            <a:off x="7421466" y="2398378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[0,3]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324DB0-E91C-4C9B-A1C3-30597866CE8F}"/>
              </a:ext>
            </a:extLst>
          </p:cNvPr>
          <p:cNvSpPr txBox="1"/>
          <p:nvPr/>
        </p:nvSpPr>
        <p:spPr>
          <a:xfrm>
            <a:off x="6076521" y="2387318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E9E328-89B9-4C39-95F7-625028D5ADD7}"/>
              </a:ext>
            </a:extLst>
          </p:cNvPr>
          <p:cNvSpPr/>
          <p:nvPr/>
        </p:nvSpPr>
        <p:spPr>
          <a:xfrm>
            <a:off x="4690102" y="137619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A3241A-748C-4013-842B-F3FC4D546DB0}"/>
              </a:ext>
            </a:extLst>
          </p:cNvPr>
          <p:cNvSpPr txBox="1"/>
          <p:nvPr/>
        </p:nvSpPr>
        <p:spPr>
          <a:xfrm>
            <a:off x="6651620" y="72337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7381B2-8F94-4E89-9491-A1CE2E8F34CE}"/>
              </a:ext>
            </a:extLst>
          </p:cNvPr>
          <p:cNvSpPr txBox="1"/>
          <p:nvPr/>
        </p:nvSpPr>
        <p:spPr>
          <a:xfrm>
            <a:off x="6651621" y="1186778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90BFAC-605C-4ECD-9FFF-BC8EA2C51ED9}"/>
              </a:ext>
            </a:extLst>
          </p:cNvPr>
          <p:cNvSpPr txBox="1"/>
          <p:nvPr/>
        </p:nvSpPr>
        <p:spPr>
          <a:xfrm>
            <a:off x="6651622" y="1673302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C2EDA6-073F-4708-8B21-4DE7A5B6477F}"/>
              </a:ext>
            </a:extLst>
          </p:cNvPr>
          <p:cNvSpPr txBox="1"/>
          <p:nvPr/>
        </p:nvSpPr>
        <p:spPr>
          <a:xfrm>
            <a:off x="7421466" y="71743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429D5B-66A8-4C70-8F04-CFFB6FAB783D}"/>
              </a:ext>
            </a:extLst>
          </p:cNvPr>
          <p:cNvSpPr txBox="1"/>
          <p:nvPr/>
        </p:nvSpPr>
        <p:spPr>
          <a:xfrm>
            <a:off x="7421466" y="121867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4F25F4-B978-4105-87A4-60F0070B1614}"/>
              </a:ext>
            </a:extLst>
          </p:cNvPr>
          <p:cNvSpPr txBox="1"/>
          <p:nvPr/>
        </p:nvSpPr>
        <p:spPr>
          <a:xfrm>
            <a:off x="7421467" y="165270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E0D8CC-7647-4ADE-89F5-D8D0765C4209}"/>
              </a:ext>
            </a:extLst>
          </p:cNvPr>
          <p:cNvSpPr txBox="1"/>
          <p:nvPr/>
        </p:nvSpPr>
        <p:spPr>
          <a:xfrm>
            <a:off x="4872095" y="908041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7CDA19-46A8-4E85-836F-FFAC4C8C9738}"/>
              </a:ext>
            </a:extLst>
          </p:cNvPr>
          <p:cNvSpPr txBox="1"/>
          <p:nvPr/>
        </p:nvSpPr>
        <p:spPr>
          <a:xfrm>
            <a:off x="6082034" y="164943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D8671D-7CC0-4192-A00C-5998D0D35208}"/>
              </a:ext>
            </a:extLst>
          </p:cNvPr>
          <p:cNvSpPr txBox="1"/>
          <p:nvPr/>
        </p:nvSpPr>
        <p:spPr>
          <a:xfrm>
            <a:off x="6081648" y="12164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96B905-ABD2-4E01-9D04-D0056449188B}"/>
              </a:ext>
            </a:extLst>
          </p:cNvPr>
          <p:cNvSpPr txBox="1"/>
          <p:nvPr/>
        </p:nvSpPr>
        <p:spPr>
          <a:xfrm>
            <a:off x="6076521" y="737803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51625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9CF48B-DEB7-4A3D-BC8B-241BF543A351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8365D-B64B-4994-91EF-AC93A4767906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0DBF6-6314-4470-B173-C974D620D1C0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0EEAB-57D5-48AE-B7F9-6AC65B4BBE86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DE913-2763-4651-95D7-13D14CD91605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C2DB3-0BD2-4735-B592-618B618F1255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[1,2,0,3]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32A23-3EB4-4CBA-9AB7-B15124DEFE3A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25380-6A3B-423A-B420-AD0BDF4C3456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0BAF6C-C972-4395-96CE-AC443266366E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061E77-D017-4792-94BF-AF539B6011C5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7B859F-DC48-4788-B344-551463083D52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5A6A9-57E2-405D-A4DC-A038F9DE96C1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7D6B9-5DDD-41A7-8862-B8D271498D20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E4659E-2142-4BFB-9EEA-674D44CD1C3E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BAF133-CC39-4FD7-A98F-CA0A8CE69D9D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6F707D-8A9E-494E-9F33-ECC1AA729070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BDFC99-56E3-4B01-A4DB-E92324CDCF70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989D0-1ECB-4260-9355-1A4F8A77DCCB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BEA10E-5C54-4300-8F40-9E71C6B5814A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C9870B-E135-48C5-A80C-B369B6B07ECE}"/>
              </a:ext>
            </a:extLst>
          </p:cNvPr>
          <p:cNvSpPr txBox="1"/>
          <p:nvPr/>
        </p:nvSpPr>
        <p:spPr>
          <a:xfrm>
            <a:off x="6651620" y="459585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AF002-44DD-479A-9DC3-1832EE5122AC}"/>
              </a:ext>
            </a:extLst>
          </p:cNvPr>
          <p:cNvSpPr txBox="1"/>
          <p:nvPr/>
        </p:nvSpPr>
        <p:spPr>
          <a:xfrm>
            <a:off x="7421466" y="458991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[2,0,3]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B9A4D8-CE48-4803-87B5-A6FB4C8CC17F}"/>
              </a:ext>
            </a:extLst>
          </p:cNvPr>
          <p:cNvSpPr txBox="1"/>
          <p:nvPr/>
        </p:nvSpPr>
        <p:spPr>
          <a:xfrm>
            <a:off x="6076521" y="4578857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BBF3C6-AF95-4780-8A4D-0A25D57594FE}"/>
              </a:ext>
            </a:extLst>
          </p:cNvPr>
          <p:cNvSpPr/>
          <p:nvPr/>
        </p:nvSpPr>
        <p:spPr>
          <a:xfrm>
            <a:off x="4690102" y="2284718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DE0B6E-7956-43DC-BE8B-DF21693654D6}"/>
              </a:ext>
            </a:extLst>
          </p:cNvPr>
          <p:cNvSpPr txBox="1"/>
          <p:nvPr/>
        </p:nvSpPr>
        <p:spPr>
          <a:xfrm>
            <a:off x="6651620" y="2870474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F59CE2-0853-4514-9136-52CE65FBA1B5}"/>
              </a:ext>
            </a:extLst>
          </p:cNvPr>
          <p:cNvSpPr txBox="1"/>
          <p:nvPr/>
        </p:nvSpPr>
        <p:spPr>
          <a:xfrm>
            <a:off x="6651621" y="3333877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B9146-762D-4874-9277-8F93B0A8B689}"/>
              </a:ext>
            </a:extLst>
          </p:cNvPr>
          <p:cNvSpPr txBox="1"/>
          <p:nvPr/>
        </p:nvSpPr>
        <p:spPr>
          <a:xfrm>
            <a:off x="6651622" y="382040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8A8861-7F52-4E8E-816A-9E3468030A3F}"/>
              </a:ext>
            </a:extLst>
          </p:cNvPr>
          <p:cNvSpPr txBox="1"/>
          <p:nvPr/>
        </p:nvSpPr>
        <p:spPr>
          <a:xfrm>
            <a:off x="7421466" y="286453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40DFEB-FD3F-44A3-AF14-327C3189E1A7}"/>
              </a:ext>
            </a:extLst>
          </p:cNvPr>
          <p:cNvSpPr txBox="1"/>
          <p:nvPr/>
        </p:nvSpPr>
        <p:spPr>
          <a:xfrm>
            <a:off x="7421466" y="336577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DF7AD2-FF05-4FA7-AF90-9C3C733843A1}"/>
              </a:ext>
            </a:extLst>
          </p:cNvPr>
          <p:cNvSpPr txBox="1"/>
          <p:nvPr/>
        </p:nvSpPr>
        <p:spPr>
          <a:xfrm>
            <a:off x="7421467" y="3799802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D83ADA-EAF1-404F-846C-B7C11A073C1A}"/>
              </a:ext>
            </a:extLst>
          </p:cNvPr>
          <p:cNvSpPr txBox="1"/>
          <p:nvPr/>
        </p:nvSpPr>
        <p:spPr>
          <a:xfrm>
            <a:off x="4872095" y="3055140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775753-A8D5-431E-8A57-81991C88FC03}"/>
              </a:ext>
            </a:extLst>
          </p:cNvPr>
          <p:cNvSpPr txBox="1"/>
          <p:nvPr/>
        </p:nvSpPr>
        <p:spPr>
          <a:xfrm>
            <a:off x="6082034" y="37965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880144-5913-48C0-9CB3-7A66A5F4B91E}"/>
              </a:ext>
            </a:extLst>
          </p:cNvPr>
          <p:cNvSpPr txBox="1"/>
          <p:nvPr/>
        </p:nvSpPr>
        <p:spPr>
          <a:xfrm>
            <a:off x="6081648" y="33635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89E6F9-3E34-49E8-8320-1C6F398C31F8}"/>
              </a:ext>
            </a:extLst>
          </p:cNvPr>
          <p:cNvSpPr txBox="1"/>
          <p:nvPr/>
        </p:nvSpPr>
        <p:spPr>
          <a:xfrm>
            <a:off x="6076521" y="288490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AD11B4-0F85-4F0A-BDFB-C0218202DA6A}"/>
              </a:ext>
            </a:extLst>
          </p:cNvPr>
          <p:cNvSpPr txBox="1"/>
          <p:nvPr/>
        </p:nvSpPr>
        <p:spPr>
          <a:xfrm>
            <a:off x="1113393" y="3132722"/>
            <a:ext cx="1413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IMPRIME: </a:t>
            </a:r>
          </a:p>
          <a:p>
            <a:r>
              <a:rPr lang="en-US" dirty="0"/>
              <a:t>[0,1,2,3]</a:t>
            </a:r>
          </a:p>
          <a:p>
            <a:r>
              <a:rPr lang="en-US" dirty="0"/>
              <a:t>[1,0,2,3]</a:t>
            </a:r>
          </a:p>
          <a:p>
            <a:r>
              <a:rPr lang="en-US" dirty="0"/>
              <a:t>[1,2,0,3]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CEADCD-8CBF-4B63-B4AA-9C91516A539D}"/>
              </a:ext>
            </a:extLst>
          </p:cNvPr>
          <p:cNvSpPr txBox="1"/>
          <p:nvPr/>
        </p:nvSpPr>
        <p:spPr>
          <a:xfrm>
            <a:off x="6651620" y="2404316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3668CF-5F27-40CE-A357-45736EFD8190}"/>
              </a:ext>
            </a:extLst>
          </p:cNvPr>
          <p:cNvSpPr txBox="1"/>
          <p:nvPr/>
        </p:nvSpPr>
        <p:spPr>
          <a:xfrm>
            <a:off x="7421466" y="2398378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[0,3]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E52157-960E-42A2-B25E-2492B62F9412}"/>
              </a:ext>
            </a:extLst>
          </p:cNvPr>
          <p:cNvSpPr txBox="1"/>
          <p:nvPr/>
        </p:nvSpPr>
        <p:spPr>
          <a:xfrm>
            <a:off x="6076521" y="2387318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CC9599-B96A-46FE-8341-4D163FE7527E}"/>
              </a:ext>
            </a:extLst>
          </p:cNvPr>
          <p:cNvSpPr/>
          <p:nvPr/>
        </p:nvSpPr>
        <p:spPr>
          <a:xfrm>
            <a:off x="4690102" y="137619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3BFBA5-BD5A-4AF6-9D0A-CB6C69414247}"/>
              </a:ext>
            </a:extLst>
          </p:cNvPr>
          <p:cNvSpPr txBox="1"/>
          <p:nvPr/>
        </p:nvSpPr>
        <p:spPr>
          <a:xfrm>
            <a:off x="6651620" y="72337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86CA8C-80B6-49F3-864D-9B5ECB22E5D2}"/>
              </a:ext>
            </a:extLst>
          </p:cNvPr>
          <p:cNvSpPr txBox="1"/>
          <p:nvPr/>
        </p:nvSpPr>
        <p:spPr>
          <a:xfrm>
            <a:off x="6651621" y="1186778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921A6A-0AD1-44B6-8650-0867D0F28F08}"/>
              </a:ext>
            </a:extLst>
          </p:cNvPr>
          <p:cNvSpPr txBox="1"/>
          <p:nvPr/>
        </p:nvSpPr>
        <p:spPr>
          <a:xfrm>
            <a:off x="6651622" y="1673302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3380BF-C225-4D7F-9466-4ECE6C3C2741}"/>
              </a:ext>
            </a:extLst>
          </p:cNvPr>
          <p:cNvSpPr txBox="1"/>
          <p:nvPr/>
        </p:nvSpPr>
        <p:spPr>
          <a:xfrm>
            <a:off x="7421466" y="71743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DD76C3-6DA6-4371-9488-EA96FBB79BA2}"/>
              </a:ext>
            </a:extLst>
          </p:cNvPr>
          <p:cNvSpPr txBox="1"/>
          <p:nvPr/>
        </p:nvSpPr>
        <p:spPr>
          <a:xfrm>
            <a:off x="7421466" y="121867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861EE2-C18F-4139-B5A6-98854D0289C0}"/>
              </a:ext>
            </a:extLst>
          </p:cNvPr>
          <p:cNvSpPr txBox="1"/>
          <p:nvPr/>
        </p:nvSpPr>
        <p:spPr>
          <a:xfrm>
            <a:off x="7421467" y="165270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AF8CB1-2FFE-4E0B-B0EB-A7F209B43AEE}"/>
              </a:ext>
            </a:extLst>
          </p:cNvPr>
          <p:cNvSpPr txBox="1"/>
          <p:nvPr/>
        </p:nvSpPr>
        <p:spPr>
          <a:xfrm>
            <a:off x="4872095" y="908041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973DA-F425-4987-ACB5-B0D1BF780D59}"/>
              </a:ext>
            </a:extLst>
          </p:cNvPr>
          <p:cNvSpPr txBox="1"/>
          <p:nvPr/>
        </p:nvSpPr>
        <p:spPr>
          <a:xfrm>
            <a:off x="6082034" y="164943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DDECB3-02B6-4B19-9E71-0E4006DF1FD3}"/>
              </a:ext>
            </a:extLst>
          </p:cNvPr>
          <p:cNvSpPr txBox="1"/>
          <p:nvPr/>
        </p:nvSpPr>
        <p:spPr>
          <a:xfrm>
            <a:off x="6081648" y="12164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8D3DB2-130B-47C7-8E3F-BDF1F5CC6620}"/>
              </a:ext>
            </a:extLst>
          </p:cNvPr>
          <p:cNvSpPr txBox="1"/>
          <p:nvPr/>
        </p:nvSpPr>
        <p:spPr>
          <a:xfrm>
            <a:off x="6076521" y="737803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99873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6983BE-5855-4F89-BB58-DB3962C1E741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52CDF-F4F4-4BDE-B045-195049AFA903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F7893-4BF7-4891-8C29-FE63D196D601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3E2EA-8031-4020-BCF7-93BEE7367F2E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1B313-3128-4F3C-BFA2-E4444C725AB7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B9550-ED22-48F6-B02C-8C6D3F2F9F64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CFD24-D9AE-4E86-BAEC-ECA02579E57D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ADBA6-9999-46D0-890C-744989AB20F2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1AD13A-2675-49E5-AB5C-6D438208EAA0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83C767-AA17-44F5-974D-D6713656D521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CE7AF-855B-45D9-A613-849063CF7FAD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A1B9C-93CE-4C43-9AAC-B11248931FDF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B27038-323D-4384-9C7C-1D865626036B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C328B9-2C95-4B2A-BC40-E212E687C697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A00137-1C3C-445C-8974-40F51B99B95C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1DAFD4-12D5-43BE-A0C2-73FE58BD2871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2A564-6DB5-445D-BB73-719B93F1A5D0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43C800-23B8-48B7-95D7-33812EE5F600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F34CEB-5C99-41D2-86CA-2712FF93251F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813AF8-B2D2-4586-B7AE-E0DE37C71FFC}"/>
              </a:ext>
            </a:extLst>
          </p:cNvPr>
          <p:cNvSpPr txBox="1"/>
          <p:nvPr/>
        </p:nvSpPr>
        <p:spPr>
          <a:xfrm>
            <a:off x="6651620" y="459585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6DD2ED-AD0D-4762-B365-74399C65E18C}"/>
              </a:ext>
            </a:extLst>
          </p:cNvPr>
          <p:cNvSpPr txBox="1"/>
          <p:nvPr/>
        </p:nvSpPr>
        <p:spPr>
          <a:xfrm>
            <a:off x="7421466" y="458991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[2,0,3]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65ADFF-CB08-49C3-AD0D-B4FF11591B2E}"/>
              </a:ext>
            </a:extLst>
          </p:cNvPr>
          <p:cNvSpPr txBox="1"/>
          <p:nvPr/>
        </p:nvSpPr>
        <p:spPr>
          <a:xfrm>
            <a:off x="6076521" y="4578857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1A7877-AFBF-4796-BCF5-4FDB396DCF80}"/>
              </a:ext>
            </a:extLst>
          </p:cNvPr>
          <p:cNvSpPr/>
          <p:nvPr/>
        </p:nvSpPr>
        <p:spPr>
          <a:xfrm>
            <a:off x="4690102" y="2284718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3413B4-50F1-4599-AFBC-6A04A72FA249}"/>
              </a:ext>
            </a:extLst>
          </p:cNvPr>
          <p:cNvSpPr txBox="1"/>
          <p:nvPr/>
        </p:nvSpPr>
        <p:spPr>
          <a:xfrm>
            <a:off x="6651620" y="2870474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49B004-AD87-41A8-A96E-95BC7E76806A}"/>
              </a:ext>
            </a:extLst>
          </p:cNvPr>
          <p:cNvSpPr txBox="1"/>
          <p:nvPr/>
        </p:nvSpPr>
        <p:spPr>
          <a:xfrm>
            <a:off x="6651621" y="3333877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07CE8E-6D92-4DCD-BE3B-69E86BE65B45}"/>
              </a:ext>
            </a:extLst>
          </p:cNvPr>
          <p:cNvSpPr txBox="1"/>
          <p:nvPr/>
        </p:nvSpPr>
        <p:spPr>
          <a:xfrm>
            <a:off x="6651622" y="382040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B68C30-FC96-4AEA-ADF2-4ED0CBA00002}"/>
              </a:ext>
            </a:extLst>
          </p:cNvPr>
          <p:cNvSpPr txBox="1"/>
          <p:nvPr/>
        </p:nvSpPr>
        <p:spPr>
          <a:xfrm>
            <a:off x="7421466" y="286453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74F0D1-8269-4518-80F6-502D3C1A46AF}"/>
              </a:ext>
            </a:extLst>
          </p:cNvPr>
          <p:cNvSpPr txBox="1"/>
          <p:nvPr/>
        </p:nvSpPr>
        <p:spPr>
          <a:xfrm>
            <a:off x="7421466" y="336577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37E9F6-1471-452E-832C-C10956AA0EAD}"/>
              </a:ext>
            </a:extLst>
          </p:cNvPr>
          <p:cNvSpPr txBox="1"/>
          <p:nvPr/>
        </p:nvSpPr>
        <p:spPr>
          <a:xfrm>
            <a:off x="7421467" y="3799802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F7FA2-BB4B-4C02-970F-CC34435F521F}"/>
              </a:ext>
            </a:extLst>
          </p:cNvPr>
          <p:cNvSpPr txBox="1"/>
          <p:nvPr/>
        </p:nvSpPr>
        <p:spPr>
          <a:xfrm>
            <a:off x="4872095" y="3055140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7B6232-227F-4B72-AF6A-5B527491124F}"/>
              </a:ext>
            </a:extLst>
          </p:cNvPr>
          <p:cNvSpPr txBox="1"/>
          <p:nvPr/>
        </p:nvSpPr>
        <p:spPr>
          <a:xfrm>
            <a:off x="6082034" y="37965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05503C-7683-4CD2-A2D9-2D5F97A5BB33}"/>
              </a:ext>
            </a:extLst>
          </p:cNvPr>
          <p:cNvSpPr txBox="1"/>
          <p:nvPr/>
        </p:nvSpPr>
        <p:spPr>
          <a:xfrm>
            <a:off x="6081648" y="33635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43DBE1-53CC-4976-8A4A-0A5880879BB7}"/>
              </a:ext>
            </a:extLst>
          </p:cNvPr>
          <p:cNvSpPr txBox="1"/>
          <p:nvPr/>
        </p:nvSpPr>
        <p:spPr>
          <a:xfrm>
            <a:off x="6076521" y="288490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EB923D-6CD2-4D5D-A9BE-D4408635BE29}"/>
              </a:ext>
            </a:extLst>
          </p:cNvPr>
          <p:cNvSpPr txBox="1"/>
          <p:nvPr/>
        </p:nvSpPr>
        <p:spPr>
          <a:xfrm>
            <a:off x="1113393" y="3132722"/>
            <a:ext cx="1413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IMPRIME: </a:t>
            </a:r>
          </a:p>
          <a:p>
            <a:r>
              <a:rPr lang="en-US" dirty="0"/>
              <a:t>[0,1,2,3]</a:t>
            </a:r>
          </a:p>
          <a:p>
            <a:r>
              <a:rPr lang="en-US" dirty="0"/>
              <a:t>[1,0,2,3]</a:t>
            </a:r>
          </a:p>
          <a:p>
            <a:r>
              <a:rPr lang="en-US" dirty="0"/>
              <a:t>[1,2,0,3]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8DC7FD-B321-445C-B0AA-3011CBE3B272}"/>
              </a:ext>
            </a:extLst>
          </p:cNvPr>
          <p:cNvSpPr txBox="1"/>
          <p:nvPr/>
        </p:nvSpPr>
        <p:spPr>
          <a:xfrm>
            <a:off x="6651620" y="2404316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ADC28B-CB2E-4EFB-89A6-EE899CB894AF}"/>
              </a:ext>
            </a:extLst>
          </p:cNvPr>
          <p:cNvSpPr txBox="1"/>
          <p:nvPr/>
        </p:nvSpPr>
        <p:spPr>
          <a:xfrm>
            <a:off x="7421466" y="2398378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[0,3]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7E1154-F605-4469-9316-1DEB1345DA99}"/>
              </a:ext>
            </a:extLst>
          </p:cNvPr>
          <p:cNvSpPr txBox="1"/>
          <p:nvPr/>
        </p:nvSpPr>
        <p:spPr>
          <a:xfrm>
            <a:off x="6076521" y="2387318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A62FF7-1406-4E46-996D-430B4BB173BE}"/>
              </a:ext>
            </a:extLst>
          </p:cNvPr>
          <p:cNvSpPr/>
          <p:nvPr/>
        </p:nvSpPr>
        <p:spPr>
          <a:xfrm>
            <a:off x="4690102" y="137619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8B3C4C-6F12-4160-A6D9-DBB0DC7EF3C4}"/>
              </a:ext>
            </a:extLst>
          </p:cNvPr>
          <p:cNvSpPr txBox="1"/>
          <p:nvPr/>
        </p:nvSpPr>
        <p:spPr>
          <a:xfrm>
            <a:off x="6651620" y="72337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9AECCD-A2B2-4926-A7B6-B7AE9D33E3D0}"/>
              </a:ext>
            </a:extLst>
          </p:cNvPr>
          <p:cNvSpPr txBox="1"/>
          <p:nvPr/>
        </p:nvSpPr>
        <p:spPr>
          <a:xfrm>
            <a:off x="6651621" y="1186778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0EA152-7691-4C7B-A6AF-9C38F43E9CC9}"/>
              </a:ext>
            </a:extLst>
          </p:cNvPr>
          <p:cNvSpPr txBox="1"/>
          <p:nvPr/>
        </p:nvSpPr>
        <p:spPr>
          <a:xfrm>
            <a:off x="6651622" y="1673302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1914FD-EB0E-4DBA-9540-F839D4AF2E3F}"/>
              </a:ext>
            </a:extLst>
          </p:cNvPr>
          <p:cNvSpPr txBox="1"/>
          <p:nvPr/>
        </p:nvSpPr>
        <p:spPr>
          <a:xfrm>
            <a:off x="7421466" y="71743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E87A4-1C13-4471-8C27-61ED2B8B575D}"/>
              </a:ext>
            </a:extLst>
          </p:cNvPr>
          <p:cNvSpPr txBox="1"/>
          <p:nvPr/>
        </p:nvSpPr>
        <p:spPr>
          <a:xfrm>
            <a:off x="7421466" y="121867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0915DF-4B7D-4657-8D7B-1F223A359A2E}"/>
              </a:ext>
            </a:extLst>
          </p:cNvPr>
          <p:cNvSpPr txBox="1"/>
          <p:nvPr/>
        </p:nvSpPr>
        <p:spPr>
          <a:xfrm>
            <a:off x="7421467" y="165270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9785D5-2AB3-4B85-83DF-FD52801DDEAA}"/>
              </a:ext>
            </a:extLst>
          </p:cNvPr>
          <p:cNvSpPr txBox="1"/>
          <p:nvPr/>
        </p:nvSpPr>
        <p:spPr>
          <a:xfrm>
            <a:off x="4872095" y="908041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F81204-0AB3-411B-9EBD-D3BBFA362462}"/>
              </a:ext>
            </a:extLst>
          </p:cNvPr>
          <p:cNvSpPr txBox="1"/>
          <p:nvPr/>
        </p:nvSpPr>
        <p:spPr>
          <a:xfrm>
            <a:off x="6082034" y="164943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965D42-AF8A-4184-A3B1-5855EFFB5D86}"/>
              </a:ext>
            </a:extLst>
          </p:cNvPr>
          <p:cNvSpPr txBox="1"/>
          <p:nvPr/>
        </p:nvSpPr>
        <p:spPr>
          <a:xfrm>
            <a:off x="6081648" y="12164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51B7D2-6E37-4A34-BC98-7A0FAA624B68}"/>
              </a:ext>
            </a:extLst>
          </p:cNvPr>
          <p:cNvSpPr txBox="1"/>
          <p:nvPr/>
        </p:nvSpPr>
        <p:spPr>
          <a:xfrm>
            <a:off x="6076521" y="737803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3267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49D2A5-3579-4C8A-9379-ED64654C18CD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4F3AE8-0A70-4421-ABB1-41BD9235AC6F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51138-3291-487A-99AB-66F988EE90CE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4F0C3-0336-48EF-9F2E-F1A3B0CD7415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67D73-73B6-417F-9579-B8AF18C939E4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2376D-7966-4DCF-A600-6773C49D3B62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5768C1-67CA-41CB-8D84-2F5C3B28710B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4365A-92C5-40D3-8FBF-1DAF44A13E8B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01E960-64F1-42FF-B2D0-770457B05CAB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DB681-0B7F-449E-8F55-E0DCA510F315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20E65B-A4CA-4A48-95D6-CCDF1D1238ED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FB6297-58EE-4FAF-A760-CF0B9519D87F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A3BB9B-85FB-4E89-849F-564E199C00A9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96E608-CB37-48FD-B8F5-40B549A6F488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50DFDA-CBD1-4713-827C-6A593B107818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6DCA1-8CCA-435B-BCE4-AFD6788AADFF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C59BB6-4838-4306-B55E-CA4003D4A289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00D61C-EE90-44BF-8009-60C68563BC60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FF7D7-0792-4831-949E-F72239279C3A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E8849B-239E-4AA4-9557-6DD58B3C90A2}"/>
              </a:ext>
            </a:extLst>
          </p:cNvPr>
          <p:cNvSpPr txBox="1"/>
          <p:nvPr/>
        </p:nvSpPr>
        <p:spPr>
          <a:xfrm>
            <a:off x="6651620" y="459585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0F9526-C5DA-41E1-A6DB-AA05BEE59EAA}"/>
              </a:ext>
            </a:extLst>
          </p:cNvPr>
          <p:cNvSpPr txBox="1"/>
          <p:nvPr/>
        </p:nvSpPr>
        <p:spPr>
          <a:xfrm>
            <a:off x="7421466" y="458991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3796EC-FA21-41FC-81A4-F0D466063125}"/>
              </a:ext>
            </a:extLst>
          </p:cNvPr>
          <p:cNvSpPr txBox="1"/>
          <p:nvPr/>
        </p:nvSpPr>
        <p:spPr>
          <a:xfrm>
            <a:off x="6076521" y="4578857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D041F3-D2E4-4F51-AD13-C5973ACD6756}"/>
              </a:ext>
            </a:extLst>
          </p:cNvPr>
          <p:cNvSpPr/>
          <p:nvPr/>
        </p:nvSpPr>
        <p:spPr>
          <a:xfrm>
            <a:off x="4690102" y="2284718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32AE1-DB2C-4219-8CEA-AC6E6559C40F}"/>
              </a:ext>
            </a:extLst>
          </p:cNvPr>
          <p:cNvSpPr txBox="1"/>
          <p:nvPr/>
        </p:nvSpPr>
        <p:spPr>
          <a:xfrm>
            <a:off x="6651620" y="2870474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30BD9E-EA0B-4073-ACDF-41439E1F6DBC}"/>
              </a:ext>
            </a:extLst>
          </p:cNvPr>
          <p:cNvSpPr txBox="1"/>
          <p:nvPr/>
        </p:nvSpPr>
        <p:spPr>
          <a:xfrm>
            <a:off x="6651621" y="3333877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3CDA0F-EF56-4B73-8CEA-6B535436E0CC}"/>
              </a:ext>
            </a:extLst>
          </p:cNvPr>
          <p:cNvSpPr txBox="1"/>
          <p:nvPr/>
        </p:nvSpPr>
        <p:spPr>
          <a:xfrm>
            <a:off x="6651622" y="382040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85FDC2-83B8-439D-82C8-53DDDC676F27}"/>
              </a:ext>
            </a:extLst>
          </p:cNvPr>
          <p:cNvSpPr txBox="1"/>
          <p:nvPr/>
        </p:nvSpPr>
        <p:spPr>
          <a:xfrm>
            <a:off x="7421466" y="286453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9C6D37-B702-4289-8C17-662DBADE80F8}"/>
              </a:ext>
            </a:extLst>
          </p:cNvPr>
          <p:cNvSpPr txBox="1"/>
          <p:nvPr/>
        </p:nvSpPr>
        <p:spPr>
          <a:xfrm>
            <a:off x="7421466" y="336577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5773DE-C305-4F29-8788-89329E114F99}"/>
              </a:ext>
            </a:extLst>
          </p:cNvPr>
          <p:cNvSpPr txBox="1"/>
          <p:nvPr/>
        </p:nvSpPr>
        <p:spPr>
          <a:xfrm>
            <a:off x="7421467" y="3799802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E566E-F589-4829-9C6F-24B81B554CA2}"/>
              </a:ext>
            </a:extLst>
          </p:cNvPr>
          <p:cNvSpPr txBox="1"/>
          <p:nvPr/>
        </p:nvSpPr>
        <p:spPr>
          <a:xfrm>
            <a:off x="4872095" y="3055140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138D2C-C4C0-44D2-947A-C690F0BCE109}"/>
              </a:ext>
            </a:extLst>
          </p:cNvPr>
          <p:cNvSpPr txBox="1"/>
          <p:nvPr/>
        </p:nvSpPr>
        <p:spPr>
          <a:xfrm>
            <a:off x="6082034" y="37965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AF7A5B-16A4-491F-BB65-291D445114CC}"/>
              </a:ext>
            </a:extLst>
          </p:cNvPr>
          <p:cNvSpPr txBox="1"/>
          <p:nvPr/>
        </p:nvSpPr>
        <p:spPr>
          <a:xfrm>
            <a:off x="6081648" y="33635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056CE3-D6FF-4060-A5F6-3C81305A1765}"/>
              </a:ext>
            </a:extLst>
          </p:cNvPr>
          <p:cNvSpPr txBox="1"/>
          <p:nvPr/>
        </p:nvSpPr>
        <p:spPr>
          <a:xfrm>
            <a:off x="6076521" y="288490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0F8AEE-FD2D-4515-BA61-2D71645D3520}"/>
              </a:ext>
            </a:extLst>
          </p:cNvPr>
          <p:cNvSpPr txBox="1"/>
          <p:nvPr/>
        </p:nvSpPr>
        <p:spPr>
          <a:xfrm>
            <a:off x="1113393" y="3132722"/>
            <a:ext cx="1413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IMPRIME: </a:t>
            </a:r>
          </a:p>
          <a:p>
            <a:r>
              <a:rPr lang="en-US" dirty="0"/>
              <a:t>[0,1,2,3]</a:t>
            </a:r>
          </a:p>
          <a:p>
            <a:r>
              <a:rPr lang="en-US" dirty="0"/>
              <a:t>[1,0,2,3]</a:t>
            </a:r>
          </a:p>
          <a:p>
            <a:r>
              <a:rPr lang="en-US" dirty="0"/>
              <a:t>[1,2,0,3]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6CD3DD-0C0F-4176-89D8-AE0C6DFEB6DD}"/>
              </a:ext>
            </a:extLst>
          </p:cNvPr>
          <p:cNvSpPr txBox="1"/>
          <p:nvPr/>
        </p:nvSpPr>
        <p:spPr>
          <a:xfrm>
            <a:off x="6651620" y="2404316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831C6B-014C-42E1-8DDB-BAA9E2CC2C39}"/>
              </a:ext>
            </a:extLst>
          </p:cNvPr>
          <p:cNvSpPr txBox="1"/>
          <p:nvPr/>
        </p:nvSpPr>
        <p:spPr>
          <a:xfrm>
            <a:off x="7421466" y="2398378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[0,3]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9CD148-0A17-46D8-AAF3-DF407B1728B5}"/>
              </a:ext>
            </a:extLst>
          </p:cNvPr>
          <p:cNvSpPr txBox="1"/>
          <p:nvPr/>
        </p:nvSpPr>
        <p:spPr>
          <a:xfrm>
            <a:off x="6076521" y="2387318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978B1F-FE5E-4143-87A1-213CFE43509A}"/>
              </a:ext>
            </a:extLst>
          </p:cNvPr>
          <p:cNvSpPr/>
          <p:nvPr/>
        </p:nvSpPr>
        <p:spPr>
          <a:xfrm>
            <a:off x="4690102" y="137619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1E383E-44BC-4BBA-9F8C-DDF71FD9A6CD}"/>
              </a:ext>
            </a:extLst>
          </p:cNvPr>
          <p:cNvSpPr txBox="1"/>
          <p:nvPr/>
        </p:nvSpPr>
        <p:spPr>
          <a:xfrm>
            <a:off x="6651620" y="72337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6FCEDE-2032-4762-AF9D-F8A2841FB083}"/>
              </a:ext>
            </a:extLst>
          </p:cNvPr>
          <p:cNvSpPr txBox="1"/>
          <p:nvPr/>
        </p:nvSpPr>
        <p:spPr>
          <a:xfrm>
            <a:off x="6651621" y="1186778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B68D9A-845E-45FB-B343-5DBF2EC81904}"/>
              </a:ext>
            </a:extLst>
          </p:cNvPr>
          <p:cNvSpPr txBox="1"/>
          <p:nvPr/>
        </p:nvSpPr>
        <p:spPr>
          <a:xfrm>
            <a:off x="6651622" y="1673302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AB6375-DC81-463C-A7FA-E8E7956B4209}"/>
              </a:ext>
            </a:extLst>
          </p:cNvPr>
          <p:cNvSpPr txBox="1"/>
          <p:nvPr/>
        </p:nvSpPr>
        <p:spPr>
          <a:xfrm>
            <a:off x="7421466" y="71743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BABE4D-0267-4DA4-81CA-76A76B075AA5}"/>
              </a:ext>
            </a:extLst>
          </p:cNvPr>
          <p:cNvSpPr txBox="1"/>
          <p:nvPr/>
        </p:nvSpPr>
        <p:spPr>
          <a:xfrm>
            <a:off x="7421466" y="121867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0A25CF-ED69-4F40-9DE9-3FC2FB3D2C01}"/>
              </a:ext>
            </a:extLst>
          </p:cNvPr>
          <p:cNvSpPr txBox="1"/>
          <p:nvPr/>
        </p:nvSpPr>
        <p:spPr>
          <a:xfrm>
            <a:off x="7421467" y="165270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1282CF-9C3D-4874-889D-601C89A6D6C7}"/>
              </a:ext>
            </a:extLst>
          </p:cNvPr>
          <p:cNvSpPr txBox="1"/>
          <p:nvPr/>
        </p:nvSpPr>
        <p:spPr>
          <a:xfrm>
            <a:off x="4872095" y="908041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379D8F-4196-4854-B0F0-D4F9BA096CC4}"/>
              </a:ext>
            </a:extLst>
          </p:cNvPr>
          <p:cNvSpPr txBox="1"/>
          <p:nvPr/>
        </p:nvSpPr>
        <p:spPr>
          <a:xfrm>
            <a:off x="6082034" y="164943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12CC31-5F7E-4948-8A70-34154A407965}"/>
              </a:ext>
            </a:extLst>
          </p:cNvPr>
          <p:cNvSpPr txBox="1"/>
          <p:nvPr/>
        </p:nvSpPr>
        <p:spPr>
          <a:xfrm>
            <a:off x="6081648" y="12164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D9A4B7-848C-48DD-9C3E-A2534607224C}"/>
              </a:ext>
            </a:extLst>
          </p:cNvPr>
          <p:cNvSpPr txBox="1"/>
          <p:nvPr/>
        </p:nvSpPr>
        <p:spPr>
          <a:xfrm>
            <a:off x="6076521" y="737803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79942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4F5CDF-99AF-47AB-88D3-3E2457471BDE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F6BA2-17A1-44BF-83B2-E4CFB16FB4A6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6185B-A6D5-4429-850A-B648A14B5550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9CA09-7003-4666-87E1-A281A0D6EBA0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8AC53-78C1-4CC6-93F0-3D499B7BC0E5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550FA-03FF-4412-8B42-3D5B7BCC05CF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2F3CA-6D52-4684-A645-788B61865FEF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1B679-2018-4742-AFF4-0663B84305B1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257171-2BD0-4853-96D2-595C8D15C996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0EF907-D843-4270-8599-06EC714D7725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2175D-D3AA-489C-A800-B2FA64DC91A5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42E50-332C-40FE-A44B-721F039775BF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49B02-97BA-4DED-8838-64427AC8D179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311701-236C-433E-AC45-E4A9D91928AA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503CF-70B2-47A3-B8B9-2BD3C61DD0F3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FB571C-03D0-45CF-9586-8D598C5B5836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30A606-A3C6-4EC4-8F24-89B187A6F37B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A3F546-67F3-452A-ACBC-3B398B17C9ED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D451BE-C7C0-4A7C-844F-5E3FDBAA7EEC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364431-2AB7-484B-9273-75721EB9105E}"/>
              </a:ext>
            </a:extLst>
          </p:cNvPr>
          <p:cNvSpPr txBox="1"/>
          <p:nvPr/>
        </p:nvSpPr>
        <p:spPr>
          <a:xfrm>
            <a:off x="6651620" y="459585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CAC5B-0DEF-4B39-A7B9-F8114F076792}"/>
              </a:ext>
            </a:extLst>
          </p:cNvPr>
          <p:cNvSpPr txBox="1"/>
          <p:nvPr/>
        </p:nvSpPr>
        <p:spPr>
          <a:xfrm>
            <a:off x="7421466" y="458991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CB380C-07BD-4546-9810-546295E16BEB}"/>
              </a:ext>
            </a:extLst>
          </p:cNvPr>
          <p:cNvSpPr txBox="1"/>
          <p:nvPr/>
        </p:nvSpPr>
        <p:spPr>
          <a:xfrm>
            <a:off x="6076521" y="4578857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171AE3-C660-4B4F-B0D6-1F6DAFB0C769}"/>
              </a:ext>
            </a:extLst>
          </p:cNvPr>
          <p:cNvSpPr/>
          <p:nvPr/>
        </p:nvSpPr>
        <p:spPr>
          <a:xfrm>
            <a:off x="4690102" y="2284718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3D256B-A8B0-4BA7-9B42-A8FBDB1B7874}"/>
              </a:ext>
            </a:extLst>
          </p:cNvPr>
          <p:cNvSpPr txBox="1"/>
          <p:nvPr/>
        </p:nvSpPr>
        <p:spPr>
          <a:xfrm>
            <a:off x="6651620" y="2870474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368097-60E9-42BD-80F0-FD4701546E09}"/>
              </a:ext>
            </a:extLst>
          </p:cNvPr>
          <p:cNvSpPr txBox="1"/>
          <p:nvPr/>
        </p:nvSpPr>
        <p:spPr>
          <a:xfrm>
            <a:off x="6651621" y="3333877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77FE16-EF6B-46D9-9DEB-AC6774865FBB}"/>
              </a:ext>
            </a:extLst>
          </p:cNvPr>
          <p:cNvSpPr txBox="1"/>
          <p:nvPr/>
        </p:nvSpPr>
        <p:spPr>
          <a:xfrm>
            <a:off x="6651622" y="382040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4154A6-6A88-4C80-9B9C-AD338505561A}"/>
              </a:ext>
            </a:extLst>
          </p:cNvPr>
          <p:cNvSpPr txBox="1"/>
          <p:nvPr/>
        </p:nvSpPr>
        <p:spPr>
          <a:xfrm>
            <a:off x="7421466" y="286453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A4A051-1C09-4C32-A064-01F50C4E7CF6}"/>
              </a:ext>
            </a:extLst>
          </p:cNvPr>
          <p:cNvSpPr txBox="1"/>
          <p:nvPr/>
        </p:nvSpPr>
        <p:spPr>
          <a:xfrm>
            <a:off x="7421466" y="336577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0CA49B-77FE-4C1C-8AF6-383829C9B338}"/>
              </a:ext>
            </a:extLst>
          </p:cNvPr>
          <p:cNvSpPr txBox="1"/>
          <p:nvPr/>
        </p:nvSpPr>
        <p:spPr>
          <a:xfrm>
            <a:off x="7421467" y="3799802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FC4B2C-63B5-48DA-A793-C145DA9ABE73}"/>
              </a:ext>
            </a:extLst>
          </p:cNvPr>
          <p:cNvSpPr txBox="1"/>
          <p:nvPr/>
        </p:nvSpPr>
        <p:spPr>
          <a:xfrm>
            <a:off x="4872095" y="3055140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9A3626-462C-4C7E-BA4D-9C870D632AC3}"/>
              </a:ext>
            </a:extLst>
          </p:cNvPr>
          <p:cNvSpPr txBox="1"/>
          <p:nvPr/>
        </p:nvSpPr>
        <p:spPr>
          <a:xfrm>
            <a:off x="6082034" y="37965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4780B4-3ED6-4A02-956C-FBC7CA18952A}"/>
              </a:ext>
            </a:extLst>
          </p:cNvPr>
          <p:cNvSpPr txBox="1"/>
          <p:nvPr/>
        </p:nvSpPr>
        <p:spPr>
          <a:xfrm>
            <a:off x="6081648" y="33635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78EF8E-563E-488A-AD72-E84BC20B1022}"/>
              </a:ext>
            </a:extLst>
          </p:cNvPr>
          <p:cNvSpPr txBox="1"/>
          <p:nvPr/>
        </p:nvSpPr>
        <p:spPr>
          <a:xfrm>
            <a:off x="6076521" y="288490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1238CF-4187-46B0-9E89-4557A83AA779}"/>
              </a:ext>
            </a:extLst>
          </p:cNvPr>
          <p:cNvSpPr txBox="1"/>
          <p:nvPr/>
        </p:nvSpPr>
        <p:spPr>
          <a:xfrm>
            <a:off x="1113393" y="3132722"/>
            <a:ext cx="1413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IMPRIME: </a:t>
            </a:r>
          </a:p>
          <a:p>
            <a:r>
              <a:rPr lang="en-US" dirty="0"/>
              <a:t>[0,1,2,3]</a:t>
            </a:r>
          </a:p>
          <a:p>
            <a:r>
              <a:rPr lang="en-US" dirty="0"/>
              <a:t>[1,0,2,3]</a:t>
            </a:r>
          </a:p>
          <a:p>
            <a:r>
              <a:rPr lang="en-US" dirty="0"/>
              <a:t>[1,2,0,3]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D98930-67FB-4E1E-A628-7FD22EFE5DF5}"/>
              </a:ext>
            </a:extLst>
          </p:cNvPr>
          <p:cNvSpPr txBox="1"/>
          <p:nvPr/>
        </p:nvSpPr>
        <p:spPr>
          <a:xfrm>
            <a:off x="6651620" y="2404316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742826-7DE4-4B80-AFF4-D069BBE4FA7F}"/>
              </a:ext>
            </a:extLst>
          </p:cNvPr>
          <p:cNvSpPr txBox="1"/>
          <p:nvPr/>
        </p:nvSpPr>
        <p:spPr>
          <a:xfrm>
            <a:off x="7421466" y="2398378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1C3957-EC33-4D42-A165-1A939510BE81}"/>
              </a:ext>
            </a:extLst>
          </p:cNvPr>
          <p:cNvSpPr txBox="1"/>
          <p:nvPr/>
        </p:nvSpPr>
        <p:spPr>
          <a:xfrm>
            <a:off x="6076521" y="2387318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52A827-0F05-49BB-8722-AE4071EE1FBA}"/>
              </a:ext>
            </a:extLst>
          </p:cNvPr>
          <p:cNvSpPr/>
          <p:nvPr/>
        </p:nvSpPr>
        <p:spPr>
          <a:xfrm>
            <a:off x="4690102" y="103958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AF31EA-FB73-4FA4-876D-888EE28FFB6F}"/>
              </a:ext>
            </a:extLst>
          </p:cNvPr>
          <p:cNvSpPr txBox="1"/>
          <p:nvPr/>
        </p:nvSpPr>
        <p:spPr>
          <a:xfrm>
            <a:off x="6651620" y="72337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4070C7-C6D4-4627-A265-C7079DC07AAE}"/>
              </a:ext>
            </a:extLst>
          </p:cNvPr>
          <p:cNvSpPr txBox="1"/>
          <p:nvPr/>
        </p:nvSpPr>
        <p:spPr>
          <a:xfrm>
            <a:off x="6651621" y="1186778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142418-B8A0-4954-B41E-D9C6DCB1ECEF}"/>
              </a:ext>
            </a:extLst>
          </p:cNvPr>
          <p:cNvSpPr txBox="1"/>
          <p:nvPr/>
        </p:nvSpPr>
        <p:spPr>
          <a:xfrm>
            <a:off x="6651622" y="1673302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C0E7FD-22BE-4E18-8F49-FB56D20CAB33}"/>
              </a:ext>
            </a:extLst>
          </p:cNvPr>
          <p:cNvSpPr txBox="1"/>
          <p:nvPr/>
        </p:nvSpPr>
        <p:spPr>
          <a:xfrm>
            <a:off x="7421466" y="71743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74B1C9-2C68-4CA0-A5A0-116563A09550}"/>
              </a:ext>
            </a:extLst>
          </p:cNvPr>
          <p:cNvSpPr txBox="1"/>
          <p:nvPr/>
        </p:nvSpPr>
        <p:spPr>
          <a:xfrm>
            <a:off x="7421466" y="121867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2FD6A7-7634-4090-A701-C33DEEA8BE17}"/>
              </a:ext>
            </a:extLst>
          </p:cNvPr>
          <p:cNvSpPr txBox="1"/>
          <p:nvPr/>
        </p:nvSpPr>
        <p:spPr>
          <a:xfrm>
            <a:off x="7421467" y="165270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5E4765-2D69-45E0-B98B-831661E9A3EF}"/>
              </a:ext>
            </a:extLst>
          </p:cNvPr>
          <p:cNvSpPr txBox="1"/>
          <p:nvPr/>
        </p:nvSpPr>
        <p:spPr>
          <a:xfrm>
            <a:off x="4872095" y="908041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A538FE-BCB3-472E-8681-A9CB739FDDD5}"/>
              </a:ext>
            </a:extLst>
          </p:cNvPr>
          <p:cNvSpPr txBox="1"/>
          <p:nvPr/>
        </p:nvSpPr>
        <p:spPr>
          <a:xfrm>
            <a:off x="6082034" y="164943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7F604F-5D54-4397-B469-E3AB2533B1BB}"/>
              </a:ext>
            </a:extLst>
          </p:cNvPr>
          <p:cNvSpPr txBox="1"/>
          <p:nvPr/>
        </p:nvSpPr>
        <p:spPr>
          <a:xfrm>
            <a:off x="6081648" y="12164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2F8D93-5ABE-4A6A-A04E-C1F738BB1131}"/>
              </a:ext>
            </a:extLst>
          </p:cNvPr>
          <p:cNvSpPr txBox="1"/>
          <p:nvPr/>
        </p:nvSpPr>
        <p:spPr>
          <a:xfrm>
            <a:off x="6076521" y="737803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90616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6E5644-EE67-4618-BDE4-7A9123BADD71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9EBA5-9EAB-4410-9524-54ACEB19B4E3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B2A8B-4D86-45A5-B77A-7A56A3DC92EB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77FCF-B878-4220-A26F-9AD1C5C4C3DD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32AAA-DD02-4D44-B0FD-0CF1C5DF15A9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010C4-2292-4042-9707-A34FFA9AC6DC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78273-95CD-4DFA-97DB-83A9275BB351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2A3C56-2A3C-46BE-9A66-26D7CF548E32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129B72-511A-4112-9C73-A6C97F2E86B2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FAE8D-EB1B-4B85-B903-DDF377BEA8F0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9F3C6A-E7B4-4E3D-B704-BE416FC34318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BF0E5-EF93-4843-B4CB-F3C711D3A5A2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161B4-55D5-45D0-A595-47E1CD38A48B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DFF9F-75EC-4512-94A5-A5003AA5D94E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4CE37F-7D78-4EC3-B580-EF129034D4CB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9A2FD5-60B6-48DD-9F23-139EA1AD4E28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1B34B8-1595-4DFD-9DC5-130762CE9BAC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6CB06-E53B-4C01-B710-6805AE0B6585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2177E2-EDB7-462B-898C-C48150439306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1F446F-EE97-4085-A53A-747FAA000B28}"/>
              </a:ext>
            </a:extLst>
          </p:cNvPr>
          <p:cNvSpPr txBox="1"/>
          <p:nvPr/>
        </p:nvSpPr>
        <p:spPr>
          <a:xfrm>
            <a:off x="6651620" y="459585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4392-F6DB-4728-9EF8-68BF098DA67F}"/>
              </a:ext>
            </a:extLst>
          </p:cNvPr>
          <p:cNvSpPr txBox="1"/>
          <p:nvPr/>
        </p:nvSpPr>
        <p:spPr>
          <a:xfrm>
            <a:off x="7421466" y="458991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BD65B-29B9-4D78-B99E-F65AB566E8A7}"/>
              </a:ext>
            </a:extLst>
          </p:cNvPr>
          <p:cNvSpPr txBox="1"/>
          <p:nvPr/>
        </p:nvSpPr>
        <p:spPr>
          <a:xfrm>
            <a:off x="6076521" y="4578857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A72E0E-D34C-4CAD-8522-AF7E715B6051}"/>
              </a:ext>
            </a:extLst>
          </p:cNvPr>
          <p:cNvSpPr/>
          <p:nvPr/>
        </p:nvSpPr>
        <p:spPr>
          <a:xfrm>
            <a:off x="4690102" y="2284718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7CA488-B3DE-499B-9644-CF17DC08EAB6}"/>
              </a:ext>
            </a:extLst>
          </p:cNvPr>
          <p:cNvSpPr txBox="1"/>
          <p:nvPr/>
        </p:nvSpPr>
        <p:spPr>
          <a:xfrm>
            <a:off x="6651620" y="2870474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B773C9-A1FE-47CA-8F85-8BB596B5A715}"/>
              </a:ext>
            </a:extLst>
          </p:cNvPr>
          <p:cNvSpPr txBox="1"/>
          <p:nvPr/>
        </p:nvSpPr>
        <p:spPr>
          <a:xfrm>
            <a:off x="6651621" y="3333877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B12A28-0A3E-4EFF-8940-5B02B2877581}"/>
              </a:ext>
            </a:extLst>
          </p:cNvPr>
          <p:cNvSpPr txBox="1"/>
          <p:nvPr/>
        </p:nvSpPr>
        <p:spPr>
          <a:xfrm>
            <a:off x="6651622" y="382040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2C8181-FACA-4E60-9198-A3A85737BAAB}"/>
              </a:ext>
            </a:extLst>
          </p:cNvPr>
          <p:cNvSpPr txBox="1"/>
          <p:nvPr/>
        </p:nvSpPr>
        <p:spPr>
          <a:xfrm>
            <a:off x="7421466" y="286453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362362-4512-4EA1-B28D-106B6199E638}"/>
              </a:ext>
            </a:extLst>
          </p:cNvPr>
          <p:cNvSpPr txBox="1"/>
          <p:nvPr/>
        </p:nvSpPr>
        <p:spPr>
          <a:xfrm>
            <a:off x="7421466" y="336577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CA9C52-876C-4A5C-91BB-35B05B16B334}"/>
              </a:ext>
            </a:extLst>
          </p:cNvPr>
          <p:cNvSpPr txBox="1"/>
          <p:nvPr/>
        </p:nvSpPr>
        <p:spPr>
          <a:xfrm>
            <a:off x="7421467" y="3799802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05088-3142-49A8-B174-9F785A0FDC68}"/>
              </a:ext>
            </a:extLst>
          </p:cNvPr>
          <p:cNvSpPr txBox="1"/>
          <p:nvPr/>
        </p:nvSpPr>
        <p:spPr>
          <a:xfrm>
            <a:off x="4872095" y="3055140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1BCB56-B647-4451-89C7-0C7D0C0DAAA1}"/>
              </a:ext>
            </a:extLst>
          </p:cNvPr>
          <p:cNvSpPr txBox="1"/>
          <p:nvPr/>
        </p:nvSpPr>
        <p:spPr>
          <a:xfrm>
            <a:off x="6082034" y="37965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26487D-B9EA-44E0-AB0B-8524EEF15739}"/>
              </a:ext>
            </a:extLst>
          </p:cNvPr>
          <p:cNvSpPr txBox="1"/>
          <p:nvPr/>
        </p:nvSpPr>
        <p:spPr>
          <a:xfrm>
            <a:off x="6081648" y="33635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069A0B-8FC5-4170-9807-3F2C2CA1BDE3}"/>
              </a:ext>
            </a:extLst>
          </p:cNvPr>
          <p:cNvSpPr txBox="1"/>
          <p:nvPr/>
        </p:nvSpPr>
        <p:spPr>
          <a:xfrm>
            <a:off x="6076521" y="288490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3C1FEC-22EC-471F-A594-5E50161BE444}"/>
              </a:ext>
            </a:extLst>
          </p:cNvPr>
          <p:cNvSpPr txBox="1"/>
          <p:nvPr/>
        </p:nvSpPr>
        <p:spPr>
          <a:xfrm>
            <a:off x="1113393" y="3132722"/>
            <a:ext cx="1413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IMPRIME: </a:t>
            </a:r>
          </a:p>
          <a:p>
            <a:r>
              <a:rPr lang="en-US" dirty="0"/>
              <a:t>[0,1,2,3]</a:t>
            </a:r>
          </a:p>
          <a:p>
            <a:r>
              <a:rPr lang="en-US" dirty="0"/>
              <a:t>[1,0,2,3]</a:t>
            </a:r>
          </a:p>
          <a:p>
            <a:r>
              <a:rPr lang="en-US" dirty="0"/>
              <a:t>[1,2,0,3]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F2EE8A-E1BD-4511-B922-FF7453C188AD}"/>
              </a:ext>
            </a:extLst>
          </p:cNvPr>
          <p:cNvSpPr txBox="1"/>
          <p:nvPr/>
        </p:nvSpPr>
        <p:spPr>
          <a:xfrm>
            <a:off x="6651620" y="2404316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D23121-CA7B-4085-8360-45419DF2A546}"/>
              </a:ext>
            </a:extLst>
          </p:cNvPr>
          <p:cNvSpPr txBox="1"/>
          <p:nvPr/>
        </p:nvSpPr>
        <p:spPr>
          <a:xfrm>
            <a:off x="7421466" y="2398378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D666DC-86B5-417E-A86D-8443C15909A7}"/>
              </a:ext>
            </a:extLst>
          </p:cNvPr>
          <p:cNvSpPr txBox="1"/>
          <p:nvPr/>
        </p:nvSpPr>
        <p:spPr>
          <a:xfrm>
            <a:off x="6076521" y="2387318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B44BE4-5E19-4601-AC68-173F4F87A7D5}"/>
              </a:ext>
            </a:extLst>
          </p:cNvPr>
          <p:cNvSpPr/>
          <p:nvPr/>
        </p:nvSpPr>
        <p:spPr>
          <a:xfrm>
            <a:off x="4690102" y="103958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1A726E-EFA5-4BA3-BCFD-C2A5243A20F4}"/>
              </a:ext>
            </a:extLst>
          </p:cNvPr>
          <p:cNvSpPr txBox="1"/>
          <p:nvPr/>
        </p:nvSpPr>
        <p:spPr>
          <a:xfrm>
            <a:off x="6651620" y="72337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F73698-C93B-404D-9993-8A890E8BEFA9}"/>
              </a:ext>
            </a:extLst>
          </p:cNvPr>
          <p:cNvSpPr txBox="1"/>
          <p:nvPr/>
        </p:nvSpPr>
        <p:spPr>
          <a:xfrm>
            <a:off x="6651621" y="1186778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2C2DBD-87D3-4342-8975-BDEC90F3C06A}"/>
              </a:ext>
            </a:extLst>
          </p:cNvPr>
          <p:cNvSpPr txBox="1"/>
          <p:nvPr/>
        </p:nvSpPr>
        <p:spPr>
          <a:xfrm>
            <a:off x="6651622" y="1673302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5C1F3C-2F66-4D7D-A572-2929211D46D3}"/>
              </a:ext>
            </a:extLst>
          </p:cNvPr>
          <p:cNvSpPr txBox="1"/>
          <p:nvPr/>
        </p:nvSpPr>
        <p:spPr>
          <a:xfrm>
            <a:off x="7421466" y="71743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DAB228-4511-49CD-9C72-C3F8B28AB056}"/>
              </a:ext>
            </a:extLst>
          </p:cNvPr>
          <p:cNvSpPr txBox="1"/>
          <p:nvPr/>
        </p:nvSpPr>
        <p:spPr>
          <a:xfrm>
            <a:off x="7421466" y="121867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11FA99-BD3B-42D7-953D-98D913889184}"/>
              </a:ext>
            </a:extLst>
          </p:cNvPr>
          <p:cNvSpPr txBox="1"/>
          <p:nvPr/>
        </p:nvSpPr>
        <p:spPr>
          <a:xfrm>
            <a:off x="7421467" y="165270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6B9062-C13A-4745-883A-333EAC03EF60}"/>
              </a:ext>
            </a:extLst>
          </p:cNvPr>
          <p:cNvSpPr txBox="1"/>
          <p:nvPr/>
        </p:nvSpPr>
        <p:spPr>
          <a:xfrm>
            <a:off x="4872095" y="908041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C8DE86-FDBE-409E-A9F7-B0D186CEF1F6}"/>
              </a:ext>
            </a:extLst>
          </p:cNvPr>
          <p:cNvSpPr txBox="1"/>
          <p:nvPr/>
        </p:nvSpPr>
        <p:spPr>
          <a:xfrm>
            <a:off x="6082034" y="164943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FE7886-5C0A-4C2D-9585-40A731FE552A}"/>
              </a:ext>
            </a:extLst>
          </p:cNvPr>
          <p:cNvSpPr txBox="1"/>
          <p:nvPr/>
        </p:nvSpPr>
        <p:spPr>
          <a:xfrm>
            <a:off x="6081648" y="12164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89291B-EBD4-48E9-A7FC-DE8A226FF1AD}"/>
              </a:ext>
            </a:extLst>
          </p:cNvPr>
          <p:cNvSpPr txBox="1"/>
          <p:nvPr/>
        </p:nvSpPr>
        <p:spPr>
          <a:xfrm>
            <a:off x="6076521" y="737803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1714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11147-DDA9-47D0-B888-9432BD8C55D1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79181-7795-420D-964F-F716AEF2FE8F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2F24E-6F82-4EBF-9855-40BF0EDF2AEF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EFE20-35BA-4913-9F2D-C3F5071E1662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D25E5-946B-463E-B401-EABB140CF247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7C1EB-AB0E-4555-A414-939AB5CE72A6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7DC8A-B6B9-485D-9FF5-08AAE789AC8A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F467C-6A71-43CA-A5F0-32048480759C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EF5950-1807-4B01-86AA-0449FD29D3FE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67CED-3F75-4E2E-9B8F-877199819807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D2ED8C-B8F7-403B-9E87-B35B93EDB0AD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F5391D-FF59-421A-9AEE-FDF12163DD6F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466CF-2A76-4F53-B611-588BA111AE4C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15F048-6972-44F7-9DBF-77B31A8382F3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79F1E-016B-4FC0-8CE2-1BDB67E0DD55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26A5B-03D2-406A-A5DB-6BF28F6B7DED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DB904E-8011-4390-B1EA-D1D58D4873DA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CD98EB-2A8B-4552-8EAE-F0118AEA9A06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B30990-3B44-491C-8B56-2AF2E633B556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1AEE77-600A-4A2D-A93D-046205E52B2E}"/>
              </a:ext>
            </a:extLst>
          </p:cNvPr>
          <p:cNvSpPr txBox="1"/>
          <p:nvPr/>
        </p:nvSpPr>
        <p:spPr>
          <a:xfrm>
            <a:off x="6651620" y="459585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03B5B-8F14-4768-A275-A9F5B787EC96}"/>
              </a:ext>
            </a:extLst>
          </p:cNvPr>
          <p:cNvSpPr txBox="1"/>
          <p:nvPr/>
        </p:nvSpPr>
        <p:spPr>
          <a:xfrm>
            <a:off x="7421466" y="458991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5F1CA7-CB3D-4DDA-91D3-4AF0A200A86F}"/>
              </a:ext>
            </a:extLst>
          </p:cNvPr>
          <p:cNvSpPr txBox="1"/>
          <p:nvPr/>
        </p:nvSpPr>
        <p:spPr>
          <a:xfrm>
            <a:off x="6076521" y="4578857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3F4F1D-F830-4777-8462-BE6CD87537F2}"/>
              </a:ext>
            </a:extLst>
          </p:cNvPr>
          <p:cNvSpPr/>
          <p:nvPr/>
        </p:nvSpPr>
        <p:spPr>
          <a:xfrm>
            <a:off x="4690102" y="2284718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E0B3B1-5897-403E-9175-11B81FCA58BF}"/>
              </a:ext>
            </a:extLst>
          </p:cNvPr>
          <p:cNvSpPr txBox="1"/>
          <p:nvPr/>
        </p:nvSpPr>
        <p:spPr>
          <a:xfrm>
            <a:off x="6651620" y="2870474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B68007-5504-4C68-9C64-6CFF1D230BAC}"/>
              </a:ext>
            </a:extLst>
          </p:cNvPr>
          <p:cNvSpPr txBox="1"/>
          <p:nvPr/>
        </p:nvSpPr>
        <p:spPr>
          <a:xfrm>
            <a:off x="6651621" y="3333877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BBFD8A-8782-41F7-89A5-9C42226AC442}"/>
              </a:ext>
            </a:extLst>
          </p:cNvPr>
          <p:cNvSpPr txBox="1"/>
          <p:nvPr/>
        </p:nvSpPr>
        <p:spPr>
          <a:xfrm>
            <a:off x="6651622" y="382040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A3D906-294D-4ED6-9FFA-65A4AB7E34EB}"/>
              </a:ext>
            </a:extLst>
          </p:cNvPr>
          <p:cNvSpPr txBox="1"/>
          <p:nvPr/>
        </p:nvSpPr>
        <p:spPr>
          <a:xfrm>
            <a:off x="7421466" y="286453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131D5F-650C-4DEA-9AC1-D00F48AD6093}"/>
              </a:ext>
            </a:extLst>
          </p:cNvPr>
          <p:cNvSpPr txBox="1"/>
          <p:nvPr/>
        </p:nvSpPr>
        <p:spPr>
          <a:xfrm>
            <a:off x="7421466" y="336577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E96DAF-E713-41E7-B829-C80B7C6A237D}"/>
              </a:ext>
            </a:extLst>
          </p:cNvPr>
          <p:cNvSpPr txBox="1"/>
          <p:nvPr/>
        </p:nvSpPr>
        <p:spPr>
          <a:xfrm>
            <a:off x="7421467" y="3799802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F8DFE7-EF28-4C92-8F6C-7AD76FE1F430}"/>
              </a:ext>
            </a:extLst>
          </p:cNvPr>
          <p:cNvSpPr txBox="1"/>
          <p:nvPr/>
        </p:nvSpPr>
        <p:spPr>
          <a:xfrm>
            <a:off x="4872095" y="3055140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34B82A-C746-419A-B749-10EA2A332447}"/>
              </a:ext>
            </a:extLst>
          </p:cNvPr>
          <p:cNvSpPr txBox="1"/>
          <p:nvPr/>
        </p:nvSpPr>
        <p:spPr>
          <a:xfrm>
            <a:off x="6082034" y="37965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446777-5D07-465B-85F5-8255F1D7144C}"/>
              </a:ext>
            </a:extLst>
          </p:cNvPr>
          <p:cNvSpPr txBox="1"/>
          <p:nvPr/>
        </p:nvSpPr>
        <p:spPr>
          <a:xfrm>
            <a:off x="6081648" y="33635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A29B11-F48A-448B-963E-5EA4850A7F18}"/>
              </a:ext>
            </a:extLst>
          </p:cNvPr>
          <p:cNvSpPr txBox="1"/>
          <p:nvPr/>
        </p:nvSpPr>
        <p:spPr>
          <a:xfrm>
            <a:off x="6076521" y="288490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B9DF66-D723-41A5-BF7D-40885B4E3EB2}"/>
              </a:ext>
            </a:extLst>
          </p:cNvPr>
          <p:cNvSpPr txBox="1"/>
          <p:nvPr/>
        </p:nvSpPr>
        <p:spPr>
          <a:xfrm>
            <a:off x="1113393" y="3132722"/>
            <a:ext cx="1413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IMPRIME: </a:t>
            </a:r>
          </a:p>
          <a:p>
            <a:r>
              <a:rPr lang="en-US" dirty="0"/>
              <a:t>[0,1,2,3]</a:t>
            </a:r>
          </a:p>
          <a:p>
            <a:r>
              <a:rPr lang="en-US" dirty="0"/>
              <a:t>[1,0,2,3]</a:t>
            </a:r>
          </a:p>
          <a:p>
            <a:r>
              <a:rPr lang="en-US" dirty="0"/>
              <a:t>[1,2,0,3]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70A824-3828-4CAE-9D3C-92979B605B3B}"/>
              </a:ext>
            </a:extLst>
          </p:cNvPr>
          <p:cNvSpPr txBox="1"/>
          <p:nvPr/>
        </p:nvSpPr>
        <p:spPr>
          <a:xfrm>
            <a:off x="6651620" y="2404316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C5BCE6-DB72-40B5-A15C-060115C86EDF}"/>
              </a:ext>
            </a:extLst>
          </p:cNvPr>
          <p:cNvSpPr txBox="1"/>
          <p:nvPr/>
        </p:nvSpPr>
        <p:spPr>
          <a:xfrm>
            <a:off x="7421466" y="2398378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1B697D-3268-43EF-990E-AD5CA0A007D6}"/>
              </a:ext>
            </a:extLst>
          </p:cNvPr>
          <p:cNvSpPr txBox="1"/>
          <p:nvPr/>
        </p:nvSpPr>
        <p:spPr>
          <a:xfrm>
            <a:off x="6076521" y="2387318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9B6608-738A-45D5-9015-0818A31D15A2}"/>
              </a:ext>
            </a:extLst>
          </p:cNvPr>
          <p:cNvSpPr/>
          <p:nvPr/>
        </p:nvSpPr>
        <p:spPr>
          <a:xfrm>
            <a:off x="4690102" y="103958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FC5093-1BD8-4F55-AC45-697CFE072228}"/>
              </a:ext>
            </a:extLst>
          </p:cNvPr>
          <p:cNvSpPr txBox="1"/>
          <p:nvPr/>
        </p:nvSpPr>
        <p:spPr>
          <a:xfrm>
            <a:off x="6651620" y="72337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B1ABB6-B859-4C39-BB11-D8FD1F11047B}"/>
              </a:ext>
            </a:extLst>
          </p:cNvPr>
          <p:cNvSpPr txBox="1"/>
          <p:nvPr/>
        </p:nvSpPr>
        <p:spPr>
          <a:xfrm>
            <a:off x="6651621" y="1186778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A799B-5C22-4DB9-BA7E-7557162B40FD}"/>
              </a:ext>
            </a:extLst>
          </p:cNvPr>
          <p:cNvSpPr txBox="1"/>
          <p:nvPr/>
        </p:nvSpPr>
        <p:spPr>
          <a:xfrm>
            <a:off x="6651622" y="1673302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20F34D-EA0A-45ED-B6F5-8AF016DE76D2}"/>
              </a:ext>
            </a:extLst>
          </p:cNvPr>
          <p:cNvSpPr txBox="1"/>
          <p:nvPr/>
        </p:nvSpPr>
        <p:spPr>
          <a:xfrm>
            <a:off x="7421466" y="71743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03BF05-F8CC-496B-AE5C-8C09E7F7B88C}"/>
              </a:ext>
            </a:extLst>
          </p:cNvPr>
          <p:cNvSpPr txBox="1"/>
          <p:nvPr/>
        </p:nvSpPr>
        <p:spPr>
          <a:xfrm>
            <a:off x="7421466" y="121867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047352-9B2C-4068-BCBD-E721FFC5A856}"/>
              </a:ext>
            </a:extLst>
          </p:cNvPr>
          <p:cNvSpPr txBox="1"/>
          <p:nvPr/>
        </p:nvSpPr>
        <p:spPr>
          <a:xfrm>
            <a:off x="7421467" y="165270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6104FC-D429-4D98-B321-3D9E5EFB7A62}"/>
              </a:ext>
            </a:extLst>
          </p:cNvPr>
          <p:cNvSpPr txBox="1"/>
          <p:nvPr/>
        </p:nvSpPr>
        <p:spPr>
          <a:xfrm>
            <a:off x="4872095" y="908041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3C841D-F563-4B21-A99F-490CC1D253B5}"/>
              </a:ext>
            </a:extLst>
          </p:cNvPr>
          <p:cNvSpPr txBox="1"/>
          <p:nvPr/>
        </p:nvSpPr>
        <p:spPr>
          <a:xfrm>
            <a:off x="6082034" y="164943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81608F-4A74-44A6-99B4-5954405DEC10}"/>
              </a:ext>
            </a:extLst>
          </p:cNvPr>
          <p:cNvSpPr txBox="1"/>
          <p:nvPr/>
        </p:nvSpPr>
        <p:spPr>
          <a:xfrm>
            <a:off x="6081648" y="12164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6894F9-900E-423E-92FF-A8AD6E2D284F}"/>
              </a:ext>
            </a:extLst>
          </p:cNvPr>
          <p:cNvSpPr txBox="1"/>
          <p:nvPr/>
        </p:nvSpPr>
        <p:spPr>
          <a:xfrm>
            <a:off x="6076521" y="737803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F1C7AC-ED06-4371-8061-0BE558F6348F}"/>
              </a:ext>
            </a:extLst>
          </p:cNvPr>
          <p:cNvSpPr txBox="1"/>
          <p:nvPr/>
        </p:nvSpPr>
        <p:spPr>
          <a:xfrm>
            <a:off x="6651620" y="22213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241C0C-4414-404D-8F31-EDDFC4BEB1CA}"/>
              </a:ext>
            </a:extLst>
          </p:cNvPr>
          <p:cNvSpPr txBox="1"/>
          <p:nvPr/>
        </p:nvSpPr>
        <p:spPr>
          <a:xfrm>
            <a:off x="7421466" y="21619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DB8758-239F-48FD-A518-B337EBCDDAA5}"/>
              </a:ext>
            </a:extLst>
          </p:cNvPr>
          <p:cNvSpPr txBox="1"/>
          <p:nvPr/>
        </p:nvSpPr>
        <p:spPr>
          <a:xfrm>
            <a:off x="6076521" y="205137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81203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DF6B2A-6A79-4F8E-A5BD-55D1CF76EF89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31C11-3A6C-47DE-954A-640134B5F004}"/>
              </a:ext>
            </a:extLst>
          </p:cNvPr>
          <p:cNvSpPr txBox="1"/>
          <p:nvPr/>
        </p:nvSpPr>
        <p:spPr>
          <a:xfrm>
            <a:off x="719090" y="5068979"/>
            <a:ext cx="50206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1F5B08-4C9F-4BAA-B738-2677BFE78F83}"/>
              </a:ext>
            </a:extLst>
          </p:cNvPr>
          <p:cNvSpPr txBox="1"/>
          <p:nvPr/>
        </p:nvSpPr>
        <p:spPr>
          <a:xfrm>
            <a:off x="719088" y="554985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8B075-B469-4664-94DA-17988959D0AE}"/>
              </a:ext>
            </a:extLst>
          </p:cNvPr>
          <p:cNvSpPr txBox="1"/>
          <p:nvPr/>
        </p:nvSpPr>
        <p:spPr>
          <a:xfrm>
            <a:off x="719089" y="60336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319EA-BE9F-4FC3-8BE8-AFB4CAE118DD}"/>
              </a:ext>
            </a:extLst>
          </p:cNvPr>
          <p:cNvSpPr txBox="1"/>
          <p:nvPr/>
        </p:nvSpPr>
        <p:spPr>
          <a:xfrm>
            <a:off x="1494142" y="506897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56967-1A9E-4D24-9891-3CF9A20EB23E}"/>
              </a:ext>
            </a:extLst>
          </p:cNvPr>
          <p:cNvSpPr txBox="1"/>
          <p:nvPr/>
        </p:nvSpPr>
        <p:spPr>
          <a:xfrm>
            <a:off x="1489703" y="555910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E73C9-9FF3-4261-B0B7-B5D246FE1009}"/>
              </a:ext>
            </a:extLst>
          </p:cNvPr>
          <p:cNvSpPr txBox="1"/>
          <p:nvPr/>
        </p:nvSpPr>
        <p:spPr>
          <a:xfrm>
            <a:off x="1489703" y="60189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474F7-A24D-4F5F-9A89-329F5DD414BA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AA7E40-E702-4931-826D-D1E1A4CF1351}"/>
              </a:ext>
            </a:extLst>
          </p:cNvPr>
          <p:cNvSpPr/>
          <p:nvPr/>
        </p:nvSpPr>
        <p:spPr>
          <a:xfrm>
            <a:off x="4690102" y="4912855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87696-34A4-4EA8-AA7C-DC269B4D4A1D}"/>
              </a:ext>
            </a:extLst>
          </p:cNvPr>
          <p:cNvSpPr txBox="1"/>
          <p:nvPr/>
        </p:nvSpPr>
        <p:spPr>
          <a:xfrm>
            <a:off x="6681081" y="534693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33733-A67D-4996-992E-517A84C73972}"/>
              </a:ext>
            </a:extLst>
          </p:cNvPr>
          <p:cNvSpPr txBox="1"/>
          <p:nvPr/>
        </p:nvSpPr>
        <p:spPr>
          <a:xfrm>
            <a:off x="6681081" y="574720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38C83E-4BEA-46C8-8296-42FB217FC0FC}"/>
              </a:ext>
            </a:extLst>
          </p:cNvPr>
          <p:cNvSpPr txBox="1"/>
          <p:nvPr/>
        </p:nvSpPr>
        <p:spPr>
          <a:xfrm>
            <a:off x="6681081" y="61111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53B0A-5F5D-4D0C-8E8B-EAC9BC05C29E}"/>
              </a:ext>
            </a:extLst>
          </p:cNvPr>
          <p:cNvSpPr txBox="1"/>
          <p:nvPr/>
        </p:nvSpPr>
        <p:spPr>
          <a:xfrm>
            <a:off x="7421465" y="53516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C64AD8-33BE-48C6-903B-7E37770E7FC3}"/>
              </a:ext>
            </a:extLst>
          </p:cNvPr>
          <p:cNvSpPr txBox="1"/>
          <p:nvPr/>
        </p:nvSpPr>
        <p:spPr>
          <a:xfrm>
            <a:off x="7421466" y="574720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71362D-BC40-4159-8A2D-0EB56DEF532A}"/>
              </a:ext>
            </a:extLst>
          </p:cNvPr>
          <p:cNvSpPr txBox="1"/>
          <p:nvPr/>
        </p:nvSpPr>
        <p:spPr>
          <a:xfrm>
            <a:off x="7421466" y="610489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78A1E2-83FB-47F6-88FE-CD816B255DDA}"/>
              </a:ext>
            </a:extLst>
          </p:cNvPr>
          <p:cNvSpPr txBox="1"/>
          <p:nvPr/>
        </p:nvSpPr>
        <p:spPr>
          <a:xfrm>
            <a:off x="4872095" y="5239217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B5041F-EA5F-4EF8-95CF-FE467F5DF5C7}"/>
              </a:ext>
            </a:extLst>
          </p:cNvPr>
          <p:cNvSpPr txBox="1"/>
          <p:nvPr/>
        </p:nvSpPr>
        <p:spPr>
          <a:xfrm>
            <a:off x="6076521" y="611391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1543CF-E012-46F9-9ABF-59729A0F0F9B}"/>
              </a:ext>
            </a:extLst>
          </p:cNvPr>
          <p:cNvSpPr txBox="1"/>
          <p:nvPr/>
        </p:nvSpPr>
        <p:spPr>
          <a:xfrm>
            <a:off x="6080577" y="57392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0A1FC8-BA1B-406E-81C6-1B80EFBD5862}"/>
              </a:ext>
            </a:extLst>
          </p:cNvPr>
          <p:cNvSpPr txBox="1"/>
          <p:nvPr/>
        </p:nvSpPr>
        <p:spPr>
          <a:xfrm>
            <a:off x="6076521" y="53376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224508-F7F6-4086-9E3A-69B402713394}"/>
              </a:ext>
            </a:extLst>
          </p:cNvPr>
          <p:cNvSpPr txBox="1"/>
          <p:nvPr/>
        </p:nvSpPr>
        <p:spPr>
          <a:xfrm>
            <a:off x="6681081" y="496556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4FF33A-2A2B-44ED-AFE7-BE7A565BFDC9}"/>
              </a:ext>
            </a:extLst>
          </p:cNvPr>
          <p:cNvSpPr txBox="1"/>
          <p:nvPr/>
        </p:nvSpPr>
        <p:spPr>
          <a:xfrm>
            <a:off x="7421464" y="49655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633526-66F0-4FE6-AB24-CF95DF4E3840}"/>
              </a:ext>
            </a:extLst>
          </p:cNvPr>
          <p:cNvSpPr txBox="1"/>
          <p:nvPr/>
        </p:nvSpPr>
        <p:spPr>
          <a:xfrm>
            <a:off x="6076521" y="4965562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8D1429-EBA6-4CF4-A159-D585FFB99896}"/>
              </a:ext>
            </a:extLst>
          </p:cNvPr>
          <p:cNvSpPr/>
          <p:nvPr/>
        </p:nvSpPr>
        <p:spPr>
          <a:xfrm>
            <a:off x="4690102" y="3193131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CD6DAC-AD02-48EF-8B69-CC0FB6733A9B}"/>
              </a:ext>
            </a:extLst>
          </p:cNvPr>
          <p:cNvSpPr txBox="1"/>
          <p:nvPr/>
        </p:nvSpPr>
        <p:spPr>
          <a:xfrm>
            <a:off x="6646335" y="366085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10C2E2-9D53-460D-ACB0-717D592A91C0}"/>
              </a:ext>
            </a:extLst>
          </p:cNvPr>
          <p:cNvSpPr txBox="1"/>
          <p:nvPr/>
        </p:nvSpPr>
        <p:spPr>
          <a:xfrm>
            <a:off x="6646334" y="4009222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D0AD25-4259-42BD-94D0-4DEC16BABC9C}"/>
              </a:ext>
            </a:extLst>
          </p:cNvPr>
          <p:cNvSpPr txBox="1"/>
          <p:nvPr/>
        </p:nvSpPr>
        <p:spPr>
          <a:xfrm>
            <a:off x="6651620" y="439150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E4577C-8D99-4D83-9484-83E7E072A9BD}"/>
              </a:ext>
            </a:extLst>
          </p:cNvPr>
          <p:cNvSpPr txBox="1"/>
          <p:nvPr/>
        </p:nvSpPr>
        <p:spPr>
          <a:xfrm>
            <a:off x="7413358" y="36443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2BA725-6CAD-400C-98FE-A26AC9DE97C4}"/>
              </a:ext>
            </a:extLst>
          </p:cNvPr>
          <p:cNvSpPr txBox="1"/>
          <p:nvPr/>
        </p:nvSpPr>
        <p:spPr>
          <a:xfrm>
            <a:off x="7413358" y="400747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9B6FD6-FACC-4480-BDEF-831B98BBCF45}"/>
              </a:ext>
            </a:extLst>
          </p:cNvPr>
          <p:cNvSpPr txBox="1"/>
          <p:nvPr/>
        </p:nvSpPr>
        <p:spPr>
          <a:xfrm>
            <a:off x="7421464" y="438350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DAE2D3-35C7-40BB-85B4-D74C2661D5DD}"/>
              </a:ext>
            </a:extLst>
          </p:cNvPr>
          <p:cNvSpPr txBox="1"/>
          <p:nvPr/>
        </p:nvSpPr>
        <p:spPr>
          <a:xfrm>
            <a:off x="4872095" y="3561986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25387E-5463-4B89-BD52-29FD4866CE32}"/>
              </a:ext>
            </a:extLst>
          </p:cNvPr>
          <p:cNvSpPr txBox="1"/>
          <p:nvPr/>
        </p:nvSpPr>
        <p:spPr>
          <a:xfrm>
            <a:off x="6076521" y="438350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94728B-41B2-4347-89A0-A36234716037}"/>
              </a:ext>
            </a:extLst>
          </p:cNvPr>
          <p:cNvSpPr txBox="1"/>
          <p:nvPr/>
        </p:nvSpPr>
        <p:spPr>
          <a:xfrm>
            <a:off x="6090948" y="40092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012F64-C8AB-4821-AD7B-ED9151121930}"/>
              </a:ext>
            </a:extLst>
          </p:cNvPr>
          <p:cNvSpPr txBox="1"/>
          <p:nvPr/>
        </p:nvSpPr>
        <p:spPr>
          <a:xfrm>
            <a:off x="6059493" y="36388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895575-047D-4098-9CC7-FEF2605D04CD}"/>
              </a:ext>
            </a:extLst>
          </p:cNvPr>
          <p:cNvSpPr txBox="1"/>
          <p:nvPr/>
        </p:nvSpPr>
        <p:spPr>
          <a:xfrm>
            <a:off x="1113393" y="3132722"/>
            <a:ext cx="1413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[0,1,2,3]</a:t>
            </a:r>
          </a:p>
          <a:p>
            <a:r>
              <a:rPr lang="en-US" sz="1400" dirty="0"/>
              <a:t>[1,0,2,3]</a:t>
            </a:r>
          </a:p>
          <a:p>
            <a:r>
              <a:rPr lang="en-US" sz="1400" dirty="0"/>
              <a:t>[1,2,0,3]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3C5CF8-475C-4076-9D9E-1F58ACBD1624}"/>
              </a:ext>
            </a:extLst>
          </p:cNvPr>
          <p:cNvSpPr txBox="1"/>
          <p:nvPr/>
        </p:nvSpPr>
        <p:spPr>
          <a:xfrm>
            <a:off x="6646334" y="327511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57BEED-EAFD-436E-AA51-38E2B0E42FCE}"/>
              </a:ext>
            </a:extLst>
          </p:cNvPr>
          <p:cNvSpPr txBox="1"/>
          <p:nvPr/>
        </p:nvSpPr>
        <p:spPr>
          <a:xfrm>
            <a:off x="7408232" y="327511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243281-7BFC-4D46-A9FF-C3742809E218}"/>
              </a:ext>
            </a:extLst>
          </p:cNvPr>
          <p:cNvSpPr txBox="1"/>
          <p:nvPr/>
        </p:nvSpPr>
        <p:spPr>
          <a:xfrm>
            <a:off x="6047667" y="3301998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BFE5E0-5A6B-4E8B-A9B5-89FC39147818}"/>
              </a:ext>
            </a:extLst>
          </p:cNvPr>
          <p:cNvSpPr/>
          <p:nvPr/>
        </p:nvSpPr>
        <p:spPr>
          <a:xfrm>
            <a:off x="4690102" y="1438532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EC948C-6AA0-46E4-8EE1-E3CA39CC68C4}"/>
              </a:ext>
            </a:extLst>
          </p:cNvPr>
          <p:cNvSpPr txBox="1"/>
          <p:nvPr/>
        </p:nvSpPr>
        <p:spPr>
          <a:xfrm>
            <a:off x="6646334" y="187775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E29BCA-8740-401F-92E8-257A69DBE104}"/>
              </a:ext>
            </a:extLst>
          </p:cNvPr>
          <p:cNvSpPr txBox="1"/>
          <p:nvPr/>
        </p:nvSpPr>
        <p:spPr>
          <a:xfrm>
            <a:off x="6646333" y="229726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89AD77-0DB6-4400-A9B1-6940C8B1656B}"/>
              </a:ext>
            </a:extLst>
          </p:cNvPr>
          <p:cNvSpPr txBox="1"/>
          <p:nvPr/>
        </p:nvSpPr>
        <p:spPr>
          <a:xfrm>
            <a:off x="6646334" y="2670720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2D420F-265C-4436-993A-E1D2D69CDB2B}"/>
              </a:ext>
            </a:extLst>
          </p:cNvPr>
          <p:cNvSpPr txBox="1"/>
          <p:nvPr/>
        </p:nvSpPr>
        <p:spPr>
          <a:xfrm>
            <a:off x="7421464" y="188963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FF5D5E-FBAD-4A8A-BC7C-41A8278D3AB4}"/>
              </a:ext>
            </a:extLst>
          </p:cNvPr>
          <p:cNvSpPr txBox="1"/>
          <p:nvPr/>
        </p:nvSpPr>
        <p:spPr>
          <a:xfrm>
            <a:off x="7408230" y="231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DE0F0A-FC81-46B2-8F15-C31F08721F0C}"/>
              </a:ext>
            </a:extLst>
          </p:cNvPr>
          <p:cNvSpPr txBox="1"/>
          <p:nvPr/>
        </p:nvSpPr>
        <p:spPr>
          <a:xfrm>
            <a:off x="7408231" y="267476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36DF1A-0182-49F1-BF20-2A2295136201}"/>
              </a:ext>
            </a:extLst>
          </p:cNvPr>
          <p:cNvSpPr txBox="1"/>
          <p:nvPr/>
        </p:nvSpPr>
        <p:spPr>
          <a:xfrm>
            <a:off x="4872095" y="184104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9B7EBE-DD15-41C2-8F60-6C3A730312A4}"/>
              </a:ext>
            </a:extLst>
          </p:cNvPr>
          <p:cNvSpPr txBox="1"/>
          <p:nvPr/>
        </p:nvSpPr>
        <p:spPr>
          <a:xfrm>
            <a:off x="6076521" y="267072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6F8CC5-52A6-4143-B9D3-8F6558EEC1AE}"/>
              </a:ext>
            </a:extLst>
          </p:cNvPr>
          <p:cNvSpPr txBox="1"/>
          <p:nvPr/>
        </p:nvSpPr>
        <p:spPr>
          <a:xfrm>
            <a:off x="6080577" y="227076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A49176-07ED-4CF2-B9C0-46902AD93124}"/>
              </a:ext>
            </a:extLst>
          </p:cNvPr>
          <p:cNvSpPr txBox="1"/>
          <p:nvPr/>
        </p:nvSpPr>
        <p:spPr>
          <a:xfrm>
            <a:off x="6051526" y="1891880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7FA7B8-D757-4343-A0BF-71F7B8330634}"/>
              </a:ext>
            </a:extLst>
          </p:cNvPr>
          <p:cNvSpPr txBox="1"/>
          <p:nvPr/>
        </p:nvSpPr>
        <p:spPr>
          <a:xfrm>
            <a:off x="6646333" y="151069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D85E02-5BA0-4A6F-BE49-F167E8A2CDC4}"/>
              </a:ext>
            </a:extLst>
          </p:cNvPr>
          <p:cNvSpPr txBox="1"/>
          <p:nvPr/>
        </p:nvSpPr>
        <p:spPr>
          <a:xfrm>
            <a:off x="7408229" y="152142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5762AB-A4F0-4FD3-9345-A715F7D0CFF2}"/>
              </a:ext>
            </a:extLst>
          </p:cNvPr>
          <p:cNvSpPr txBox="1"/>
          <p:nvPr/>
        </p:nvSpPr>
        <p:spPr>
          <a:xfrm>
            <a:off x="6095731" y="1518714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6CA140-8F72-4B20-BBDA-82B08665BAC5}"/>
              </a:ext>
            </a:extLst>
          </p:cNvPr>
          <p:cNvSpPr/>
          <p:nvPr/>
        </p:nvSpPr>
        <p:spPr>
          <a:xfrm>
            <a:off x="4690102" y="97654"/>
            <a:ext cx="6603775" cy="1287420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9E7C25-8DE5-4419-BC80-6008728B295A}"/>
              </a:ext>
            </a:extLst>
          </p:cNvPr>
          <p:cNvSpPr txBox="1"/>
          <p:nvPr/>
        </p:nvSpPr>
        <p:spPr>
          <a:xfrm>
            <a:off x="6646334" y="21950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F9B321-4B8A-4452-9FB9-81EEE801A1EA}"/>
              </a:ext>
            </a:extLst>
          </p:cNvPr>
          <p:cNvSpPr txBox="1"/>
          <p:nvPr/>
        </p:nvSpPr>
        <p:spPr>
          <a:xfrm>
            <a:off x="6646333" y="63902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1DC0A5-F24D-4799-9729-B636070AC521}"/>
              </a:ext>
            </a:extLst>
          </p:cNvPr>
          <p:cNvSpPr txBox="1"/>
          <p:nvPr/>
        </p:nvSpPr>
        <p:spPr>
          <a:xfrm>
            <a:off x="6646334" y="10124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3607BC-172E-4ABB-8CD6-0B5984008DBE}"/>
              </a:ext>
            </a:extLst>
          </p:cNvPr>
          <p:cNvSpPr txBox="1"/>
          <p:nvPr/>
        </p:nvSpPr>
        <p:spPr>
          <a:xfrm>
            <a:off x="7421464" y="23138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EEAA9F-0E50-4B0C-B536-C12BF6511989}"/>
              </a:ext>
            </a:extLst>
          </p:cNvPr>
          <p:cNvSpPr txBox="1"/>
          <p:nvPr/>
        </p:nvSpPr>
        <p:spPr>
          <a:xfrm>
            <a:off x="7408230" y="653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154500-4C61-46F3-ACA0-F620B8C9AD71}"/>
              </a:ext>
            </a:extLst>
          </p:cNvPr>
          <p:cNvSpPr txBox="1"/>
          <p:nvPr/>
        </p:nvSpPr>
        <p:spPr>
          <a:xfrm>
            <a:off x="7408231" y="101652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0955F5-34F2-4C43-9A0B-6D9DD8F43D4D}"/>
              </a:ext>
            </a:extLst>
          </p:cNvPr>
          <p:cNvSpPr txBox="1"/>
          <p:nvPr/>
        </p:nvSpPr>
        <p:spPr>
          <a:xfrm>
            <a:off x="4872095" y="182804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C8342E-79FD-4AC2-990F-A4319A126D6E}"/>
              </a:ext>
            </a:extLst>
          </p:cNvPr>
          <p:cNvSpPr txBox="1"/>
          <p:nvPr/>
        </p:nvSpPr>
        <p:spPr>
          <a:xfrm>
            <a:off x="6076521" y="101247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F34114-B095-4614-927F-2C31D9AFD364}"/>
              </a:ext>
            </a:extLst>
          </p:cNvPr>
          <p:cNvSpPr txBox="1"/>
          <p:nvPr/>
        </p:nvSpPr>
        <p:spPr>
          <a:xfrm>
            <a:off x="6080577" y="6125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FF9A5C-9886-41E4-BCBF-E12004E2ED90}"/>
              </a:ext>
            </a:extLst>
          </p:cNvPr>
          <p:cNvSpPr txBox="1"/>
          <p:nvPr/>
        </p:nvSpPr>
        <p:spPr>
          <a:xfrm>
            <a:off x="6051526" y="233636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871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576E41-5A17-4B0D-B05C-A66EE7B9BD2D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B00059-5C39-4BA5-9BDC-CA7003257122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000C6-477D-4CF9-8F86-462271C7D592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B129B-8868-40D1-B46A-4E7107898200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6FA1C-2C68-4FD1-BE94-AE72FE562D70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03D07-EA01-4065-9DB5-08CF3721F79B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[0,1,2,3]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6F626-155E-4ECE-B919-AF509A5A1A36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2CB48-3835-4C2A-A8C1-5F1145D46393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25861-2A91-427E-8A69-293AF8419156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49CB3-37F4-41E4-8A88-F955192DB8D2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5D83D-A6C9-41EB-9460-07347996F896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FCCF1-5A44-4372-AEBE-28759D2593AA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679CBB-9CF0-486F-A39D-9B3314543E86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FEB87-61DC-4592-B433-38F380C2A7A3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FCD71-D225-4099-B586-315CF61E5F51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0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30AE5-8B8C-4DE4-9F76-E8EC2EA1269B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B6A40F-B185-4A79-BBA4-846EB8980D5C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B595B-E953-43AC-963D-60F420AA2747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F5257A-741D-44EE-94D8-32F5DCEE8904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4520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BCF7C1-B2B0-49B1-9A1C-919826CBD4A7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A1E20-2D21-4A31-88FD-98D33A71838D}"/>
              </a:ext>
            </a:extLst>
          </p:cNvPr>
          <p:cNvSpPr txBox="1"/>
          <p:nvPr/>
        </p:nvSpPr>
        <p:spPr>
          <a:xfrm>
            <a:off x="719090" y="5068979"/>
            <a:ext cx="50206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09A4E-5A5D-45A5-83D7-16A31E5648CE}"/>
              </a:ext>
            </a:extLst>
          </p:cNvPr>
          <p:cNvSpPr txBox="1"/>
          <p:nvPr/>
        </p:nvSpPr>
        <p:spPr>
          <a:xfrm>
            <a:off x="719088" y="554985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4EC21-A1DF-48A9-B965-7134A89E02CE}"/>
              </a:ext>
            </a:extLst>
          </p:cNvPr>
          <p:cNvSpPr txBox="1"/>
          <p:nvPr/>
        </p:nvSpPr>
        <p:spPr>
          <a:xfrm>
            <a:off x="719089" y="60336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B8B24-D9D5-4D03-B407-908EEEEEB5E5}"/>
              </a:ext>
            </a:extLst>
          </p:cNvPr>
          <p:cNvSpPr txBox="1"/>
          <p:nvPr/>
        </p:nvSpPr>
        <p:spPr>
          <a:xfrm>
            <a:off x="1494142" y="506897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33677-1FC5-4E2A-86D9-F542A8F1E1A3}"/>
              </a:ext>
            </a:extLst>
          </p:cNvPr>
          <p:cNvSpPr txBox="1"/>
          <p:nvPr/>
        </p:nvSpPr>
        <p:spPr>
          <a:xfrm>
            <a:off x="1489703" y="555910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03563-DF94-439F-97AE-5A5FAF0F487E}"/>
              </a:ext>
            </a:extLst>
          </p:cNvPr>
          <p:cNvSpPr txBox="1"/>
          <p:nvPr/>
        </p:nvSpPr>
        <p:spPr>
          <a:xfrm>
            <a:off x="1489703" y="60189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17FEE-8165-43AB-B3BF-6B024D4BD33F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F12053-7F97-4AD4-8E51-FA1D8095095E}"/>
              </a:ext>
            </a:extLst>
          </p:cNvPr>
          <p:cNvSpPr/>
          <p:nvPr/>
        </p:nvSpPr>
        <p:spPr>
          <a:xfrm>
            <a:off x="4690102" y="4912855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A084C0-A48E-4771-A4CC-2D5D726DCB3B}"/>
              </a:ext>
            </a:extLst>
          </p:cNvPr>
          <p:cNvSpPr txBox="1"/>
          <p:nvPr/>
        </p:nvSpPr>
        <p:spPr>
          <a:xfrm>
            <a:off x="6681081" y="534693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428946-AC72-4C99-AFDF-327B1092450D}"/>
              </a:ext>
            </a:extLst>
          </p:cNvPr>
          <p:cNvSpPr txBox="1"/>
          <p:nvPr/>
        </p:nvSpPr>
        <p:spPr>
          <a:xfrm>
            <a:off x="6681081" y="574720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933762-C524-40B5-A8AD-2F38BBF94DBE}"/>
              </a:ext>
            </a:extLst>
          </p:cNvPr>
          <p:cNvSpPr txBox="1"/>
          <p:nvPr/>
        </p:nvSpPr>
        <p:spPr>
          <a:xfrm>
            <a:off x="6681081" y="61111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039A1-95C4-482F-BDA9-42464486055A}"/>
              </a:ext>
            </a:extLst>
          </p:cNvPr>
          <p:cNvSpPr txBox="1"/>
          <p:nvPr/>
        </p:nvSpPr>
        <p:spPr>
          <a:xfrm>
            <a:off x="7421465" y="53516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5A3B6-57AA-4BA4-999C-2A25876CB12C}"/>
              </a:ext>
            </a:extLst>
          </p:cNvPr>
          <p:cNvSpPr txBox="1"/>
          <p:nvPr/>
        </p:nvSpPr>
        <p:spPr>
          <a:xfrm>
            <a:off x="7421466" y="574720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9FA65-90A6-4EB1-B821-310A0749D836}"/>
              </a:ext>
            </a:extLst>
          </p:cNvPr>
          <p:cNvSpPr txBox="1"/>
          <p:nvPr/>
        </p:nvSpPr>
        <p:spPr>
          <a:xfrm>
            <a:off x="7421466" y="610489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23885-57BC-4527-8406-5C2BEDB5E993}"/>
              </a:ext>
            </a:extLst>
          </p:cNvPr>
          <p:cNvSpPr txBox="1"/>
          <p:nvPr/>
        </p:nvSpPr>
        <p:spPr>
          <a:xfrm>
            <a:off x="4872095" y="5239217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34BCA9-5767-458F-A0DA-E0966642CED1}"/>
              </a:ext>
            </a:extLst>
          </p:cNvPr>
          <p:cNvSpPr txBox="1"/>
          <p:nvPr/>
        </p:nvSpPr>
        <p:spPr>
          <a:xfrm>
            <a:off x="6076521" y="611391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978672-E252-4697-BA30-D9D6695CAB4C}"/>
              </a:ext>
            </a:extLst>
          </p:cNvPr>
          <p:cNvSpPr txBox="1"/>
          <p:nvPr/>
        </p:nvSpPr>
        <p:spPr>
          <a:xfrm>
            <a:off x="6080577" y="57392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5AED9-8EDB-4D9F-A534-31637F006DD9}"/>
              </a:ext>
            </a:extLst>
          </p:cNvPr>
          <p:cNvSpPr txBox="1"/>
          <p:nvPr/>
        </p:nvSpPr>
        <p:spPr>
          <a:xfrm>
            <a:off x="6076521" y="53376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5A8E14-B486-4534-ACDD-27E05723FACF}"/>
              </a:ext>
            </a:extLst>
          </p:cNvPr>
          <p:cNvSpPr txBox="1"/>
          <p:nvPr/>
        </p:nvSpPr>
        <p:spPr>
          <a:xfrm>
            <a:off x="6681081" y="496556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15B2C6-7013-45B6-9360-89ABA5A8DCDF}"/>
              </a:ext>
            </a:extLst>
          </p:cNvPr>
          <p:cNvSpPr txBox="1"/>
          <p:nvPr/>
        </p:nvSpPr>
        <p:spPr>
          <a:xfrm>
            <a:off x="7421464" y="49655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F7758A-A58B-47AC-AF26-4CF610D247E1}"/>
              </a:ext>
            </a:extLst>
          </p:cNvPr>
          <p:cNvSpPr txBox="1"/>
          <p:nvPr/>
        </p:nvSpPr>
        <p:spPr>
          <a:xfrm>
            <a:off x="6076521" y="4965562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24BFF4-E89F-4F00-B201-89D2054A3A53}"/>
              </a:ext>
            </a:extLst>
          </p:cNvPr>
          <p:cNvSpPr/>
          <p:nvPr/>
        </p:nvSpPr>
        <p:spPr>
          <a:xfrm>
            <a:off x="4690102" y="3193131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4B7657-6F32-431C-BA3D-437D57335940}"/>
              </a:ext>
            </a:extLst>
          </p:cNvPr>
          <p:cNvSpPr txBox="1"/>
          <p:nvPr/>
        </p:nvSpPr>
        <p:spPr>
          <a:xfrm>
            <a:off x="6646335" y="366085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53E8C-0C6B-4D5A-BD4A-0F50820857BB}"/>
              </a:ext>
            </a:extLst>
          </p:cNvPr>
          <p:cNvSpPr txBox="1"/>
          <p:nvPr/>
        </p:nvSpPr>
        <p:spPr>
          <a:xfrm>
            <a:off x="6646334" y="4009222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1F4389-698F-4B60-9550-8294F1C76120}"/>
              </a:ext>
            </a:extLst>
          </p:cNvPr>
          <p:cNvSpPr txBox="1"/>
          <p:nvPr/>
        </p:nvSpPr>
        <p:spPr>
          <a:xfrm>
            <a:off x="6651620" y="439150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4528EA-836A-479C-8483-2518ED1F3D13}"/>
              </a:ext>
            </a:extLst>
          </p:cNvPr>
          <p:cNvSpPr txBox="1"/>
          <p:nvPr/>
        </p:nvSpPr>
        <p:spPr>
          <a:xfrm>
            <a:off x="7413358" y="36443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1E151F-00D7-49C1-AA60-08AFAEDA22AE}"/>
              </a:ext>
            </a:extLst>
          </p:cNvPr>
          <p:cNvSpPr txBox="1"/>
          <p:nvPr/>
        </p:nvSpPr>
        <p:spPr>
          <a:xfrm>
            <a:off x="7413358" y="400747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51DE19-E8AD-4912-A75E-D340B1E423A6}"/>
              </a:ext>
            </a:extLst>
          </p:cNvPr>
          <p:cNvSpPr txBox="1"/>
          <p:nvPr/>
        </p:nvSpPr>
        <p:spPr>
          <a:xfrm>
            <a:off x="7421464" y="438350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446A80-AD7B-467A-BB21-0507EE091DE0}"/>
              </a:ext>
            </a:extLst>
          </p:cNvPr>
          <p:cNvSpPr txBox="1"/>
          <p:nvPr/>
        </p:nvSpPr>
        <p:spPr>
          <a:xfrm>
            <a:off x="4872095" y="3561986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1AE2E7-A967-4A17-A11E-BE77D5B51EE3}"/>
              </a:ext>
            </a:extLst>
          </p:cNvPr>
          <p:cNvSpPr txBox="1"/>
          <p:nvPr/>
        </p:nvSpPr>
        <p:spPr>
          <a:xfrm>
            <a:off x="6076521" y="438350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584EC3-D5E3-42C4-8F15-BC5192F2703F}"/>
              </a:ext>
            </a:extLst>
          </p:cNvPr>
          <p:cNvSpPr txBox="1"/>
          <p:nvPr/>
        </p:nvSpPr>
        <p:spPr>
          <a:xfrm>
            <a:off x="6090948" y="40092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48CF58-4354-4017-B61C-C03DD269F1E5}"/>
              </a:ext>
            </a:extLst>
          </p:cNvPr>
          <p:cNvSpPr txBox="1"/>
          <p:nvPr/>
        </p:nvSpPr>
        <p:spPr>
          <a:xfrm>
            <a:off x="6059493" y="36388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198DB1-0352-4522-8CB5-4570DC006CD6}"/>
              </a:ext>
            </a:extLst>
          </p:cNvPr>
          <p:cNvSpPr txBox="1"/>
          <p:nvPr/>
        </p:nvSpPr>
        <p:spPr>
          <a:xfrm>
            <a:off x="1113393" y="3132722"/>
            <a:ext cx="1413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[0,1,2,3]</a:t>
            </a:r>
          </a:p>
          <a:p>
            <a:r>
              <a:rPr lang="en-US" sz="1400" dirty="0"/>
              <a:t>[1,0,2,3]</a:t>
            </a:r>
          </a:p>
          <a:p>
            <a:r>
              <a:rPr lang="en-US" sz="1400" dirty="0"/>
              <a:t>[1,2,0,3]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971E09-E9FC-491A-B985-0017DDDBAB74}"/>
              </a:ext>
            </a:extLst>
          </p:cNvPr>
          <p:cNvSpPr txBox="1"/>
          <p:nvPr/>
        </p:nvSpPr>
        <p:spPr>
          <a:xfrm>
            <a:off x="6646334" y="327511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BC8E30-42F3-4B5C-BC6D-0FB834F36C4F}"/>
              </a:ext>
            </a:extLst>
          </p:cNvPr>
          <p:cNvSpPr txBox="1"/>
          <p:nvPr/>
        </p:nvSpPr>
        <p:spPr>
          <a:xfrm>
            <a:off x="7408232" y="327511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15C189-947D-426F-9883-19B0D3E21550}"/>
              </a:ext>
            </a:extLst>
          </p:cNvPr>
          <p:cNvSpPr txBox="1"/>
          <p:nvPr/>
        </p:nvSpPr>
        <p:spPr>
          <a:xfrm>
            <a:off x="6047667" y="3301998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13AF58-06C7-4387-AEE1-8A0B743B00C8}"/>
              </a:ext>
            </a:extLst>
          </p:cNvPr>
          <p:cNvSpPr/>
          <p:nvPr/>
        </p:nvSpPr>
        <p:spPr>
          <a:xfrm>
            <a:off x="4690102" y="1438532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8D4C0B-7364-48B7-80B7-EC9BD19E7DAD}"/>
              </a:ext>
            </a:extLst>
          </p:cNvPr>
          <p:cNvSpPr txBox="1"/>
          <p:nvPr/>
        </p:nvSpPr>
        <p:spPr>
          <a:xfrm>
            <a:off x="6646334" y="187775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1867C2-BEEE-44E9-8740-AA69F0EA8F26}"/>
              </a:ext>
            </a:extLst>
          </p:cNvPr>
          <p:cNvSpPr txBox="1"/>
          <p:nvPr/>
        </p:nvSpPr>
        <p:spPr>
          <a:xfrm>
            <a:off x="6646333" y="229726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0FA694-0305-429B-9F12-490B358DE865}"/>
              </a:ext>
            </a:extLst>
          </p:cNvPr>
          <p:cNvSpPr txBox="1"/>
          <p:nvPr/>
        </p:nvSpPr>
        <p:spPr>
          <a:xfrm>
            <a:off x="6646334" y="2670720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8FF16C-FBD8-4FAE-8610-674BD8637528}"/>
              </a:ext>
            </a:extLst>
          </p:cNvPr>
          <p:cNvSpPr txBox="1"/>
          <p:nvPr/>
        </p:nvSpPr>
        <p:spPr>
          <a:xfrm>
            <a:off x="7421464" y="188963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DD8ED6-5DC4-49B9-86F1-5E385E327BC4}"/>
              </a:ext>
            </a:extLst>
          </p:cNvPr>
          <p:cNvSpPr txBox="1"/>
          <p:nvPr/>
        </p:nvSpPr>
        <p:spPr>
          <a:xfrm>
            <a:off x="7408230" y="231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7E4A54-B9E0-4A28-A8E6-6CEBD224E919}"/>
              </a:ext>
            </a:extLst>
          </p:cNvPr>
          <p:cNvSpPr txBox="1"/>
          <p:nvPr/>
        </p:nvSpPr>
        <p:spPr>
          <a:xfrm>
            <a:off x="7408231" y="267476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4948CE-5C34-4F43-B58C-D1A600306507}"/>
              </a:ext>
            </a:extLst>
          </p:cNvPr>
          <p:cNvSpPr txBox="1"/>
          <p:nvPr/>
        </p:nvSpPr>
        <p:spPr>
          <a:xfrm>
            <a:off x="4872095" y="184104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953A5C-8DF9-4A19-99AF-7BC4FA1E96D3}"/>
              </a:ext>
            </a:extLst>
          </p:cNvPr>
          <p:cNvSpPr txBox="1"/>
          <p:nvPr/>
        </p:nvSpPr>
        <p:spPr>
          <a:xfrm>
            <a:off x="6076521" y="267072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C013D9-AA7F-404F-849A-C6C8E0C3FC0C}"/>
              </a:ext>
            </a:extLst>
          </p:cNvPr>
          <p:cNvSpPr txBox="1"/>
          <p:nvPr/>
        </p:nvSpPr>
        <p:spPr>
          <a:xfrm>
            <a:off x="6080577" y="227076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00F59-5CA6-46DF-B472-01CF06F2007E}"/>
              </a:ext>
            </a:extLst>
          </p:cNvPr>
          <p:cNvSpPr txBox="1"/>
          <p:nvPr/>
        </p:nvSpPr>
        <p:spPr>
          <a:xfrm>
            <a:off x="6051526" y="1891880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95C719-6531-4396-9A47-6313C9E929FE}"/>
              </a:ext>
            </a:extLst>
          </p:cNvPr>
          <p:cNvSpPr txBox="1"/>
          <p:nvPr/>
        </p:nvSpPr>
        <p:spPr>
          <a:xfrm>
            <a:off x="6646333" y="151069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3CB230-EA9F-4563-AE29-DE8FD05253A8}"/>
              </a:ext>
            </a:extLst>
          </p:cNvPr>
          <p:cNvSpPr txBox="1"/>
          <p:nvPr/>
        </p:nvSpPr>
        <p:spPr>
          <a:xfrm>
            <a:off x="7408229" y="152142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[0]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C6F014-4411-4362-B9E9-FE9697176DE8}"/>
              </a:ext>
            </a:extLst>
          </p:cNvPr>
          <p:cNvSpPr txBox="1"/>
          <p:nvPr/>
        </p:nvSpPr>
        <p:spPr>
          <a:xfrm>
            <a:off x="6095731" y="1518714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717043E-0F4A-4A7E-B332-CA72BCCE0346}"/>
              </a:ext>
            </a:extLst>
          </p:cNvPr>
          <p:cNvSpPr/>
          <p:nvPr/>
        </p:nvSpPr>
        <p:spPr>
          <a:xfrm>
            <a:off x="4690102" y="97654"/>
            <a:ext cx="6603775" cy="1287420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068EB9-B339-4993-9C76-FF12E9903DD8}"/>
              </a:ext>
            </a:extLst>
          </p:cNvPr>
          <p:cNvSpPr txBox="1"/>
          <p:nvPr/>
        </p:nvSpPr>
        <p:spPr>
          <a:xfrm>
            <a:off x="6646334" y="21950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AD3AA4-7EA7-49BC-AE18-6DD3D8F8B007}"/>
              </a:ext>
            </a:extLst>
          </p:cNvPr>
          <p:cNvSpPr txBox="1"/>
          <p:nvPr/>
        </p:nvSpPr>
        <p:spPr>
          <a:xfrm>
            <a:off x="6646333" y="63902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AA602A-1883-457C-8255-C282193B3DE0}"/>
              </a:ext>
            </a:extLst>
          </p:cNvPr>
          <p:cNvSpPr txBox="1"/>
          <p:nvPr/>
        </p:nvSpPr>
        <p:spPr>
          <a:xfrm>
            <a:off x="6646334" y="10124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2AF33D-E114-48F9-BE58-353F1446EE11}"/>
              </a:ext>
            </a:extLst>
          </p:cNvPr>
          <p:cNvSpPr txBox="1"/>
          <p:nvPr/>
        </p:nvSpPr>
        <p:spPr>
          <a:xfrm>
            <a:off x="7421464" y="23138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3DD4B3-E32B-4E1E-A7E9-491BBAEE0E10}"/>
              </a:ext>
            </a:extLst>
          </p:cNvPr>
          <p:cNvSpPr txBox="1"/>
          <p:nvPr/>
        </p:nvSpPr>
        <p:spPr>
          <a:xfrm>
            <a:off x="7408230" y="653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74920B-A92A-4F8D-B057-6A1605DB7912}"/>
              </a:ext>
            </a:extLst>
          </p:cNvPr>
          <p:cNvSpPr txBox="1"/>
          <p:nvPr/>
        </p:nvSpPr>
        <p:spPr>
          <a:xfrm>
            <a:off x="7408231" y="101652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25FE2B-DE7B-4F65-972D-922EA1EB1678}"/>
              </a:ext>
            </a:extLst>
          </p:cNvPr>
          <p:cNvSpPr txBox="1"/>
          <p:nvPr/>
        </p:nvSpPr>
        <p:spPr>
          <a:xfrm>
            <a:off x="4872095" y="182804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548EE7-D0F9-45F8-A7A2-CDEFF920E659}"/>
              </a:ext>
            </a:extLst>
          </p:cNvPr>
          <p:cNvSpPr txBox="1"/>
          <p:nvPr/>
        </p:nvSpPr>
        <p:spPr>
          <a:xfrm>
            <a:off x="6076521" y="101247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3EFBD5-9BC7-4A0F-929F-F48D711922B4}"/>
              </a:ext>
            </a:extLst>
          </p:cNvPr>
          <p:cNvSpPr txBox="1"/>
          <p:nvPr/>
        </p:nvSpPr>
        <p:spPr>
          <a:xfrm>
            <a:off x="6080577" y="6125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BBFC40-E817-48E2-B603-2FD45B08DCDF}"/>
              </a:ext>
            </a:extLst>
          </p:cNvPr>
          <p:cNvSpPr txBox="1"/>
          <p:nvPr/>
        </p:nvSpPr>
        <p:spPr>
          <a:xfrm>
            <a:off x="6051526" y="233636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70336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2FEFE1-B727-4374-9339-3371BC734603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7C844-D0D6-470F-A811-F519B0C996F7}"/>
              </a:ext>
            </a:extLst>
          </p:cNvPr>
          <p:cNvSpPr txBox="1"/>
          <p:nvPr/>
        </p:nvSpPr>
        <p:spPr>
          <a:xfrm>
            <a:off x="719090" y="5068979"/>
            <a:ext cx="50206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BE7F0-D4E2-4953-BF1E-EFBC288A4D04}"/>
              </a:ext>
            </a:extLst>
          </p:cNvPr>
          <p:cNvSpPr txBox="1"/>
          <p:nvPr/>
        </p:nvSpPr>
        <p:spPr>
          <a:xfrm>
            <a:off x="719088" y="554985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0B69E-9D07-441E-A911-D110F67B0D5A}"/>
              </a:ext>
            </a:extLst>
          </p:cNvPr>
          <p:cNvSpPr txBox="1"/>
          <p:nvPr/>
        </p:nvSpPr>
        <p:spPr>
          <a:xfrm>
            <a:off x="719089" y="60336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728F9-9E36-422E-828C-1D48D6C934D7}"/>
              </a:ext>
            </a:extLst>
          </p:cNvPr>
          <p:cNvSpPr txBox="1"/>
          <p:nvPr/>
        </p:nvSpPr>
        <p:spPr>
          <a:xfrm>
            <a:off x="1494142" y="506897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5C794-57CC-40FE-ADD5-E6D852AD8D54}"/>
              </a:ext>
            </a:extLst>
          </p:cNvPr>
          <p:cNvSpPr txBox="1"/>
          <p:nvPr/>
        </p:nvSpPr>
        <p:spPr>
          <a:xfrm>
            <a:off x="1489703" y="555910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A8179-CE91-4D87-B65C-CAA7E1614D58}"/>
              </a:ext>
            </a:extLst>
          </p:cNvPr>
          <p:cNvSpPr txBox="1"/>
          <p:nvPr/>
        </p:nvSpPr>
        <p:spPr>
          <a:xfrm>
            <a:off x="1489703" y="60189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1EE99-538A-4AB1-96DD-34136CA2DEAF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26E23-DFC0-4C86-8BF3-1F16E7ECF23B}"/>
              </a:ext>
            </a:extLst>
          </p:cNvPr>
          <p:cNvSpPr/>
          <p:nvPr/>
        </p:nvSpPr>
        <p:spPr>
          <a:xfrm>
            <a:off x="4690102" y="4912855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AB4CA-EFBF-4BC1-B0E7-026C9C37A6FD}"/>
              </a:ext>
            </a:extLst>
          </p:cNvPr>
          <p:cNvSpPr txBox="1"/>
          <p:nvPr/>
        </p:nvSpPr>
        <p:spPr>
          <a:xfrm>
            <a:off x="6681081" y="534693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94A909-BADA-4D53-8B32-B06CDC254A09}"/>
              </a:ext>
            </a:extLst>
          </p:cNvPr>
          <p:cNvSpPr txBox="1"/>
          <p:nvPr/>
        </p:nvSpPr>
        <p:spPr>
          <a:xfrm>
            <a:off x="6681081" y="574720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112CE8-3B5A-4310-9F77-2DD80B0F2765}"/>
              </a:ext>
            </a:extLst>
          </p:cNvPr>
          <p:cNvSpPr txBox="1"/>
          <p:nvPr/>
        </p:nvSpPr>
        <p:spPr>
          <a:xfrm>
            <a:off x="6681081" y="61111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E556C-737C-4829-AD4A-1952EA32B3F7}"/>
              </a:ext>
            </a:extLst>
          </p:cNvPr>
          <p:cNvSpPr txBox="1"/>
          <p:nvPr/>
        </p:nvSpPr>
        <p:spPr>
          <a:xfrm>
            <a:off x="7421465" y="53516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27233C-258C-4ECD-8671-94C136ACC16F}"/>
              </a:ext>
            </a:extLst>
          </p:cNvPr>
          <p:cNvSpPr txBox="1"/>
          <p:nvPr/>
        </p:nvSpPr>
        <p:spPr>
          <a:xfrm>
            <a:off x="7421466" y="574720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D16DF3-4738-4740-8B4E-F27939180DBD}"/>
              </a:ext>
            </a:extLst>
          </p:cNvPr>
          <p:cNvSpPr txBox="1"/>
          <p:nvPr/>
        </p:nvSpPr>
        <p:spPr>
          <a:xfrm>
            <a:off x="7421466" y="610489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2AC8AA-1DD1-44A7-9C09-75C43CB75C57}"/>
              </a:ext>
            </a:extLst>
          </p:cNvPr>
          <p:cNvSpPr txBox="1"/>
          <p:nvPr/>
        </p:nvSpPr>
        <p:spPr>
          <a:xfrm>
            <a:off x="4872095" y="5239217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5E27FD-F607-4A51-B09A-6DE617E904FA}"/>
              </a:ext>
            </a:extLst>
          </p:cNvPr>
          <p:cNvSpPr txBox="1"/>
          <p:nvPr/>
        </p:nvSpPr>
        <p:spPr>
          <a:xfrm>
            <a:off x="6076521" y="611391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021D60-DB0A-4055-A8D3-C4E275F76F3C}"/>
              </a:ext>
            </a:extLst>
          </p:cNvPr>
          <p:cNvSpPr txBox="1"/>
          <p:nvPr/>
        </p:nvSpPr>
        <p:spPr>
          <a:xfrm>
            <a:off x="6080577" y="57392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92481D-2A65-4FCD-8B2A-6E314E7F8E9E}"/>
              </a:ext>
            </a:extLst>
          </p:cNvPr>
          <p:cNvSpPr txBox="1"/>
          <p:nvPr/>
        </p:nvSpPr>
        <p:spPr>
          <a:xfrm>
            <a:off x="6076521" y="53376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7D4A9D-FB1B-4849-93E9-60C59EE15204}"/>
              </a:ext>
            </a:extLst>
          </p:cNvPr>
          <p:cNvSpPr txBox="1"/>
          <p:nvPr/>
        </p:nvSpPr>
        <p:spPr>
          <a:xfrm>
            <a:off x="6681081" y="496556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7488FC-9780-4F9F-AEF4-57570440E23D}"/>
              </a:ext>
            </a:extLst>
          </p:cNvPr>
          <p:cNvSpPr txBox="1"/>
          <p:nvPr/>
        </p:nvSpPr>
        <p:spPr>
          <a:xfrm>
            <a:off x="7421464" y="49655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A5BF16-1E6B-4B3A-AF1B-B2255E50098A}"/>
              </a:ext>
            </a:extLst>
          </p:cNvPr>
          <p:cNvSpPr txBox="1"/>
          <p:nvPr/>
        </p:nvSpPr>
        <p:spPr>
          <a:xfrm>
            <a:off x="6076521" y="4965562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B13C33-BE78-45EC-A774-EB02550EC3F7}"/>
              </a:ext>
            </a:extLst>
          </p:cNvPr>
          <p:cNvSpPr/>
          <p:nvPr/>
        </p:nvSpPr>
        <p:spPr>
          <a:xfrm>
            <a:off x="4690102" y="3193131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48F9B2-96CE-460C-828C-B8EB4AC1B337}"/>
              </a:ext>
            </a:extLst>
          </p:cNvPr>
          <p:cNvSpPr txBox="1"/>
          <p:nvPr/>
        </p:nvSpPr>
        <p:spPr>
          <a:xfrm>
            <a:off x="6646335" y="366085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2461B0-FC78-4E80-B0EB-5FF84371A1F0}"/>
              </a:ext>
            </a:extLst>
          </p:cNvPr>
          <p:cNvSpPr txBox="1"/>
          <p:nvPr/>
        </p:nvSpPr>
        <p:spPr>
          <a:xfrm>
            <a:off x="6646334" y="4009222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5D3D79-BE14-4B28-9428-D9B027E1D3E9}"/>
              </a:ext>
            </a:extLst>
          </p:cNvPr>
          <p:cNvSpPr txBox="1"/>
          <p:nvPr/>
        </p:nvSpPr>
        <p:spPr>
          <a:xfrm>
            <a:off x="6651620" y="439150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C2F527-E945-4C54-88B7-762CD7461C53}"/>
              </a:ext>
            </a:extLst>
          </p:cNvPr>
          <p:cNvSpPr txBox="1"/>
          <p:nvPr/>
        </p:nvSpPr>
        <p:spPr>
          <a:xfrm>
            <a:off x="7413358" y="36443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D74735-CC1E-4578-9CA5-142EADAFC2A5}"/>
              </a:ext>
            </a:extLst>
          </p:cNvPr>
          <p:cNvSpPr txBox="1"/>
          <p:nvPr/>
        </p:nvSpPr>
        <p:spPr>
          <a:xfrm>
            <a:off x="7413358" y="400747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02FE5F-5988-42C9-AE96-17B6CB2B47E1}"/>
              </a:ext>
            </a:extLst>
          </p:cNvPr>
          <p:cNvSpPr txBox="1"/>
          <p:nvPr/>
        </p:nvSpPr>
        <p:spPr>
          <a:xfrm>
            <a:off x="7421464" y="438350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E23EEF-3A82-4D23-9A92-992DA1BD9A7D}"/>
              </a:ext>
            </a:extLst>
          </p:cNvPr>
          <p:cNvSpPr txBox="1"/>
          <p:nvPr/>
        </p:nvSpPr>
        <p:spPr>
          <a:xfrm>
            <a:off x="4872095" y="3561986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148256-CAEF-470D-963C-3AEC3C9D4AAC}"/>
              </a:ext>
            </a:extLst>
          </p:cNvPr>
          <p:cNvSpPr txBox="1"/>
          <p:nvPr/>
        </p:nvSpPr>
        <p:spPr>
          <a:xfrm>
            <a:off x="6076521" y="438350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467B13-3FA5-4222-90E0-9C0F7349C2F8}"/>
              </a:ext>
            </a:extLst>
          </p:cNvPr>
          <p:cNvSpPr txBox="1"/>
          <p:nvPr/>
        </p:nvSpPr>
        <p:spPr>
          <a:xfrm>
            <a:off x="6090948" y="40092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94254-27CE-440E-8E48-82116D7842AB}"/>
              </a:ext>
            </a:extLst>
          </p:cNvPr>
          <p:cNvSpPr txBox="1"/>
          <p:nvPr/>
        </p:nvSpPr>
        <p:spPr>
          <a:xfrm>
            <a:off x="6059493" y="36388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513B17-CC47-4327-ADD0-1046F32464C3}"/>
              </a:ext>
            </a:extLst>
          </p:cNvPr>
          <p:cNvSpPr txBox="1"/>
          <p:nvPr/>
        </p:nvSpPr>
        <p:spPr>
          <a:xfrm>
            <a:off x="1113393" y="3132722"/>
            <a:ext cx="1413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[0,1,2,3]</a:t>
            </a:r>
          </a:p>
          <a:p>
            <a:r>
              <a:rPr lang="en-US" sz="1400" dirty="0"/>
              <a:t>[1,0,2,3]</a:t>
            </a:r>
          </a:p>
          <a:p>
            <a:r>
              <a:rPr lang="en-US" sz="1400" dirty="0"/>
              <a:t>[1,2,0,3]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080F81-DD33-4328-80F8-28241B1EE49E}"/>
              </a:ext>
            </a:extLst>
          </p:cNvPr>
          <p:cNvSpPr txBox="1"/>
          <p:nvPr/>
        </p:nvSpPr>
        <p:spPr>
          <a:xfrm>
            <a:off x="6646334" y="327511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813EE4-9BB5-4C05-9410-4EDD948D5760}"/>
              </a:ext>
            </a:extLst>
          </p:cNvPr>
          <p:cNvSpPr txBox="1"/>
          <p:nvPr/>
        </p:nvSpPr>
        <p:spPr>
          <a:xfrm>
            <a:off x="7408232" y="327511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48132B-1051-42D9-9E16-539A3495C10E}"/>
              </a:ext>
            </a:extLst>
          </p:cNvPr>
          <p:cNvSpPr txBox="1"/>
          <p:nvPr/>
        </p:nvSpPr>
        <p:spPr>
          <a:xfrm>
            <a:off x="6047667" y="3301998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B2D3D0-DD63-4C24-ADB2-08CEBF1E55BF}"/>
              </a:ext>
            </a:extLst>
          </p:cNvPr>
          <p:cNvSpPr/>
          <p:nvPr/>
        </p:nvSpPr>
        <p:spPr>
          <a:xfrm>
            <a:off x="4690102" y="1438532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51245B-714F-4254-942E-D9CDE12E209F}"/>
              </a:ext>
            </a:extLst>
          </p:cNvPr>
          <p:cNvSpPr txBox="1"/>
          <p:nvPr/>
        </p:nvSpPr>
        <p:spPr>
          <a:xfrm>
            <a:off x="6646334" y="187775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23699C-EB29-4024-809F-B9DC8411754D}"/>
              </a:ext>
            </a:extLst>
          </p:cNvPr>
          <p:cNvSpPr txBox="1"/>
          <p:nvPr/>
        </p:nvSpPr>
        <p:spPr>
          <a:xfrm>
            <a:off x="6646333" y="229726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4E971A-808B-41E1-9E8E-BD4130305F07}"/>
              </a:ext>
            </a:extLst>
          </p:cNvPr>
          <p:cNvSpPr txBox="1"/>
          <p:nvPr/>
        </p:nvSpPr>
        <p:spPr>
          <a:xfrm>
            <a:off x="6646334" y="2670720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FF141D-9F69-474B-BD34-C984A23159F7}"/>
              </a:ext>
            </a:extLst>
          </p:cNvPr>
          <p:cNvSpPr txBox="1"/>
          <p:nvPr/>
        </p:nvSpPr>
        <p:spPr>
          <a:xfrm>
            <a:off x="7421464" y="188963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817F59-EB0B-429B-9D73-18FE4AD1E498}"/>
              </a:ext>
            </a:extLst>
          </p:cNvPr>
          <p:cNvSpPr txBox="1"/>
          <p:nvPr/>
        </p:nvSpPr>
        <p:spPr>
          <a:xfrm>
            <a:off x="7408230" y="231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07B020-E8F3-4D38-BF9F-1FA169D6FBF4}"/>
              </a:ext>
            </a:extLst>
          </p:cNvPr>
          <p:cNvSpPr txBox="1"/>
          <p:nvPr/>
        </p:nvSpPr>
        <p:spPr>
          <a:xfrm>
            <a:off x="7408231" y="267476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1E0BF4-6126-4984-8E11-F3679544AB6B}"/>
              </a:ext>
            </a:extLst>
          </p:cNvPr>
          <p:cNvSpPr txBox="1"/>
          <p:nvPr/>
        </p:nvSpPr>
        <p:spPr>
          <a:xfrm>
            <a:off x="4872095" y="184104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CB7B97-6D97-452D-8116-B295FB466858}"/>
              </a:ext>
            </a:extLst>
          </p:cNvPr>
          <p:cNvSpPr txBox="1"/>
          <p:nvPr/>
        </p:nvSpPr>
        <p:spPr>
          <a:xfrm>
            <a:off x="6076521" y="267072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D925B2-50C8-4136-9ACF-72DAD7D81FDC}"/>
              </a:ext>
            </a:extLst>
          </p:cNvPr>
          <p:cNvSpPr txBox="1"/>
          <p:nvPr/>
        </p:nvSpPr>
        <p:spPr>
          <a:xfrm>
            <a:off x="6080577" y="227076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8FB557-739E-452B-88B5-9FF8B77AFF3C}"/>
              </a:ext>
            </a:extLst>
          </p:cNvPr>
          <p:cNvSpPr txBox="1"/>
          <p:nvPr/>
        </p:nvSpPr>
        <p:spPr>
          <a:xfrm>
            <a:off x="6051526" y="1891880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EC0732-4BAD-4094-8B53-4ED2BA811759}"/>
              </a:ext>
            </a:extLst>
          </p:cNvPr>
          <p:cNvSpPr txBox="1"/>
          <p:nvPr/>
        </p:nvSpPr>
        <p:spPr>
          <a:xfrm>
            <a:off x="6646333" y="151069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6C6D11-C159-4B07-85EC-DF81F00EFC18}"/>
              </a:ext>
            </a:extLst>
          </p:cNvPr>
          <p:cNvSpPr txBox="1"/>
          <p:nvPr/>
        </p:nvSpPr>
        <p:spPr>
          <a:xfrm>
            <a:off x="7408229" y="152142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[0]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73A793-E2BD-44B0-8778-909B0F6CC590}"/>
              </a:ext>
            </a:extLst>
          </p:cNvPr>
          <p:cNvSpPr txBox="1"/>
          <p:nvPr/>
        </p:nvSpPr>
        <p:spPr>
          <a:xfrm>
            <a:off x="6095731" y="1518714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D0689E0-9BC3-458C-AE0B-CC76C8EC6710}"/>
              </a:ext>
            </a:extLst>
          </p:cNvPr>
          <p:cNvSpPr/>
          <p:nvPr/>
        </p:nvSpPr>
        <p:spPr>
          <a:xfrm>
            <a:off x="4690102" y="97654"/>
            <a:ext cx="6603775" cy="1287420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10086C-4D38-4901-B3E6-4690D1022AD0}"/>
              </a:ext>
            </a:extLst>
          </p:cNvPr>
          <p:cNvSpPr txBox="1"/>
          <p:nvPr/>
        </p:nvSpPr>
        <p:spPr>
          <a:xfrm>
            <a:off x="6646334" y="21950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9062D6-557D-4B79-8F1F-2D36E2E81FBE}"/>
              </a:ext>
            </a:extLst>
          </p:cNvPr>
          <p:cNvSpPr txBox="1"/>
          <p:nvPr/>
        </p:nvSpPr>
        <p:spPr>
          <a:xfrm>
            <a:off x="6646333" y="63902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4E55FA-6B14-43CD-8DD0-3D5A3B4640E6}"/>
              </a:ext>
            </a:extLst>
          </p:cNvPr>
          <p:cNvSpPr txBox="1"/>
          <p:nvPr/>
        </p:nvSpPr>
        <p:spPr>
          <a:xfrm>
            <a:off x="6646334" y="10124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07DF35-CDEC-44C4-BB3E-BA4073B35FA4}"/>
              </a:ext>
            </a:extLst>
          </p:cNvPr>
          <p:cNvSpPr txBox="1"/>
          <p:nvPr/>
        </p:nvSpPr>
        <p:spPr>
          <a:xfrm>
            <a:off x="7421464" y="23138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944C3D-6EA9-4527-94B0-DD8A5E7A0810}"/>
              </a:ext>
            </a:extLst>
          </p:cNvPr>
          <p:cNvSpPr txBox="1"/>
          <p:nvPr/>
        </p:nvSpPr>
        <p:spPr>
          <a:xfrm>
            <a:off x="7408230" y="653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E79899-A22F-47C6-9647-499D9772F157}"/>
              </a:ext>
            </a:extLst>
          </p:cNvPr>
          <p:cNvSpPr txBox="1"/>
          <p:nvPr/>
        </p:nvSpPr>
        <p:spPr>
          <a:xfrm>
            <a:off x="7408231" y="101652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1B0783-13AB-4864-AED6-9F59CF31BAE3}"/>
              </a:ext>
            </a:extLst>
          </p:cNvPr>
          <p:cNvSpPr txBox="1"/>
          <p:nvPr/>
        </p:nvSpPr>
        <p:spPr>
          <a:xfrm>
            <a:off x="4872095" y="182804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5AA7E5-7171-418A-AE3E-F3F1F373CBD1}"/>
              </a:ext>
            </a:extLst>
          </p:cNvPr>
          <p:cNvSpPr txBox="1"/>
          <p:nvPr/>
        </p:nvSpPr>
        <p:spPr>
          <a:xfrm>
            <a:off x="6076521" y="101247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A7B3771-BBD6-41D3-A354-FB9FC337F4E0}"/>
              </a:ext>
            </a:extLst>
          </p:cNvPr>
          <p:cNvSpPr txBox="1"/>
          <p:nvPr/>
        </p:nvSpPr>
        <p:spPr>
          <a:xfrm>
            <a:off x="6080577" y="6125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250400-5DCD-460E-8AAE-B61CCD6423A1}"/>
              </a:ext>
            </a:extLst>
          </p:cNvPr>
          <p:cNvSpPr txBox="1"/>
          <p:nvPr/>
        </p:nvSpPr>
        <p:spPr>
          <a:xfrm>
            <a:off x="6051526" y="233636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61189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54073F-7FFE-4002-A23B-5D0C99EF9979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6ADC71-DAD2-47DB-83B7-031083FD0F07}"/>
              </a:ext>
            </a:extLst>
          </p:cNvPr>
          <p:cNvSpPr txBox="1"/>
          <p:nvPr/>
        </p:nvSpPr>
        <p:spPr>
          <a:xfrm>
            <a:off x="719090" y="5068979"/>
            <a:ext cx="50206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7C6E2-CEE4-4479-94EE-D3249E801CA8}"/>
              </a:ext>
            </a:extLst>
          </p:cNvPr>
          <p:cNvSpPr txBox="1"/>
          <p:nvPr/>
        </p:nvSpPr>
        <p:spPr>
          <a:xfrm>
            <a:off x="719088" y="554985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E27B5-3180-44D9-B5F1-7278906A1CC4}"/>
              </a:ext>
            </a:extLst>
          </p:cNvPr>
          <p:cNvSpPr txBox="1"/>
          <p:nvPr/>
        </p:nvSpPr>
        <p:spPr>
          <a:xfrm>
            <a:off x="719089" y="60336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6023D-19B8-4512-8F12-2AE61E307D42}"/>
              </a:ext>
            </a:extLst>
          </p:cNvPr>
          <p:cNvSpPr txBox="1"/>
          <p:nvPr/>
        </p:nvSpPr>
        <p:spPr>
          <a:xfrm>
            <a:off x="1494142" y="506897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243EA-906C-445F-9E56-5FA604CDC34F}"/>
              </a:ext>
            </a:extLst>
          </p:cNvPr>
          <p:cNvSpPr txBox="1"/>
          <p:nvPr/>
        </p:nvSpPr>
        <p:spPr>
          <a:xfrm>
            <a:off x="1489703" y="555910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664F0-5CA9-415C-8AD5-1AD76B1CF488}"/>
              </a:ext>
            </a:extLst>
          </p:cNvPr>
          <p:cNvSpPr txBox="1"/>
          <p:nvPr/>
        </p:nvSpPr>
        <p:spPr>
          <a:xfrm>
            <a:off x="1489703" y="60189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7AECC-D062-47BE-AAB1-AEBAB697E226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05F08F-3520-42B6-BCD0-17B5038EBCC4}"/>
              </a:ext>
            </a:extLst>
          </p:cNvPr>
          <p:cNvSpPr/>
          <p:nvPr/>
        </p:nvSpPr>
        <p:spPr>
          <a:xfrm>
            <a:off x="4690102" y="4912855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1ABC9-6946-440D-ACFA-7D58DA5B1A9E}"/>
              </a:ext>
            </a:extLst>
          </p:cNvPr>
          <p:cNvSpPr txBox="1"/>
          <p:nvPr/>
        </p:nvSpPr>
        <p:spPr>
          <a:xfrm>
            <a:off x="6681081" y="534693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BB6785-6BCF-4C0A-8AD0-BE359C990F55}"/>
              </a:ext>
            </a:extLst>
          </p:cNvPr>
          <p:cNvSpPr txBox="1"/>
          <p:nvPr/>
        </p:nvSpPr>
        <p:spPr>
          <a:xfrm>
            <a:off x="6681081" y="574720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A81AF-6484-4AF8-B0C1-DB9A8E467D98}"/>
              </a:ext>
            </a:extLst>
          </p:cNvPr>
          <p:cNvSpPr txBox="1"/>
          <p:nvPr/>
        </p:nvSpPr>
        <p:spPr>
          <a:xfrm>
            <a:off x="6681081" y="61111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660EA0-12E2-4FC8-83A4-B54C40D8C1CB}"/>
              </a:ext>
            </a:extLst>
          </p:cNvPr>
          <p:cNvSpPr txBox="1"/>
          <p:nvPr/>
        </p:nvSpPr>
        <p:spPr>
          <a:xfrm>
            <a:off x="7421465" y="53516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CE36A-DD57-4CE2-8E9E-BD8AFE4FD9AE}"/>
              </a:ext>
            </a:extLst>
          </p:cNvPr>
          <p:cNvSpPr txBox="1"/>
          <p:nvPr/>
        </p:nvSpPr>
        <p:spPr>
          <a:xfrm>
            <a:off x="7421466" y="574720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EE8DE3-B13A-425C-8CE2-CA998B85151C}"/>
              </a:ext>
            </a:extLst>
          </p:cNvPr>
          <p:cNvSpPr txBox="1"/>
          <p:nvPr/>
        </p:nvSpPr>
        <p:spPr>
          <a:xfrm>
            <a:off x="7421466" y="610489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1C5603-E11A-4FEB-9010-C059D01E6E32}"/>
              </a:ext>
            </a:extLst>
          </p:cNvPr>
          <p:cNvSpPr txBox="1"/>
          <p:nvPr/>
        </p:nvSpPr>
        <p:spPr>
          <a:xfrm>
            <a:off x="4872095" y="5239217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4EACA-DFC7-4845-A934-67091EDC2B51}"/>
              </a:ext>
            </a:extLst>
          </p:cNvPr>
          <p:cNvSpPr txBox="1"/>
          <p:nvPr/>
        </p:nvSpPr>
        <p:spPr>
          <a:xfrm>
            <a:off x="6076521" y="611391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A5BF7A-5C8C-4CBD-A7CB-0CA93591F665}"/>
              </a:ext>
            </a:extLst>
          </p:cNvPr>
          <p:cNvSpPr txBox="1"/>
          <p:nvPr/>
        </p:nvSpPr>
        <p:spPr>
          <a:xfrm>
            <a:off x="6080577" y="57392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65B4B3-D500-4174-A7C9-58BE0FADCFF6}"/>
              </a:ext>
            </a:extLst>
          </p:cNvPr>
          <p:cNvSpPr txBox="1"/>
          <p:nvPr/>
        </p:nvSpPr>
        <p:spPr>
          <a:xfrm>
            <a:off x="6076521" y="53376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E0923E-1A2A-480E-A7F4-5A71262863E8}"/>
              </a:ext>
            </a:extLst>
          </p:cNvPr>
          <p:cNvSpPr txBox="1"/>
          <p:nvPr/>
        </p:nvSpPr>
        <p:spPr>
          <a:xfrm>
            <a:off x="6681081" y="496556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C26867-04DC-491E-9EB9-4B8759D11DD9}"/>
              </a:ext>
            </a:extLst>
          </p:cNvPr>
          <p:cNvSpPr txBox="1"/>
          <p:nvPr/>
        </p:nvSpPr>
        <p:spPr>
          <a:xfrm>
            <a:off x="7421464" y="49655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A8ACF-37F1-49B0-AE58-578ED4899579}"/>
              </a:ext>
            </a:extLst>
          </p:cNvPr>
          <p:cNvSpPr txBox="1"/>
          <p:nvPr/>
        </p:nvSpPr>
        <p:spPr>
          <a:xfrm>
            <a:off x="6076521" y="4965562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76A483-D7E8-47D6-B36E-8D31BC3CD977}"/>
              </a:ext>
            </a:extLst>
          </p:cNvPr>
          <p:cNvSpPr/>
          <p:nvPr/>
        </p:nvSpPr>
        <p:spPr>
          <a:xfrm>
            <a:off x="4690102" y="3193131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BCC216-BA8C-44C4-B901-14E79C3B9CF1}"/>
              </a:ext>
            </a:extLst>
          </p:cNvPr>
          <p:cNvSpPr txBox="1"/>
          <p:nvPr/>
        </p:nvSpPr>
        <p:spPr>
          <a:xfrm>
            <a:off x="6646335" y="366085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156AAB-DD05-44BB-A2DE-4DB509AEC273}"/>
              </a:ext>
            </a:extLst>
          </p:cNvPr>
          <p:cNvSpPr txBox="1"/>
          <p:nvPr/>
        </p:nvSpPr>
        <p:spPr>
          <a:xfrm>
            <a:off x="6646334" y="4009222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8807F7-36BB-4635-B64E-9AFEB14B8211}"/>
              </a:ext>
            </a:extLst>
          </p:cNvPr>
          <p:cNvSpPr txBox="1"/>
          <p:nvPr/>
        </p:nvSpPr>
        <p:spPr>
          <a:xfrm>
            <a:off x="6651620" y="439150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03E2F-1A90-4532-8EB5-84672E0ED586}"/>
              </a:ext>
            </a:extLst>
          </p:cNvPr>
          <p:cNvSpPr txBox="1"/>
          <p:nvPr/>
        </p:nvSpPr>
        <p:spPr>
          <a:xfrm>
            <a:off x="7413358" y="36443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6D2261-DC3D-4AF0-99F2-D8C9ADEE7FED}"/>
              </a:ext>
            </a:extLst>
          </p:cNvPr>
          <p:cNvSpPr txBox="1"/>
          <p:nvPr/>
        </p:nvSpPr>
        <p:spPr>
          <a:xfrm>
            <a:off x="7413358" y="400747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AC7F5E-1DBF-42F5-A359-6FFE52CB6CE5}"/>
              </a:ext>
            </a:extLst>
          </p:cNvPr>
          <p:cNvSpPr txBox="1"/>
          <p:nvPr/>
        </p:nvSpPr>
        <p:spPr>
          <a:xfrm>
            <a:off x="7421464" y="438350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2727B4-383F-442B-968B-2B1580155706}"/>
              </a:ext>
            </a:extLst>
          </p:cNvPr>
          <p:cNvSpPr txBox="1"/>
          <p:nvPr/>
        </p:nvSpPr>
        <p:spPr>
          <a:xfrm>
            <a:off x="4872095" y="358288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1F2ED-58C2-4D35-A539-C5BFA31DDF2D}"/>
              </a:ext>
            </a:extLst>
          </p:cNvPr>
          <p:cNvSpPr txBox="1"/>
          <p:nvPr/>
        </p:nvSpPr>
        <p:spPr>
          <a:xfrm>
            <a:off x="6076521" y="438350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544026-0DD1-4D98-AC03-3A8A1490D3B9}"/>
              </a:ext>
            </a:extLst>
          </p:cNvPr>
          <p:cNvSpPr txBox="1"/>
          <p:nvPr/>
        </p:nvSpPr>
        <p:spPr>
          <a:xfrm>
            <a:off x="6090948" y="40092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0E432B-36A3-4A21-A3ED-1ABB64C6C8A4}"/>
              </a:ext>
            </a:extLst>
          </p:cNvPr>
          <p:cNvSpPr txBox="1"/>
          <p:nvPr/>
        </p:nvSpPr>
        <p:spPr>
          <a:xfrm>
            <a:off x="6059493" y="36388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770C66-417F-4BDF-A9DD-24182B595DC7}"/>
              </a:ext>
            </a:extLst>
          </p:cNvPr>
          <p:cNvSpPr txBox="1"/>
          <p:nvPr/>
        </p:nvSpPr>
        <p:spPr>
          <a:xfrm>
            <a:off x="1113393" y="3132722"/>
            <a:ext cx="1413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[0,1,2,3]</a:t>
            </a:r>
          </a:p>
          <a:p>
            <a:r>
              <a:rPr lang="en-US" sz="1400" dirty="0"/>
              <a:t>[1,0,2,3]</a:t>
            </a:r>
          </a:p>
          <a:p>
            <a:r>
              <a:rPr lang="en-US" sz="1400" dirty="0"/>
              <a:t>[1,2,0,3]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8D54BC-0274-4DED-8625-BD09067E47D1}"/>
              </a:ext>
            </a:extLst>
          </p:cNvPr>
          <p:cNvSpPr txBox="1"/>
          <p:nvPr/>
        </p:nvSpPr>
        <p:spPr>
          <a:xfrm>
            <a:off x="6646334" y="327511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7714F-8695-42F9-8C27-A1919AFF5C36}"/>
              </a:ext>
            </a:extLst>
          </p:cNvPr>
          <p:cNvSpPr txBox="1"/>
          <p:nvPr/>
        </p:nvSpPr>
        <p:spPr>
          <a:xfrm>
            <a:off x="7408232" y="327511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[3,0]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07D3F7-E6A5-41AE-B819-AB0963CC4935}"/>
              </a:ext>
            </a:extLst>
          </p:cNvPr>
          <p:cNvSpPr txBox="1"/>
          <p:nvPr/>
        </p:nvSpPr>
        <p:spPr>
          <a:xfrm>
            <a:off x="6047667" y="3301998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58A6C-86DC-4890-86EE-D426DAED6618}"/>
              </a:ext>
            </a:extLst>
          </p:cNvPr>
          <p:cNvSpPr/>
          <p:nvPr/>
        </p:nvSpPr>
        <p:spPr>
          <a:xfrm>
            <a:off x="4690102" y="1438532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7FD81A-8A1D-4423-9956-8537FC8B9E8D}"/>
              </a:ext>
            </a:extLst>
          </p:cNvPr>
          <p:cNvSpPr txBox="1"/>
          <p:nvPr/>
        </p:nvSpPr>
        <p:spPr>
          <a:xfrm>
            <a:off x="6646334" y="187775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673BE0-9AA2-4571-94AC-6266032BE4D1}"/>
              </a:ext>
            </a:extLst>
          </p:cNvPr>
          <p:cNvSpPr txBox="1"/>
          <p:nvPr/>
        </p:nvSpPr>
        <p:spPr>
          <a:xfrm>
            <a:off x="6646333" y="229726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8956AA-2595-430A-A209-9079C573938A}"/>
              </a:ext>
            </a:extLst>
          </p:cNvPr>
          <p:cNvSpPr txBox="1"/>
          <p:nvPr/>
        </p:nvSpPr>
        <p:spPr>
          <a:xfrm>
            <a:off x="6646334" y="2670720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7759F-9B97-45E0-820B-96ECA1EBC8A7}"/>
              </a:ext>
            </a:extLst>
          </p:cNvPr>
          <p:cNvSpPr txBox="1"/>
          <p:nvPr/>
        </p:nvSpPr>
        <p:spPr>
          <a:xfrm>
            <a:off x="7421464" y="188963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EDE2C9-9D9D-4733-8AA7-539A75F34701}"/>
              </a:ext>
            </a:extLst>
          </p:cNvPr>
          <p:cNvSpPr txBox="1"/>
          <p:nvPr/>
        </p:nvSpPr>
        <p:spPr>
          <a:xfrm>
            <a:off x="7408230" y="231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FEF103-6C41-4CF4-9224-6DC6B70B5E4E}"/>
              </a:ext>
            </a:extLst>
          </p:cNvPr>
          <p:cNvSpPr txBox="1"/>
          <p:nvPr/>
        </p:nvSpPr>
        <p:spPr>
          <a:xfrm>
            <a:off x="7408231" y="267476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102FAF-1B12-4803-8E61-DFA9209583BD}"/>
              </a:ext>
            </a:extLst>
          </p:cNvPr>
          <p:cNvSpPr txBox="1"/>
          <p:nvPr/>
        </p:nvSpPr>
        <p:spPr>
          <a:xfrm>
            <a:off x="4872095" y="184104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D3A29E-1F93-483D-A46B-14ED646CDD38}"/>
              </a:ext>
            </a:extLst>
          </p:cNvPr>
          <p:cNvSpPr txBox="1"/>
          <p:nvPr/>
        </p:nvSpPr>
        <p:spPr>
          <a:xfrm>
            <a:off x="6076521" y="267072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ACD495-6196-4360-B6D7-C7533BABEEC8}"/>
              </a:ext>
            </a:extLst>
          </p:cNvPr>
          <p:cNvSpPr txBox="1"/>
          <p:nvPr/>
        </p:nvSpPr>
        <p:spPr>
          <a:xfrm>
            <a:off x="6080577" y="227076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569461-9E26-4836-9C43-D31D58EE6303}"/>
              </a:ext>
            </a:extLst>
          </p:cNvPr>
          <p:cNvSpPr txBox="1"/>
          <p:nvPr/>
        </p:nvSpPr>
        <p:spPr>
          <a:xfrm>
            <a:off x="6051526" y="1891880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DE7AC4-A632-4C59-879F-C668F251FFA9}"/>
              </a:ext>
            </a:extLst>
          </p:cNvPr>
          <p:cNvSpPr txBox="1"/>
          <p:nvPr/>
        </p:nvSpPr>
        <p:spPr>
          <a:xfrm>
            <a:off x="6646333" y="151069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5D055C-0EC8-48FE-944D-CE0ECE1E08D4}"/>
              </a:ext>
            </a:extLst>
          </p:cNvPr>
          <p:cNvSpPr txBox="1"/>
          <p:nvPr/>
        </p:nvSpPr>
        <p:spPr>
          <a:xfrm>
            <a:off x="7408229" y="152142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[0]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A0E894-4084-4D71-B272-57030616C0A8}"/>
              </a:ext>
            </a:extLst>
          </p:cNvPr>
          <p:cNvSpPr txBox="1"/>
          <p:nvPr/>
        </p:nvSpPr>
        <p:spPr>
          <a:xfrm>
            <a:off x="6095731" y="1518714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6478248-A0C1-494A-8C82-D6A76FD46C3A}"/>
              </a:ext>
            </a:extLst>
          </p:cNvPr>
          <p:cNvSpPr/>
          <p:nvPr/>
        </p:nvSpPr>
        <p:spPr>
          <a:xfrm>
            <a:off x="4690102" y="97654"/>
            <a:ext cx="6603775" cy="1287420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86A501-67E9-462F-8FAF-07BD1204DDD0}"/>
              </a:ext>
            </a:extLst>
          </p:cNvPr>
          <p:cNvSpPr txBox="1"/>
          <p:nvPr/>
        </p:nvSpPr>
        <p:spPr>
          <a:xfrm>
            <a:off x="6646334" y="21950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AFC04B-47B8-4E27-AEBC-CFF1E883BC09}"/>
              </a:ext>
            </a:extLst>
          </p:cNvPr>
          <p:cNvSpPr txBox="1"/>
          <p:nvPr/>
        </p:nvSpPr>
        <p:spPr>
          <a:xfrm>
            <a:off x="6646333" y="63902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1EBA4E-6622-4554-9D6D-D7FA966576F5}"/>
              </a:ext>
            </a:extLst>
          </p:cNvPr>
          <p:cNvSpPr txBox="1"/>
          <p:nvPr/>
        </p:nvSpPr>
        <p:spPr>
          <a:xfrm>
            <a:off x="6646334" y="10124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A9FD35-6108-4FF3-9315-6E012A3858E0}"/>
              </a:ext>
            </a:extLst>
          </p:cNvPr>
          <p:cNvSpPr txBox="1"/>
          <p:nvPr/>
        </p:nvSpPr>
        <p:spPr>
          <a:xfrm>
            <a:off x="7421464" y="23138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DD56B5-8E2F-4FE1-8A16-38A671CD4C4F}"/>
              </a:ext>
            </a:extLst>
          </p:cNvPr>
          <p:cNvSpPr txBox="1"/>
          <p:nvPr/>
        </p:nvSpPr>
        <p:spPr>
          <a:xfrm>
            <a:off x="7408230" y="653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220A37-EE0D-4C90-94BD-7F23FDBFC6FD}"/>
              </a:ext>
            </a:extLst>
          </p:cNvPr>
          <p:cNvSpPr txBox="1"/>
          <p:nvPr/>
        </p:nvSpPr>
        <p:spPr>
          <a:xfrm>
            <a:off x="7408231" y="101652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837004-7EF4-450F-A245-ACCFD445DAE0}"/>
              </a:ext>
            </a:extLst>
          </p:cNvPr>
          <p:cNvSpPr txBox="1"/>
          <p:nvPr/>
        </p:nvSpPr>
        <p:spPr>
          <a:xfrm>
            <a:off x="4872095" y="182804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844053-4BF8-4B89-A670-BDDE8D72C227}"/>
              </a:ext>
            </a:extLst>
          </p:cNvPr>
          <p:cNvSpPr txBox="1"/>
          <p:nvPr/>
        </p:nvSpPr>
        <p:spPr>
          <a:xfrm>
            <a:off x="6076521" y="101247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B41924-ED81-427D-A37B-8B0A6761E012}"/>
              </a:ext>
            </a:extLst>
          </p:cNvPr>
          <p:cNvSpPr txBox="1"/>
          <p:nvPr/>
        </p:nvSpPr>
        <p:spPr>
          <a:xfrm>
            <a:off x="6080577" y="6125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26F603-1907-48E0-862E-A1DA49080517}"/>
              </a:ext>
            </a:extLst>
          </p:cNvPr>
          <p:cNvSpPr txBox="1"/>
          <p:nvPr/>
        </p:nvSpPr>
        <p:spPr>
          <a:xfrm>
            <a:off x="6051526" y="233636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64743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C64A62-8DF1-4867-944A-0E4DED20B176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32E2D-C6DF-4AED-A602-9FEF0E59FCBE}"/>
              </a:ext>
            </a:extLst>
          </p:cNvPr>
          <p:cNvSpPr txBox="1"/>
          <p:nvPr/>
        </p:nvSpPr>
        <p:spPr>
          <a:xfrm>
            <a:off x="719090" y="5068979"/>
            <a:ext cx="50206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F52C8-4A39-4C21-91C8-A1829E24AE64}"/>
              </a:ext>
            </a:extLst>
          </p:cNvPr>
          <p:cNvSpPr txBox="1"/>
          <p:nvPr/>
        </p:nvSpPr>
        <p:spPr>
          <a:xfrm>
            <a:off x="719088" y="554985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6A211-88E0-4D1B-B669-8C35CE10704D}"/>
              </a:ext>
            </a:extLst>
          </p:cNvPr>
          <p:cNvSpPr txBox="1"/>
          <p:nvPr/>
        </p:nvSpPr>
        <p:spPr>
          <a:xfrm>
            <a:off x="719089" y="60336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379F0-261B-47BC-94E8-93255B24C398}"/>
              </a:ext>
            </a:extLst>
          </p:cNvPr>
          <p:cNvSpPr txBox="1"/>
          <p:nvPr/>
        </p:nvSpPr>
        <p:spPr>
          <a:xfrm>
            <a:off x="1494142" y="506897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07A3B-E2F0-4296-949B-CEAF0C2373BC}"/>
              </a:ext>
            </a:extLst>
          </p:cNvPr>
          <p:cNvSpPr txBox="1"/>
          <p:nvPr/>
        </p:nvSpPr>
        <p:spPr>
          <a:xfrm>
            <a:off x="1489703" y="555910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ABCC9-A497-4C70-B22E-3E3FA118014C}"/>
              </a:ext>
            </a:extLst>
          </p:cNvPr>
          <p:cNvSpPr txBox="1"/>
          <p:nvPr/>
        </p:nvSpPr>
        <p:spPr>
          <a:xfrm>
            <a:off x="1489703" y="60189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3C40A6-40F6-4F39-87F0-128F349C5729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EA044-FD82-4E71-8E08-DB5ABF208BB6}"/>
              </a:ext>
            </a:extLst>
          </p:cNvPr>
          <p:cNvSpPr/>
          <p:nvPr/>
        </p:nvSpPr>
        <p:spPr>
          <a:xfrm>
            <a:off x="4690102" y="4912855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582F2-C335-4902-97FF-BB98500959AB}"/>
              </a:ext>
            </a:extLst>
          </p:cNvPr>
          <p:cNvSpPr txBox="1"/>
          <p:nvPr/>
        </p:nvSpPr>
        <p:spPr>
          <a:xfrm>
            <a:off x="6681081" y="534693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763C5-053F-4F88-918E-9EAAB1C84EFE}"/>
              </a:ext>
            </a:extLst>
          </p:cNvPr>
          <p:cNvSpPr txBox="1"/>
          <p:nvPr/>
        </p:nvSpPr>
        <p:spPr>
          <a:xfrm>
            <a:off x="6681081" y="574720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25D4FF-F1D4-44E7-B4FB-684606F2E4BA}"/>
              </a:ext>
            </a:extLst>
          </p:cNvPr>
          <p:cNvSpPr txBox="1"/>
          <p:nvPr/>
        </p:nvSpPr>
        <p:spPr>
          <a:xfrm>
            <a:off x="6681081" y="61111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945084-E28B-4167-9978-501E3FF78A25}"/>
              </a:ext>
            </a:extLst>
          </p:cNvPr>
          <p:cNvSpPr txBox="1"/>
          <p:nvPr/>
        </p:nvSpPr>
        <p:spPr>
          <a:xfrm>
            <a:off x="7421465" y="53516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493754-1265-43BD-8AF7-DAFD238D2DB9}"/>
              </a:ext>
            </a:extLst>
          </p:cNvPr>
          <p:cNvSpPr txBox="1"/>
          <p:nvPr/>
        </p:nvSpPr>
        <p:spPr>
          <a:xfrm>
            <a:off x="7421466" y="574720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1106C4-6819-494A-8068-BBC52945FC18}"/>
              </a:ext>
            </a:extLst>
          </p:cNvPr>
          <p:cNvSpPr txBox="1"/>
          <p:nvPr/>
        </p:nvSpPr>
        <p:spPr>
          <a:xfrm>
            <a:off x="7421466" y="610489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064C58-87B5-4192-8BDD-32BED412A108}"/>
              </a:ext>
            </a:extLst>
          </p:cNvPr>
          <p:cNvSpPr txBox="1"/>
          <p:nvPr/>
        </p:nvSpPr>
        <p:spPr>
          <a:xfrm>
            <a:off x="4872095" y="5239217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183EE-23BF-490D-BAE0-AD6A9CD22640}"/>
              </a:ext>
            </a:extLst>
          </p:cNvPr>
          <p:cNvSpPr txBox="1"/>
          <p:nvPr/>
        </p:nvSpPr>
        <p:spPr>
          <a:xfrm>
            <a:off x="6076521" y="611391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418BE5-750B-4CB9-A111-96CCA9EEF786}"/>
              </a:ext>
            </a:extLst>
          </p:cNvPr>
          <p:cNvSpPr txBox="1"/>
          <p:nvPr/>
        </p:nvSpPr>
        <p:spPr>
          <a:xfrm>
            <a:off x="6080577" y="57392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A6D109-A325-4B4E-9097-952A7C56FC86}"/>
              </a:ext>
            </a:extLst>
          </p:cNvPr>
          <p:cNvSpPr txBox="1"/>
          <p:nvPr/>
        </p:nvSpPr>
        <p:spPr>
          <a:xfrm>
            <a:off x="6076521" y="53376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F494FB-2F50-4A30-BD3E-615E6884DA57}"/>
              </a:ext>
            </a:extLst>
          </p:cNvPr>
          <p:cNvSpPr txBox="1"/>
          <p:nvPr/>
        </p:nvSpPr>
        <p:spPr>
          <a:xfrm>
            <a:off x="6681081" y="496556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B326D2-F7C7-472B-98CE-A7DEBE84603A}"/>
              </a:ext>
            </a:extLst>
          </p:cNvPr>
          <p:cNvSpPr txBox="1"/>
          <p:nvPr/>
        </p:nvSpPr>
        <p:spPr>
          <a:xfrm>
            <a:off x="7421464" y="49655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9F4D0E-902B-4A30-BE5F-17A045541711}"/>
              </a:ext>
            </a:extLst>
          </p:cNvPr>
          <p:cNvSpPr txBox="1"/>
          <p:nvPr/>
        </p:nvSpPr>
        <p:spPr>
          <a:xfrm>
            <a:off x="6076521" y="4965562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A23FD4-E99C-4A8C-A6E4-B4C3BA3A2DBB}"/>
              </a:ext>
            </a:extLst>
          </p:cNvPr>
          <p:cNvSpPr/>
          <p:nvPr/>
        </p:nvSpPr>
        <p:spPr>
          <a:xfrm>
            <a:off x="4690102" y="3193131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944F39-38AC-425E-81C6-385166948B45}"/>
              </a:ext>
            </a:extLst>
          </p:cNvPr>
          <p:cNvSpPr txBox="1"/>
          <p:nvPr/>
        </p:nvSpPr>
        <p:spPr>
          <a:xfrm>
            <a:off x="6646335" y="366085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045E55-8371-44B9-BF1C-0277E78BA994}"/>
              </a:ext>
            </a:extLst>
          </p:cNvPr>
          <p:cNvSpPr txBox="1"/>
          <p:nvPr/>
        </p:nvSpPr>
        <p:spPr>
          <a:xfrm>
            <a:off x="6646334" y="4009222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78505D-3D79-4556-8831-095DBC078903}"/>
              </a:ext>
            </a:extLst>
          </p:cNvPr>
          <p:cNvSpPr txBox="1"/>
          <p:nvPr/>
        </p:nvSpPr>
        <p:spPr>
          <a:xfrm>
            <a:off x="6651620" y="439150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675016-DF2A-4DFE-A479-52C48EB944E2}"/>
              </a:ext>
            </a:extLst>
          </p:cNvPr>
          <p:cNvSpPr txBox="1"/>
          <p:nvPr/>
        </p:nvSpPr>
        <p:spPr>
          <a:xfrm>
            <a:off x="7413358" y="36443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C1AA55-BF6F-45E7-8D47-B17FC0BF6E6C}"/>
              </a:ext>
            </a:extLst>
          </p:cNvPr>
          <p:cNvSpPr txBox="1"/>
          <p:nvPr/>
        </p:nvSpPr>
        <p:spPr>
          <a:xfrm>
            <a:off x="7413358" y="400747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FE55EA-676E-4A15-815E-08F4AB2F62F2}"/>
              </a:ext>
            </a:extLst>
          </p:cNvPr>
          <p:cNvSpPr txBox="1"/>
          <p:nvPr/>
        </p:nvSpPr>
        <p:spPr>
          <a:xfrm>
            <a:off x="7421464" y="438350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72FB08-034D-48FC-9682-33E289211AFA}"/>
              </a:ext>
            </a:extLst>
          </p:cNvPr>
          <p:cNvSpPr txBox="1"/>
          <p:nvPr/>
        </p:nvSpPr>
        <p:spPr>
          <a:xfrm>
            <a:off x="4872095" y="358288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13A1B0-1BD7-42CE-86B8-CB92939FA83C}"/>
              </a:ext>
            </a:extLst>
          </p:cNvPr>
          <p:cNvSpPr txBox="1"/>
          <p:nvPr/>
        </p:nvSpPr>
        <p:spPr>
          <a:xfrm>
            <a:off x="6076521" y="438350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2852A0-5B53-4DAF-8B7D-E325D0F75237}"/>
              </a:ext>
            </a:extLst>
          </p:cNvPr>
          <p:cNvSpPr txBox="1"/>
          <p:nvPr/>
        </p:nvSpPr>
        <p:spPr>
          <a:xfrm>
            <a:off x="6090948" y="40092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5BCFC5-F2DD-4589-AB90-C4157CD65008}"/>
              </a:ext>
            </a:extLst>
          </p:cNvPr>
          <p:cNvSpPr txBox="1"/>
          <p:nvPr/>
        </p:nvSpPr>
        <p:spPr>
          <a:xfrm>
            <a:off x="6059493" y="36388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654973-5E15-49BC-B61B-C14F0580DE3D}"/>
              </a:ext>
            </a:extLst>
          </p:cNvPr>
          <p:cNvSpPr txBox="1"/>
          <p:nvPr/>
        </p:nvSpPr>
        <p:spPr>
          <a:xfrm>
            <a:off x="1113393" y="3132722"/>
            <a:ext cx="1413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[0,1,2,3]</a:t>
            </a:r>
          </a:p>
          <a:p>
            <a:r>
              <a:rPr lang="en-US" sz="1400" dirty="0"/>
              <a:t>[1,0,2,3]</a:t>
            </a:r>
          </a:p>
          <a:p>
            <a:r>
              <a:rPr lang="en-US" sz="1400" dirty="0"/>
              <a:t>[1,2,0,3]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E12192-2DD6-4B8D-B96E-95EBA0084BD3}"/>
              </a:ext>
            </a:extLst>
          </p:cNvPr>
          <p:cNvSpPr txBox="1"/>
          <p:nvPr/>
        </p:nvSpPr>
        <p:spPr>
          <a:xfrm>
            <a:off x="6646334" y="327511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A9B52F-7717-4676-8F76-68F9EFCFB26B}"/>
              </a:ext>
            </a:extLst>
          </p:cNvPr>
          <p:cNvSpPr txBox="1"/>
          <p:nvPr/>
        </p:nvSpPr>
        <p:spPr>
          <a:xfrm>
            <a:off x="7408232" y="327511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[3,0]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5A8740-1F50-4796-9259-FFC528EAFF20}"/>
              </a:ext>
            </a:extLst>
          </p:cNvPr>
          <p:cNvSpPr txBox="1"/>
          <p:nvPr/>
        </p:nvSpPr>
        <p:spPr>
          <a:xfrm>
            <a:off x="6047667" y="3301998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0C2071-89E8-4E87-A473-115E510209AB}"/>
              </a:ext>
            </a:extLst>
          </p:cNvPr>
          <p:cNvSpPr/>
          <p:nvPr/>
        </p:nvSpPr>
        <p:spPr>
          <a:xfrm>
            <a:off x="4690102" y="1438532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E17A70-B76E-4D02-AE25-484A07D6E868}"/>
              </a:ext>
            </a:extLst>
          </p:cNvPr>
          <p:cNvSpPr txBox="1"/>
          <p:nvPr/>
        </p:nvSpPr>
        <p:spPr>
          <a:xfrm>
            <a:off x="6646334" y="187775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95BED0-B475-4A1E-8D2E-38BC702F1030}"/>
              </a:ext>
            </a:extLst>
          </p:cNvPr>
          <p:cNvSpPr txBox="1"/>
          <p:nvPr/>
        </p:nvSpPr>
        <p:spPr>
          <a:xfrm>
            <a:off x="6646333" y="229726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53459C-65CA-49B1-87D8-F4E91A66A3F5}"/>
              </a:ext>
            </a:extLst>
          </p:cNvPr>
          <p:cNvSpPr txBox="1"/>
          <p:nvPr/>
        </p:nvSpPr>
        <p:spPr>
          <a:xfrm>
            <a:off x="6646334" y="2670720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E06130-748E-4479-9868-C65E9C90B416}"/>
              </a:ext>
            </a:extLst>
          </p:cNvPr>
          <p:cNvSpPr txBox="1"/>
          <p:nvPr/>
        </p:nvSpPr>
        <p:spPr>
          <a:xfrm>
            <a:off x="7421464" y="188963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0DD08A-7DF0-4E1A-AA66-9AF63AEBBB93}"/>
              </a:ext>
            </a:extLst>
          </p:cNvPr>
          <p:cNvSpPr txBox="1"/>
          <p:nvPr/>
        </p:nvSpPr>
        <p:spPr>
          <a:xfrm>
            <a:off x="7408230" y="231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09FB25-2375-4FC2-ACFF-316821493BB0}"/>
              </a:ext>
            </a:extLst>
          </p:cNvPr>
          <p:cNvSpPr txBox="1"/>
          <p:nvPr/>
        </p:nvSpPr>
        <p:spPr>
          <a:xfrm>
            <a:off x="7408231" y="267476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3637E7-6E92-46E9-9A2A-B17CB8920394}"/>
              </a:ext>
            </a:extLst>
          </p:cNvPr>
          <p:cNvSpPr txBox="1"/>
          <p:nvPr/>
        </p:nvSpPr>
        <p:spPr>
          <a:xfrm>
            <a:off x="4872095" y="184104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A385EF-F14F-4481-BA96-86BF1922D989}"/>
              </a:ext>
            </a:extLst>
          </p:cNvPr>
          <p:cNvSpPr txBox="1"/>
          <p:nvPr/>
        </p:nvSpPr>
        <p:spPr>
          <a:xfrm>
            <a:off x="6076521" y="267072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F1200C-82D5-445F-8F53-A80AA637B556}"/>
              </a:ext>
            </a:extLst>
          </p:cNvPr>
          <p:cNvSpPr txBox="1"/>
          <p:nvPr/>
        </p:nvSpPr>
        <p:spPr>
          <a:xfrm>
            <a:off x="6080577" y="227076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14D58E-5BD4-4673-A6DB-D2918FA568BC}"/>
              </a:ext>
            </a:extLst>
          </p:cNvPr>
          <p:cNvSpPr txBox="1"/>
          <p:nvPr/>
        </p:nvSpPr>
        <p:spPr>
          <a:xfrm>
            <a:off x="6051526" y="1891880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BD09DA-0808-4D26-91D7-86EFA985C0E0}"/>
              </a:ext>
            </a:extLst>
          </p:cNvPr>
          <p:cNvSpPr txBox="1"/>
          <p:nvPr/>
        </p:nvSpPr>
        <p:spPr>
          <a:xfrm>
            <a:off x="6646333" y="151069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6E5AFB-F800-40FB-9AE4-BB5F60F0B1F0}"/>
              </a:ext>
            </a:extLst>
          </p:cNvPr>
          <p:cNvSpPr txBox="1"/>
          <p:nvPr/>
        </p:nvSpPr>
        <p:spPr>
          <a:xfrm>
            <a:off x="7408229" y="152142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[0]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07EE1A-4E50-49EA-AC27-B2ECC0D99197}"/>
              </a:ext>
            </a:extLst>
          </p:cNvPr>
          <p:cNvSpPr txBox="1"/>
          <p:nvPr/>
        </p:nvSpPr>
        <p:spPr>
          <a:xfrm>
            <a:off x="6095731" y="1518714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64D1D7-A255-4AC6-B37A-76D15136CFFD}"/>
              </a:ext>
            </a:extLst>
          </p:cNvPr>
          <p:cNvSpPr/>
          <p:nvPr/>
        </p:nvSpPr>
        <p:spPr>
          <a:xfrm>
            <a:off x="4690102" y="97654"/>
            <a:ext cx="6603775" cy="1287420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2D8E19-1975-4BBA-848B-1F9201CB1C7E}"/>
              </a:ext>
            </a:extLst>
          </p:cNvPr>
          <p:cNvSpPr txBox="1"/>
          <p:nvPr/>
        </p:nvSpPr>
        <p:spPr>
          <a:xfrm>
            <a:off x="6646334" y="21950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3405EF-58FD-4730-BAD9-909BD8BB639B}"/>
              </a:ext>
            </a:extLst>
          </p:cNvPr>
          <p:cNvSpPr txBox="1"/>
          <p:nvPr/>
        </p:nvSpPr>
        <p:spPr>
          <a:xfrm>
            <a:off x="6646333" y="63902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79AF71-7CC5-46B0-976A-B282CD7C3C0F}"/>
              </a:ext>
            </a:extLst>
          </p:cNvPr>
          <p:cNvSpPr txBox="1"/>
          <p:nvPr/>
        </p:nvSpPr>
        <p:spPr>
          <a:xfrm>
            <a:off x="6646334" y="10124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A98EFB-C9AF-4EEC-8DEC-EEABE0461C51}"/>
              </a:ext>
            </a:extLst>
          </p:cNvPr>
          <p:cNvSpPr txBox="1"/>
          <p:nvPr/>
        </p:nvSpPr>
        <p:spPr>
          <a:xfrm>
            <a:off x="7421464" y="23138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8CC9F9-30B0-4A6F-8C3A-B77D5192F8CC}"/>
              </a:ext>
            </a:extLst>
          </p:cNvPr>
          <p:cNvSpPr txBox="1"/>
          <p:nvPr/>
        </p:nvSpPr>
        <p:spPr>
          <a:xfrm>
            <a:off x="7408230" y="653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76241E-EFEF-4862-9573-059E502EB2E7}"/>
              </a:ext>
            </a:extLst>
          </p:cNvPr>
          <p:cNvSpPr txBox="1"/>
          <p:nvPr/>
        </p:nvSpPr>
        <p:spPr>
          <a:xfrm>
            <a:off x="7408231" y="101652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7353DA-2F85-4E7E-96A2-939C163ACD45}"/>
              </a:ext>
            </a:extLst>
          </p:cNvPr>
          <p:cNvSpPr txBox="1"/>
          <p:nvPr/>
        </p:nvSpPr>
        <p:spPr>
          <a:xfrm>
            <a:off x="4872095" y="182804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8887D1-3D91-485D-A9B5-C17A2E04833C}"/>
              </a:ext>
            </a:extLst>
          </p:cNvPr>
          <p:cNvSpPr txBox="1"/>
          <p:nvPr/>
        </p:nvSpPr>
        <p:spPr>
          <a:xfrm>
            <a:off x="6076521" y="101247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07E025-2DF2-485B-9002-A685AEC2E22F}"/>
              </a:ext>
            </a:extLst>
          </p:cNvPr>
          <p:cNvSpPr txBox="1"/>
          <p:nvPr/>
        </p:nvSpPr>
        <p:spPr>
          <a:xfrm>
            <a:off x="6080577" y="6125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FCEDF2-1BE3-488F-8659-518CB1077D45}"/>
              </a:ext>
            </a:extLst>
          </p:cNvPr>
          <p:cNvSpPr txBox="1"/>
          <p:nvPr/>
        </p:nvSpPr>
        <p:spPr>
          <a:xfrm>
            <a:off x="6051526" y="233636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206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924598-27DE-445D-B4EE-43643928CE9C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BBE01-F2B4-4C9A-9B6E-E97F4C0B64E6}"/>
              </a:ext>
            </a:extLst>
          </p:cNvPr>
          <p:cNvSpPr txBox="1"/>
          <p:nvPr/>
        </p:nvSpPr>
        <p:spPr>
          <a:xfrm>
            <a:off x="719090" y="5068979"/>
            <a:ext cx="50206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2FFE6-9572-48BE-AA63-693DA6CC3A44}"/>
              </a:ext>
            </a:extLst>
          </p:cNvPr>
          <p:cNvSpPr txBox="1"/>
          <p:nvPr/>
        </p:nvSpPr>
        <p:spPr>
          <a:xfrm>
            <a:off x="719088" y="554985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5C10A-35C2-4F71-B71D-5562B543DD1F}"/>
              </a:ext>
            </a:extLst>
          </p:cNvPr>
          <p:cNvSpPr txBox="1"/>
          <p:nvPr/>
        </p:nvSpPr>
        <p:spPr>
          <a:xfrm>
            <a:off x="719089" y="60336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C3B73-E1E6-4119-928C-59198EE03AFC}"/>
              </a:ext>
            </a:extLst>
          </p:cNvPr>
          <p:cNvSpPr txBox="1"/>
          <p:nvPr/>
        </p:nvSpPr>
        <p:spPr>
          <a:xfrm>
            <a:off x="1494142" y="506897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B1941-D4B9-44AB-87B8-55CAB1D66649}"/>
              </a:ext>
            </a:extLst>
          </p:cNvPr>
          <p:cNvSpPr txBox="1"/>
          <p:nvPr/>
        </p:nvSpPr>
        <p:spPr>
          <a:xfrm>
            <a:off x="1489703" y="555910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F5E13-3A5F-4F1D-9EBF-8D41247FFCCF}"/>
              </a:ext>
            </a:extLst>
          </p:cNvPr>
          <p:cNvSpPr txBox="1"/>
          <p:nvPr/>
        </p:nvSpPr>
        <p:spPr>
          <a:xfrm>
            <a:off x="1489703" y="60189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2C3CAF-C545-4D6D-B44E-5B5F014F8287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C3AC5E-3CD7-4BF1-A98F-D45246404E7E}"/>
              </a:ext>
            </a:extLst>
          </p:cNvPr>
          <p:cNvSpPr/>
          <p:nvPr/>
        </p:nvSpPr>
        <p:spPr>
          <a:xfrm>
            <a:off x="4690102" y="4912855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AF5CD1-8311-453B-851E-EA741C768A99}"/>
              </a:ext>
            </a:extLst>
          </p:cNvPr>
          <p:cNvSpPr txBox="1"/>
          <p:nvPr/>
        </p:nvSpPr>
        <p:spPr>
          <a:xfrm>
            <a:off x="6681081" y="534693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CB645-398E-4E2F-B6F5-8AB96557FC74}"/>
              </a:ext>
            </a:extLst>
          </p:cNvPr>
          <p:cNvSpPr txBox="1"/>
          <p:nvPr/>
        </p:nvSpPr>
        <p:spPr>
          <a:xfrm>
            <a:off x="6681081" y="574720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AB7505-B3D5-4648-91D4-F38B33F6EFFD}"/>
              </a:ext>
            </a:extLst>
          </p:cNvPr>
          <p:cNvSpPr txBox="1"/>
          <p:nvPr/>
        </p:nvSpPr>
        <p:spPr>
          <a:xfrm>
            <a:off x="6681081" y="61111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4E7EAC-3297-4359-B365-098DA3E2ABE0}"/>
              </a:ext>
            </a:extLst>
          </p:cNvPr>
          <p:cNvSpPr txBox="1"/>
          <p:nvPr/>
        </p:nvSpPr>
        <p:spPr>
          <a:xfrm>
            <a:off x="7421465" y="53516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ECCD0-DE3E-4032-BBD3-1C82AD6FAD5E}"/>
              </a:ext>
            </a:extLst>
          </p:cNvPr>
          <p:cNvSpPr txBox="1"/>
          <p:nvPr/>
        </p:nvSpPr>
        <p:spPr>
          <a:xfrm>
            <a:off x="7421466" y="574720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6A7EF-C7AC-477A-9A8A-2626C148B6A6}"/>
              </a:ext>
            </a:extLst>
          </p:cNvPr>
          <p:cNvSpPr txBox="1"/>
          <p:nvPr/>
        </p:nvSpPr>
        <p:spPr>
          <a:xfrm>
            <a:off x="7421466" y="610489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C9A4C-A981-4CEF-B3A2-694656E20E13}"/>
              </a:ext>
            </a:extLst>
          </p:cNvPr>
          <p:cNvSpPr txBox="1"/>
          <p:nvPr/>
        </p:nvSpPr>
        <p:spPr>
          <a:xfrm>
            <a:off x="4872095" y="5239217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39552-669F-423C-A302-C4C9E8C6AAD7}"/>
              </a:ext>
            </a:extLst>
          </p:cNvPr>
          <p:cNvSpPr txBox="1"/>
          <p:nvPr/>
        </p:nvSpPr>
        <p:spPr>
          <a:xfrm>
            <a:off x="6076521" y="611391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271E71-CD2F-457D-823A-E308AD5BF2EF}"/>
              </a:ext>
            </a:extLst>
          </p:cNvPr>
          <p:cNvSpPr txBox="1"/>
          <p:nvPr/>
        </p:nvSpPr>
        <p:spPr>
          <a:xfrm>
            <a:off x="6080577" y="57392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05225-BEDB-46E2-86AE-C7E881061CAF}"/>
              </a:ext>
            </a:extLst>
          </p:cNvPr>
          <p:cNvSpPr txBox="1"/>
          <p:nvPr/>
        </p:nvSpPr>
        <p:spPr>
          <a:xfrm>
            <a:off x="6076521" y="53376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A4C918-81EB-4701-A780-3B62E12887A6}"/>
              </a:ext>
            </a:extLst>
          </p:cNvPr>
          <p:cNvSpPr txBox="1"/>
          <p:nvPr/>
        </p:nvSpPr>
        <p:spPr>
          <a:xfrm>
            <a:off x="6681081" y="496556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79EEB1-F16F-417B-9036-0BCD2260A51E}"/>
              </a:ext>
            </a:extLst>
          </p:cNvPr>
          <p:cNvSpPr txBox="1"/>
          <p:nvPr/>
        </p:nvSpPr>
        <p:spPr>
          <a:xfrm>
            <a:off x="7421464" y="49655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[2,3,0]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46255-F8E2-48F1-8E3D-CF48EAFF67CA}"/>
              </a:ext>
            </a:extLst>
          </p:cNvPr>
          <p:cNvSpPr txBox="1"/>
          <p:nvPr/>
        </p:nvSpPr>
        <p:spPr>
          <a:xfrm>
            <a:off x="6076521" y="4965562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A17B39-92C6-4282-B197-743CBB8EE5F8}"/>
              </a:ext>
            </a:extLst>
          </p:cNvPr>
          <p:cNvSpPr/>
          <p:nvPr/>
        </p:nvSpPr>
        <p:spPr>
          <a:xfrm>
            <a:off x="4690102" y="3193131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839641-CC2E-42E2-9CD9-44C703D155BE}"/>
              </a:ext>
            </a:extLst>
          </p:cNvPr>
          <p:cNvSpPr txBox="1"/>
          <p:nvPr/>
        </p:nvSpPr>
        <p:spPr>
          <a:xfrm>
            <a:off x="6646335" y="366085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60E0F1-8741-4C96-A1EF-F8C7600C0A46}"/>
              </a:ext>
            </a:extLst>
          </p:cNvPr>
          <p:cNvSpPr txBox="1"/>
          <p:nvPr/>
        </p:nvSpPr>
        <p:spPr>
          <a:xfrm>
            <a:off x="6646334" y="4009222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863464-CE59-453C-BD61-4D2BFFB976FC}"/>
              </a:ext>
            </a:extLst>
          </p:cNvPr>
          <p:cNvSpPr txBox="1"/>
          <p:nvPr/>
        </p:nvSpPr>
        <p:spPr>
          <a:xfrm>
            <a:off x="6651620" y="439150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06AFE-2448-418B-A17C-7DF25A879D15}"/>
              </a:ext>
            </a:extLst>
          </p:cNvPr>
          <p:cNvSpPr txBox="1"/>
          <p:nvPr/>
        </p:nvSpPr>
        <p:spPr>
          <a:xfrm>
            <a:off x="7413358" y="36443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17182F-C843-45AB-BC6B-90A608FB3129}"/>
              </a:ext>
            </a:extLst>
          </p:cNvPr>
          <p:cNvSpPr txBox="1"/>
          <p:nvPr/>
        </p:nvSpPr>
        <p:spPr>
          <a:xfrm>
            <a:off x="7413358" y="400747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35059F-78DE-4F7A-AC8B-693F8F4A18E5}"/>
              </a:ext>
            </a:extLst>
          </p:cNvPr>
          <p:cNvSpPr txBox="1"/>
          <p:nvPr/>
        </p:nvSpPr>
        <p:spPr>
          <a:xfrm>
            <a:off x="7421464" y="438350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46584-89BF-48A7-A237-16ACAD5C8AD9}"/>
              </a:ext>
            </a:extLst>
          </p:cNvPr>
          <p:cNvSpPr txBox="1"/>
          <p:nvPr/>
        </p:nvSpPr>
        <p:spPr>
          <a:xfrm>
            <a:off x="4872095" y="358288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B0B03C-61E0-4041-B3C5-4C5B5293BB05}"/>
              </a:ext>
            </a:extLst>
          </p:cNvPr>
          <p:cNvSpPr txBox="1"/>
          <p:nvPr/>
        </p:nvSpPr>
        <p:spPr>
          <a:xfrm>
            <a:off x="6076521" y="438350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F5C82A-389A-4696-AF1C-C1F3D4BC7371}"/>
              </a:ext>
            </a:extLst>
          </p:cNvPr>
          <p:cNvSpPr txBox="1"/>
          <p:nvPr/>
        </p:nvSpPr>
        <p:spPr>
          <a:xfrm>
            <a:off x="6090948" y="40092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2CDFB-45DC-472B-A6C9-5402EC341328}"/>
              </a:ext>
            </a:extLst>
          </p:cNvPr>
          <p:cNvSpPr txBox="1"/>
          <p:nvPr/>
        </p:nvSpPr>
        <p:spPr>
          <a:xfrm>
            <a:off x="6059493" y="36388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D16D9B-8D0E-4391-B726-EA6684E96516}"/>
              </a:ext>
            </a:extLst>
          </p:cNvPr>
          <p:cNvSpPr txBox="1"/>
          <p:nvPr/>
        </p:nvSpPr>
        <p:spPr>
          <a:xfrm>
            <a:off x="1113393" y="3132722"/>
            <a:ext cx="1413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[0,1,2,3]</a:t>
            </a:r>
          </a:p>
          <a:p>
            <a:r>
              <a:rPr lang="en-US" sz="1400" dirty="0"/>
              <a:t>[1,0,2,3]</a:t>
            </a:r>
          </a:p>
          <a:p>
            <a:r>
              <a:rPr lang="en-US" sz="1400" dirty="0"/>
              <a:t>[1,2,0,3]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4D9618-FF7D-4C48-91B2-26B80B2A03FE}"/>
              </a:ext>
            </a:extLst>
          </p:cNvPr>
          <p:cNvSpPr txBox="1"/>
          <p:nvPr/>
        </p:nvSpPr>
        <p:spPr>
          <a:xfrm>
            <a:off x="6646334" y="327511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0D58C9-F4AA-4D4C-9426-144802B7F081}"/>
              </a:ext>
            </a:extLst>
          </p:cNvPr>
          <p:cNvSpPr txBox="1"/>
          <p:nvPr/>
        </p:nvSpPr>
        <p:spPr>
          <a:xfrm>
            <a:off x="7408232" y="327511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[3,0]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6BAF39-A5DD-4F35-B6E5-412F89953C33}"/>
              </a:ext>
            </a:extLst>
          </p:cNvPr>
          <p:cNvSpPr txBox="1"/>
          <p:nvPr/>
        </p:nvSpPr>
        <p:spPr>
          <a:xfrm>
            <a:off x="6047667" y="3301998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A86772-1B69-4698-B5FD-B2A8B167F391}"/>
              </a:ext>
            </a:extLst>
          </p:cNvPr>
          <p:cNvSpPr/>
          <p:nvPr/>
        </p:nvSpPr>
        <p:spPr>
          <a:xfrm>
            <a:off x="4690102" y="1438532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F47FFE-BB1D-4310-85E4-E9076070DC5C}"/>
              </a:ext>
            </a:extLst>
          </p:cNvPr>
          <p:cNvSpPr txBox="1"/>
          <p:nvPr/>
        </p:nvSpPr>
        <p:spPr>
          <a:xfrm>
            <a:off x="6646334" y="187775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E55D99-0157-411E-9284-ACCB5491AB65}"/>
              </a:ext>
            </a:extLst>
          </p:cNvPr>
          <p:cNvSpPr txBox="1"/>
          <p:nvPr/>
        </p:nvSpPr>
        <p:spPr>
          <a:xfrm>
            <a:off x="6646333" y="229726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C30CED-1189-4ABE-BD6D-3EB1F33A0A76}"/>
              </a:ext>
            </a:extLst>
          </p:cNvPr>
          <p:cNvSpPr txBox="1"/>
          <p:nvPr/>
        </p:nvSpPr>
        <p:spPr>
          <a:xfrm>
            <a:off x="6646334" y="2670720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7342AB-9FD7-4ED6-B1F6-95A9795E79C6}"/>
              </a:ext>
            </a:extLst>
          </p:cNvPr>
          <p:cNvSpPr txBox="1"/>
          <p:nvPr/>
        </p:nvSpPr>
        <p:spPr>
          <a:xfrm>
            <a:off x="7421464" y="188963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5162D3-8C6C-4703-96B1-B20E5BFCDA70}"/>
              </a:ext>
            </a:extLst>
          </p:cNvPr>
          <p:cNvSpPr txBox="1"/>
          <p:nvPr/>
        </p:nvSpPr>
        <p:spPr>
          <a:xfrm>
            <a:off x="7408230" y="231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D7F2B4-D0D4-4B7D-91EA-407257B99792}"/>
              </a:ext>
            </a:extLst>
          </p:cNvPr>
          <p:cNvSpPr txBox="1"/>
          <p:nvPr/>
        </p:nvSpPr>
        <p:spPr>
          <a:xfrm>
            <a:off x="7408231" y="267476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9E8525-FC0D-4ACB-9DB2-E940DCC46D4F}"/>
              </a:ext>
            </a:extLst>
          </p:cNvPr>
          <p:cNvSpPr txBox="1"/>
          <p:nvPr/>
        </p:nvSpPr>
        <p:spPr>
          <a:xfrm>
            <a:off x="4872095" y="184104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D2F0A-7086-4CA1-9F25-A17118421CD4}"/>
              </a:ext>
            </a:extLst>
          </p:cNvPr>
          <p:cNvSpPr txBox="1"/>
          <p:nvPr/>
        </p:nvSpPr>
        <p:spPr>
          <a:xfrm>
            <a:off x="6076521" y="267072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533FF3-56AE-401F-8185-C74094CDB967}"/>
              </a:ext>
            </a:extLst>
          </p:cNvPr>
          <p:cNvSpPr txBox="1"/>
          <p:nvPr/>
        </p:nvSpPr>
        <p:spPr>
          <a:xfrm>
            <a:off x="6080577" y="227076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187062-D575-497E-9DB7-B559C4FC5538}"/>
              </a:ext>
            </a:extLst>
          </p:cNvPr>
          <p:cNvSpPr txBox="1"/>
          <p:nvPr/>
        </p:nvSpPr>
        <p:spPr>
          <a:xfrm>
            <a:off x="6051526" y="1891880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50BA61-E00A-4578-88E7-3073A2F7D509}"/>
              </a:ext>
            </a:extLst>
          </p:cNvPr>
          <p:cNvSpPr txBox="1"/>
          <p:nvPr/>
        </p:nvSpPr>
        <p:spPr>
          <a:xfrm>
            <a:off x="6646333" y="151069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E48093-824C-4784-99D5-E738A7CB3017}"/>
              </a:ext>
            </a:extLst>
          </p:cNvPr>
          <p:cNvSpPr txBox="1"/>
          <p:nvPr/>
        </p:nvSpPr>
        <p:spPr>
          <a:xfrm>
            <a:off x="7408229" y="152142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[0]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D774AB-7BCD-4D79-B8CF-2954DE1E3ED3}"/>
              </a:ext>
            </a:extLst>
          </p:cNvPr>
          <p:cNvSpPr txBox="1"/>
          <p:nvPr/>
        </p:nvSpPr>
        <p:spPr>
          <a:xfrm>
            <a:off x="6095731" y="1518714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B8399E-12A9-4585-89DE-DB244907E3BA}"/>
              </a:ext>
            </a:extLst>
          </p:cNvPr>
          <p:cNvSpPr/>
          <p:nvPr/>
        </p:nvSpPr>
        <p:spPr>
          <a:xfrm>
            <a:off x="4690102" y="97654"/>
            <a:ext cx="6603775" cy="1287420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57D82A-72DA-4F5E-A759-A5721A50FB95}"/>
              </a:ext>
            </a:extLst>
          </p:cNvPr>
          <p:cNvSpPr txBox="1"/>
          <p:nvPr/>
        </p:nvSpPr>
        <p:spPr>
          <a:xfrm>
            <a:off x="6646334" y="21950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294F5A-AA80-44ED-AFC7-F72271B9B3A3}"/>
              </a:ext>
            </a:extLst>
          </p:cNvPr>
          <p:cNvSpPr txBox="1"/>
          <p:nvPr/>
        </p:nvSpPr>
        <p:spPr>
          <a:xfrm>
            <a:off x="6646333" y="63902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2D7084-C9A3-4D2C-8EFA-804EF2A0FB26}"/>
              </a:ext>
            </a:extLst>
          </p:cNvPr>
          <p:cNvSpPr txBox="1"/>
          <p:nvPr/>
        </p:nvSpPr>
        <p:spPr>
          <a:xfrm>
            <a:off x="6646334" y="10124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63A767-537F-4A7C-B42D-D6FC977E72F9}"/>
              </a:ext>
            </a:extLst>
          </p:cNvPr>
          <p:cNvSpPr txBox="1"/>
          <p:nvPr/>
        </p:nvSpPr>
        <p:spPr>
          <a:xfrm>
            <a:off x="7421464" y="23138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C7634D-DA5C-4D89-8E4D-914EC4844DFC}"/>
              </a:ext>
            </a:extLst>
          </p:cNvPr>
          <p:cNvSpPr txBox="1"/>
          <p:nvPr/>
        </p:nvSpPr>
        <p:spPr>
          <a:xfrm>
            <a:off x="7408230" y="653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C5C76F-D043-4638-BF10-D5CA05BCFA90}"/>
              </a:ext>
            </a:extLst>
          </p:cNvPr>
          <p:cNvSpPr txBox="1"/>
          <p:nvPr/>
        </p:nvSpPr>
        <p:spPr>
          <a:xfrm>
            <a:off x="7408231" y="101652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EE4FE6-6E8D-48E9-8CEA-78DDA718427A}"/>
              </a:ext>
            </a:extLst>
          </p:cNvPr>
          <p:cNvSpPr txBox="1"/>
          <p:nvPr/>
        </p:nvSpPr>
        <p:spPr>
          <a:xfrm>
            <a:off x="4872095" y="182804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AA5879-0F55-40D8-8952-29D6DE74F870}"/>
              </a:ext>
            </a:extLst>
          </p:cNvPr>
          <p:cNvSpPr txBox="1"/>
          <p:nvPr/>
        </p:nvSpPr>
        <p:spPr>
          <a:xfrm>
            <a:off x="6076521" y="101247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2CAD29-A834-44BA-BE55-AF76799F2F14}"/>
              </a:ext>
            </a:extLst>
          </p:cNvPr>
          <p:cNvSpPr txBox="1"/>
          <p:nvPr/>
        </p:nvSpPr>
        <p:spPr>
          <a:xfrm>
            <a:off x="6080577" y="6125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4DED43-2A11-40F9-8A15-E7834754B9DD}"/>
              </a:ext>
            </a:extLst>
          </p:cNvPr>
          <p:cNvSpPr txBox="1"/>
          <p:nvPr/>
        </p:nvSpPr>
        <p:spPr>
          <a:xfrm>
            <a:off x="6051526" y="233636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5610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3E8781-E23C-4C99-82CE-0E46D2C9D16A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209F1-D93E-4CE2-8B3B-9E7577C30E5F}"/>
              </a:ext>
            </a:extLst>
          </p:cNvPr>
          <p:cNvSpPr txBox="1"/>
          <p:nvPr/>
        </p:nvSpPr>
        <p:spPr>
          <a:xfrm>
            <a:off x="719090" y="5068979"/>
            <a:ext cx="50206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86DEE-3F3A-4133-977A-CE9ECA2C0C5D}"/>
              </a:ext>
            </a:extLst>
          </p:cNvPr>
          <p:cNvSpPr txBox="1"/>
          <p:nvPr/>
        </p:nvSpPr>
        <p:spPr>
          <a:xfrm>
            <a:off x="719088" y="554985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01E77-5B6F-4D7A-BC05-8353653BA819}"/>
              </a:ext>
            </a:extLst>
          </p:cNvPr>
          <p:cNvSpPr txBox="1"/>
          <p:nvPr/>
        </p:nvSpPr>
        <p:spPr>
          <a:xfrm>
            <a:off x="719089" y="60336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96758-1E6C-4262-929B-EED91763A3BD}"/>
              </a:ext>
            </a:extLst>
          </p:cNvPr>
          <p:cNvSpPr txBox="1"/>
          <p:nvPr/>
        </p:nvSpPr>
        <p:spPr>
          <a:xfrm>
            <a:off x="1494142" y="506897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9DD15-71CC-4186-89F1-B02F22F8CA6D}"/>
              </a:ext>
            </a:extLst>
          </p:cNvPr>
          <p:cNvSpPr txBox="1"/>
          <p:nvPr/>
        </p:nvSpPr>
        <p:spPr>
          <a:xfrm>
            <a:off x="1489703" y="555910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DBE237-A2B1-4DAC-BF5E-F30ED9267752}"/>
              </a:ext>
            </a:extLst>
          </p:cNvPr>
          <p:cNvSpPr txBox="1"/>
          <p:nvPr/>
        </p:nvSpPr>
        <p:spPr>
          <a:xfrm>
            <a:off x="1489703" y="60189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EA07E-8D8E-423D-824C-AC4C2E31B100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9347F6-ED3A-4126-9125-4C585FE700CA}"/>
              </a:ext>
            </a:extLst>
          </p:cNvPr>
          <p:cNvSpPr/>
          <p:nvPr/>
        </p:nvSpPr>
        <p:spPr>
          <a:xfrm>
            <a:off x="4690102" y="4912855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B626E-05BC-4818-8983-281736F964FA}"/>
              </a:ext>
            </a:extLst>
          </p:cNvPr>
          <p:cNvSpPr txBox="1"/>
          <p:nvPr/>
        </p:nvSpPr>
        <p:spPr>
          <a:xfrm>
            <a:off x="6681081" y="534693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B1CD4-7D9B-49C2-819A-56489205CFDC}"/>
              </a:ext>
            </a:extLst>
          </p:cNvPr>
          <p:cNvSpPr txBox="1"/>
          <p:nvPr/>
        </p:nvSpPr>
        <p:spPr>
          <a:xfrm>
            <a:off x="6681081" y="574720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3DC18-6D4E-4196-83EB-9E15FBB7A816}"/>
              </a:ext>
            </a:extLst>
          </p:cNvPr>
          <p:cNvSpPr txBox="1"/>
          <p:nvPr/>
        </p:nvSpPr>
        <p:spPr>
          <a:xfrm>
            <a:off x="6681081" y="61111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C79A88-15ED-4687-9F95-EF0C93D01B36}"/>
              </a:ext>
            </a:extLst>
          </p:cNvPr>
          <p:cNvSpPr txBox="1"/>
          <p:nvPr/>
        </p:nvSpPr>
        <p:spPr>
          <a:xfrm>
            <a:off x="7421465" y="53516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78F78-FBA0-4ACC-855E-0ABA4B527F32}"/>
              </a:ext>
            </a:extLst>
          </p:cNvPr>
          <p:cNvSpPr txBox="1"/>
          <p:nvPr/>
        </p:nvSpPr>
        <p:spPr>
          <a:xfrm>
            <a:off x="7421466" y="574720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1796F4-8B5E-480C-86AC-34B3E81976EF}"/>
              </a:ext>
            </a:extLst>
          </p:cNvPr>
          <p:cNvSpPr txBox="1"/>
          <p:nvPr/>
        </p:nvSpPr>
        <p:spPr>
          <a:xfrm>
            <a:off x="7421466" y="610489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9AC745-F8F9-444F-8556-CD2E23C2FAAB}"/>
              </a:ext>
            </a:extLst>
          </p:cNvPr>
          <p:cNvSpPr txBox="1"/>
          <p:nvPr/>
        </p:nvSpPr>
        <p:spPr>
          <a:xfrm>
            <a:off x="4872095" y="5239217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ECC53-01BA-4C74-A7D4-39A7EBA891F3}"/>
              </a:ext>
            </a:extLst>
          </p:cNvPr>
          <p:cNvSpPr txBox="1"/>
          <p:nvPr/>
        </p:nvSpPr>
        <p:spPr>
          <a:xfrm>
            <a:off x="6076521" y="611391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9369EB-277D-44E3-9680-CCDD4FE92D33}"/>
              </a:ext>
            </a:extLst>
          </p:cNvPr>
          <p:cNvSpPr txBox="1"/>
          <p:nvPr/>
        </p:nvSpPr>
        <p:spPr>
          <a:xfrm>
            <a:off x="6080577" y="57392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0F76CB-2C88-4FC8-A40F-E33E3A70D93F}"/>
              </a:ext>
            </a:extLst>
          </p:cNvPr>
          <p:cNvSpPr txBox="1"/>
          <p:nvPr/>
        </p:nvSpPr>
        <p:spPr>
          <a:xfrm>
            <a:off x="6076521" y="53376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CC0C8B-A2B9-44A8-956B-70C33A9115FD}"/>
              </a:ext>
            </a:extLst>
          </p:cNvPr>
          <p:cNvSpPr txBox="1"/>
          <p:nvPr/>
        </p:nvSpPr>
        <p:spPr>
          <a:xfrm>
            <a:off x="6681081" y="496556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23C480-26C8-4D80-8886-8A5B70166F11}"/>
              </a:ext>
            </a:extLst>
          </p:cNvPr>
          <p:cNvSpPr txBox="1"/>
          <p:nvPr/>
        </p:nvSpPr>
        <p:spPr>
          <a:xfrm>
            <a:off x="7421464" y="49655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[2,3,0]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D3F1A3-91D7-4A57-B4AA-E6810AEAEF66}"/>
              </a:ext>
            </a:extLst>
          </p:cNvPr>
          <p:cNvSpPr txBox="1"/>
          <p:nvPr/>
        </p:nvSpPr>
        <p:spPr>
          <a:xfrm>
            <a:off x="6076521" y="4965562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7D34D2-A98F-4CF4-B933-2F7B32F6CA73}"/>
              </a:ext>
            </a:extLst>
          </p:cNvPr>
          <p:cNvSpPr/>
          <p:nvPr/>
        </p:nvSpPr>
        <p:spPr>
          <a:xfrm>
            <a:off x="4690102" y="3193131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32F286-166E-4D08-84CF-FE7BF36AE40F}"/>
              </a:ext>
            </a:extLst>
          </p:cNvPr>
          <p:cNvSpPr txBox="1"/>
          <p:nvPr/>
        </p:nvSpPr>
        <p:spPr>
          <a:xfrm>
            <a:off x="6646335" y="366085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703928-A37F-4040-B2E2-81A1825873E3}"/>
              </a:ext>
            </a:extLst>
          </p:cNvPr>
          <p:cNvSpPr txBox="1"/>
          <p:nvPr/>
        </p:nvSpPr>
        <p:spPr>
          <a:xfrm>
            <a:off x="6646334" y="4009222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F061F0-4116-46DE-83A5-805C08A7690E}"/>
              </a:ext>
            </a:extLst>
          </p:cNvPr>
          <p:cNvSpPr txBox="1"/>
          <p:nvPr/>
        </p:nvSpPr>
        <p:spPr>
          <a:xfrm>
            <a:off x="6651620" y="439150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7FDDF7-041D-4BDF-B309-4F8A701E3E03}"/>
              </a:ext>
            </a:extLst>
          </p:cNvPr>
          <p:cNvSpPr txBox="1"/>
          <p:nvPr/>
        </p:nvSpPr>
        <p:spPr>
          <a:xfrm>
            <a:off x="7413358" y="36443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D9EE3B-C62C-497C-8DA2-DBEA68210BAA}"/>
              </a:ext>
            </a:extLst>
          </p:cNvPr>
          <p:cNvSpPr txBox="1"/>
          <p:nvPr/>
        </p:nvSpPr>
        <p:spPr>
          <a:xfrm>
            <a:off x="7413358" y="400747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3A78FC-BDAA-4500-92B0-3E4B49BE665E}"/>
              </a:ext>
            </a:extLst>
          </p:cNvPr>
          <p:cNvSpPr txBox="1"/>
          <p:nvPr/>
        </p:nvSpPr>
        <p:spPr>
          <a:xfrm>
            <a:off x="7421464" y="438350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4AA6D-F08F-4AFF-AC98-F910EE6A92D5}"/>
              </a:ext>
            </a:extLst>
          </p:cNvPr>
          <p:cNvSpPr txBox="1"/>
          <p:nvPr/>
        </p:nvSpPr>
        <p:spPr>
          <a:xfrm>
            <a:off x="4872095" y="358288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A756AF-0C8E-4780-8E74-5971479F1735}"/>
              </a:ext>
            </a:extLst>
          </p:cNvPr>
          <p:cNvSpPr txBox="1"/>
          <p:nvPr/>
        </p:nvSpPr>
        <p:spPr>
          <a:xfrm>
            <a:off x="6076521" y="438350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39E798-2687-4F2A-BF08-95B815C744F0}"/>
              </a:ext>
            </a:extLst>
          </p:cNvPr>
          <p:cNvSpPr txBox="1"/>
          <p:nvPr/>
        </p:nvSpPr>
        <p:spPr>
          <a:xfrm>
            <a:off x="6090948" y="40092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17D3D0-59B0-4214-8801-27E8F0ACD9ED}"/>
              </a:ext>
            </a:extLst>
          </p:cNvPr>
          <p:cNvSpPr txBox="1"/>
          <p:nvPr/>
        </p:nvSpPr>
        <p:spPr>
          <a:xfrm>
            <a:off x="6059493" y="36388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811A67-D059-4581-A134-1DF3BEE2894A}"/>
              </a:ext>
            </a:extLst>
          </p:cNvPr>
          <p:cNvSpPr txBox="1"/>
          <p:nvPr/>
        </p:nvSpPr>
        <p:spPr>
          <a:xfrm>
            <a:off x="1113393" y="3132722"/>
            <a:ext cx="1413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[0,1,2,3]</a:t>
            </a:r>
          </a:p>
          <a:p>
            <a:r>
              <a:rPr lang="en-US" sz="1400" dirty="0"/>
              <a:t>[1,0,2,3]</a:t>
            </a:r>
          </a:p>
          <a:p>
            <a:r>
              <a:rPr lang="en-US" sz="1400" dirty="0"/>
              <a:t>[1,2,0,3]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E0E738-B4CD-4BD9-8B1F-1134896331A6}"/>
              </a:ext>
            </a:extLst>
          </p:cNvPr>
          <p:cNvSpPr txBox="1"/>
          <p:nvPr/>
        </p:nvSpPr>
        <p:spPr>
          <a:xfrm>
            <a:off x="6646334" y="327511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731F64-74DA-4304-A47B-CD5C9BCF2FFC}"/>
              </a:ext>
            </a:extLst>
          </p:cNvPr>
          <p:cNvSpPr txBox="1"/>
          <p:nvPr/>
        </p:nvSpPr>
        <p:spPr>
          <a:xfrm>
            <a:off x="7408232" y="327511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[3,0]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84BC18-5558-4A7F-BD70-29E2B7A5E5DF}"/>
              </a:ext>
            </a:extLst>
          </p:cNvPr>
          <p:cNvSpPr txBox="1"/>
          <p:nvPr/>
        </p:nvSpPr>
        <p:spPr>
          <a:xfrm>
            <a:off x="6047667" y="3301998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E0B559-6796-48C4-96D4-95A76F193943}"/>
              </a:ext>
            </a:extLst>
          </p:cNvPr>
          <p:cNvSpPr/>
          <p:nvPr/>
        </p:nvSpPr>
        <p:spPr>
          <a:xfrm>
            <a:off x="4690102" y="1438532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BC8683-11C5-4F62-9AAB-FA5C36720751}"/>
              </a:ext>
            </a:extLst>
          </p:cNvPr>
          <p:cNvSpPr txBox="1"/>
          <p:nvPr/>
        </p:nvSpPr>
        <p:spPr>
          <a:xfrm>
            <a:off x="6646334" y="187775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B63B32-A7CA-4CD2-B8BE-245EF8F9C3F6}"/>
              </a:ext>
            </a:extLst>
          </p:cNvPr>
          <p:cNvSpPr txBox="1"/>
          <p:nvPr/>
        </p:nvSpPr>
        <p:spPr>
          <a:xfrm>
            <a:off x="6646333" y="229726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8524A6-CAF2-4ABD-9AAB-84B46A92C21B}"/>
              </a:ext>
            </a:extLst>
          </p:cNvPr>
          <p:cNvSpPr txBox="1"/>
          <p:nvPr/>
        </p:nvSpPr>
        <p:spPr>
          <a:xfrm>
            <a:off x="6646334" y="2670720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AF109C-59E5-4AC3-832E-F29721250EEB}"/>
              </a:ext>
            </a:extLst>
          </p:cNvPr>
          <p:cNvSpPr txBox="1"/>
          <p:nvPr/>
        </p:nvSpPr>
        <p:spPr>
          <a:xfrm>
            <a:off x="7421464" y="188963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E78C24-F7A5-4BC9-BF20-894AC806CAB4}"/>
              </a:ext>
            </a:extLst>
          </p:cNvPr>
          <p:cNvSpPr txBox="1"/>
          <p:nvPr/>
        </p:nvSpPr>
        <p:spPr>
          <a:xfrm>
            <a:off x="7408230" y="231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501E64-C20B-46DC-B841-52BEDE407997}"/>
              </a:ext>
            </a:extLst>
          </p:cNvPr>
          <p:cNvSpPr txBox="1"/>
          <p:nvPr/>
        </p:nvSpPr>
        <p:spPr>
          <a:xfrm>
            <a:off x="7408231" y="267476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547C76-46C7-42B7-BD3A-45ED09C1581B}"/>
              </a:ext>
            </a:extLst>
          </p:cNvPr>
          <p:cNvSpPr txBox="1"/>
          <p:nvPr/>
        </p:nvSpPr>
        <p:spPr>
          <a:xfrm>
            <a:off x="4872095" y="184104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C7C461-FC20-4169-A60B-3666BD6FBB6C}"/>
              </a:ext>
            </a:extLst>
          </p:cNvPr>
          <p:cNvSpPr txBox="1"/>
          <p:nvPr/>
        </p:nvSpPr>
        <p:spPr>
          <a:xfrm>
            <a:off x="6076521" y="267072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F61601-C717-4E18-93C6-C465C0D2702A}"/>
              </a:ext>
            </a:extLst>
          </p:cNvPr>
          <p:cNvSpPr txBox="1"/>
          <p:nvPr/>
        </p:nvSpPr>
        <p:spPr>
          <a:xfrm>
            <a:off x="6080577" y="227076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EEA450-97FC-43E0-8ADC-1B0A42BFC4DC}"/>
              </a:ext>
            </a:extLst>
          </p:cNvPr>
          <p:cNvSpPr txBox="1"/>
          <p:nvPr/>
        </p:nvSpPr>
        <p:spPr>
          <a:xfrm>
            <a:off x="6051526" y="1891880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8657F6-843F-4525-A87E-A662FD032AF6}"/>
              </a:ext>
            </a:extLst>
          </p:cNvPr>
          <p:cNvSpPr txBox="1"/>
          <p:nvPr/>
        </p:nvSpPr>
        <p:spPr>
          <a:xfrm>
            <a:off x="6646333" y="151069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1367D6-D295-47EB-933A-BA0131F67762}"/>
              </a:ext>
            </a:extLst>
          </p:cNvPr>
          <p:cNvSpPr txBox="1"/>
          <p:nvPr/>
        </p:nvSpPr>
        <p:spPr>
          <a:xfrm>
            <a:off x="7408229" y="152142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[0]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3EC4F3-D948-427B-BB0C-A344891645AC}"/>
              </a:ext>
            </a:extLst>
          </p:cNvPr>
          <p:cNvSpPr txBox="1"/>
          <p:nvPr/>
        </p:nvSpPr>
        <p:spPr>
          <a:xfrm>
            <a:off x="6095731" y="1518714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FD86472-16C7-4220-B372-3ABCFB47E761}"/>
              </a:ext>
            </a:extLst>
          </p:cNvPr>
          <p:cNvSpPr/>
          <p:nvPr/>
        </p:nvSpPr>
        <p:spPr>
          <a:xfrm>
            <a:off x="4690102" y="97654"/>
            <a:ext cx="6603775" cy="1287420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A9A90B-BC7B-4A51-BB54-40972B97A388}"/>
              </a:ext>
            </a:extLst>
          </p:cNvPr>
          <p:cNvSpPr txBox="1"/>
          <p:nvPr/>
        </p:nvSpPr>
        <p:spPr>
          <a:xfrm>
            <a:off x="6646334" y="21950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A3D65B-8526-4806-AC87-4DC01E042CC2}"/>
              </a:ext>
            </a:extLst>
          </p:cNvPr>
          <p:cNvSpPr txBox="1"/>
          <p:nvPr/>
        </p:nvSpPr>
        <p:spPr>
          <a:xfrm>
            <a:off x="6646333" y="63902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FA6D02-4836-4DE3-A57E-6DD2A9E6A0D4}"/>
              </a:ext>
            </a:extLst>
          </p:cNvPr>
          <p:cNvSpPr txBox="1"/>
          <p:nvPr/>
        </p:nvSpPr>
        <p:spPr>
          <a:xfrm>
            <a:off x="6646334" y="10124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19DBC1-B86C-4F00-AE68-539FA9A52E7C}"/>
              </a:ext>
            </a:extLst>
          </p:cNvPr>
          <p:cNvSpPr txBox="1"/>
          <p:nvPr/>
        </p:nvSpPr>
        <p:spPr>
          <a:xfrm>
            <a:off x="7421464" y="23138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12C7AC-B5AC-4DA0-9E9A-88DC6A121B4F}"/>
              </a:ext>
            </a:extLst>
          </p:cNvPr>
          <p:cNvSpPr txBox="1"/>
          <p:nvPr/>
        </p:nvSpPr>
        <p:spPr>
          <a:xfrm>
            <a:off x="7408230" y="653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6F1DF5-9588-4A57-8153-ADF621562C29}"/>
              </a:ext>
            </a:extLst>
          </p:cNvPr>
          <p:cNvSpPr txBox="1"/>
          <p:nvPr/>
        </p:nvSpPr>
        <p:spPr>
          <a:xfrm>
            <a:off x="7408231" y="101652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B673E9-DE7D-4D7C-969F-89B9C45B45E1}"/>
              </a:ext>
            </a:extLst>
          </p:cNvPr>
          <p:cNvSpPr txBox="1"/>
          <p:nvPr/>
        </p:nvSpPr>
        <p:spPr>
          <a:xfrm>
            <a:off x="4872095" y="182804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3282FE-D2FD-4DB4-939A-1231E776CB36}"/>
              </a:ext>
            </a:extLst>
          </p:cNvPr>
          <p:cNvSpPr txBox="1"/>
          <p:nvPr/>
        </p:nvSpPr>
        <p:spPr>
          <a:xfrm>
            <a:off x="6076521" y="101247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B8A1CA-48D8-4E54-916F-E03CA4E2FE8B}"/>
              </a:ext>
            </a:extLst>
          </p:cNvPr>
          <p:cNvSpPr txBox="1"/>
          <p:nvPr/>
        </p:nvSpPr>
        <p:spPr>
          <a:xfrm>
            <a:off x="6080577" y="6125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590BFAD-ED6A-44BE-A0AC-D595C3AF437F}"/>
              </a:ext>
            </a:extLst>
          </p:cNvPr>
          <p:cNvSpPr txBox="1"/>
          <p:nvPr/>
        </p:nvSpPr>
        <p:spPr>
          <a:xfrm>
            <a:off x="6051526" y="233636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03639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1332AD-102E-4B73-8FA6-CC90E7BA3498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D90E8-CB85-49AC-AF9C-8F68765D64DE}"/>
              </a:ext>
            </a:extLst>
          </p:cNvPr>
          <p:cNvSpPr txBox="1"/>
          <p:nvPr/>
        </p:nvSpPr>
        <p:spPr>
          <a:xfrm>
            <a:off x="719090" y="5068979"/>
            <a:ext cx="50206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689C-6C61-4028-8832-130BE0BC6317}"/>
              </a:ext>
            </a:extLst>
          </p:cNvPr>
          <p:cNvSpPr txBox="1"/>
          <p:nvPr/>
        </p:nvSpPr>
        <p:spPr>
          <a:xfrm>
            <a:off x="719088" y="554985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1227E-22C0-47B9-928E-5DD3CF360CE8}"/>
              </a:ext>
            </a:extLst>
          </p:cNvPr>
          <p:cNvSpPr txBox="1"/>
          <p:nvPr/>
        </p:nvSpPr>
        <p:spPr>
          <a:xfrm>
            <a:off x="719089" y="60336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53348-7E22-421A-9F0C-3879E17ED6FE}"/>
              </a:ext>
            </a:extLst>
          </p:cNvPr>
          <p:cNvSpPr txBox="1"/>
          <p:nvPr/>
        </p:nvSpPr>
        <p:spPr>
          <a:xfrm>
            <a:off x="1494142" y="506897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FD185-0A40-405B-B7BE-7A33AA026E33}"/>
              </a:ext>
            </a:extLst>
          </p:cNvPr>
          <p:cNvSpPr txBox="1"/>
          <p:nvPr/>
        </p:nvSpPr>
        <p:spPr>
          <a:xfrm>
            <a:off x="1489703" y="555910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[1,2,3,0]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BA0E3-E6EB-47CC-8ABC-0784BF0EDFCE}"/>
              </a:ext>
            </a:extLst>
          </p:cNvPr>
          <p:cNvSpPr txBox="1"/>
          <p:nvPr/>
        </p:nvSpPr>
        <p:spPr>
          <a:xfrm>
            <a:off x="1489703" y="60189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7FB80-BE5F-45A7-BEAC-AD85168D4A94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5F859F-2E3B-4D78-B116-3CEA947F853F}"/>
              </a:ext>
            </a:extLst>
          </p:cNvPr>
          <p:cNvSpPr/>
          <p:nvPr/>
        </p:nvSpPr>
        <p:spPr>
          <a:xfrm>
            <a:off x="4690102" y="4912855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A51274-06DF-45EC-A149-722CCE37CAB4}"/>
              </a:ext>
            </a:extLst>
          </p:cNvPr>
          <p:cNvSpPr txBox="1"/>
          <p:nvPr/>
        </p:nvSpPr>
        <p:spPr>
          <a:xfrm>
            <a:off x="6681081" y="534693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70CF6-9513-4403-A1C9-6DEE8424C2F3}"/>
              </a:ext>
            </a:extLst>
          </p:cNvPr>
          <p:cNvSpPr txBox="1"/>
          <p:nvPr/>
        </p:nvSpPr>
        <p:spPr>
          <a:xfrm>
            <a:off x="6681081" y="574720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750A11-41F1-4B1E-A04A-7502B95A3282}"/>
              </a:ext>
            </a:extLst>
          </p:cNvPr>
          <p:cNvSpPr txBox="1"/>
          <p:nvPr/>
        </p:nvSpPr>
        <p:spPr>
          <a:xfrm>
            <a:off x="6681081" y="61111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844B9D-2DE8-406C-B869-65942604BE41}"/>
              </a:ext>
            </a:extLst>
          </p:cNvPr>
          <p:cNvSpPr txBox="1"/>
          <p:nvPr/>
        </p:nvSpPr>
        <p:spPr>
          <a:xfrm>
            <a:off x="7421465" y="53516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95ADF-098A-4E15-AEC1-17BD86AC14ED}"/>
              </a:ext>
            </a:extLst>
          </p:cNvPr>
          <p:cNvSpPr txBox="1"/>
          <p:nvPr/>
        </p:nvSpPr>
        <p:spPr>
          <a:xfrm>
            <a:off x="7421466" y="574720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8C992A-90D1-4587-9F38-1F918A6FCA73}"/>
              </a:ext>
            </a:extLst>
          </p:cNvPr>
          <p:cNvSpPr txBox="1"/>
          <p:nvPr/>
        </p:nvSpPr>
        <p:spPr>
          <a:xfrm>
            <a:off x="7421466" y="610489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B393A7-795C-4865-9FDB-F5E46A05937C}"/>
              </a:ext>
            </a:extLst>
          </p:cNvPr>
          <p:cNvSpPr txBox="1"/>
          <p:nvPr/>
        </p:nvSpPr>
        <p:spPr>
          <a:xfrm>
            <a:off x="4872095" y="5239217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39BBF-8259-46E8-9146-AD94B66068A5}"/>
              </a:ext>
            </a:extLst>
          </p:cNvPr>
          <p:cNvSpPr txBox="1"/>
          <p:nvPr/>
        </p:nvSpPr>
        <p:spPr>
          <a:xfrm>
            <a:off x="6076521" y="611391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B64905-3B85-4252-8614-0DF573C705B2}"/>
              </a:ext>
            </a:extLst>
          </p:cNvPr>
          <p:cNvSpPr txBox="1"/>
          <p:nvPr/>
        </p:nvSpPr>
        <p:spPr>
          <a:xfrm>
            <a:off x="6080577" y="57392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C731C5-04D3-4233-8265-CDDA409C83FA}"/>
              </a:ext>
            </a:extLst>
          </p:cNvPr>
          <p:cNvSpPr txBox="1"/>
          <p:nvPr/>
        </p:nvSpPr>
        <p:spPr>
          <a:xfrm>
            <a:off x="6076521" y="53376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472294-785D-41D8-9E22-520D0E01F8DB}"/>
              </a:ext>
            </a:extLst>
          </p:cNvPr>
          <p:cNvSpPr txBox="1"/>
          <p:nvPr/>
        </p:nvSpPr>
        <p:spPr>
          <a:xfrm>
            <a:off x="6681081" y="496556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1EA6B2-8F57-459D-B584-7E6F0AC82EC2}"/>
              </a:ext>
            </a:extLst>
          </p:cNvPr>
          <p:cNvSpPr txBox="1"/>
          <p:nvPr/>
        </p:nvSpPr>
        <p:spPr>
          <a:xfrm>
            <a:off x="7421464" y="49655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[2,3,0]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2D2C46-27CB-4F49-A841-CC3789978132}"/>
              </a:ext>
            </a:extLst>
          </p:cNvPr>
          <p:cNvSpPr txBox="1"/>
          <p:nvPr/>
        </p:nvSpPr>
        <p:spPr>
          <a:xfrm>
            <a:off x="6076521" y="4965562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EB0195-86A8-423F-9AE2-AB2D51C017C5}"/>
              </a:ext>
            </a:extLst>
          </p:cNvPr>
          <p:cNvSpPr/>
          <p:nvPr/>
        </p:nvSpPr>
        <p:spPr>
          <a:xfrm>
            <a:off x="4690102" y="3193131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971622-C944-4AE8-B68D-8FCA4F898C42}"/>
              </a:ext>
            </a:extLst>
          </p:cNvPr>
          <p:cNvSpPr txBox="1"/>
          <p:nvPr/>
        </p:nvSpPr>
        <p:spPr>
          <a:xfrm>
            <a:off x="6646335" y="366085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CD3EE1-849F-463B-A048-38688C9988D4}"/>
              </a:ext>
            </a:extLst>
          </p:cNvPr>
          <p:cNvSpPr txBox="1"/>
          <p:nvPr/>
        </p:nvSpPr>
        <p:spPr>
          <a:xfrm>
            <a:off x="6646334" y="4009222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15826B-05EB-4E69-9C70-65761F2BB93F}"/>
              </a:ext>
            </a:extLst>
          </p:cNvPr>
          <p:cNvSpPr txBox="1"/>
          <p:nvPr/>
        </p:nvSpPr>
        <p:spPr>
          <a:xfrm>
            <a:off x="6651620" y="439150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8BD0CE-6D04-4B28-B2BA-DBDCEB42FE85}"/>
              </a:ext>
            </a:extLst>
          </p:cNvPr>
          <p:cNvSpPr txBox="1"/>
          <p:nvPr/>
        </p:nvSpPr>
        <p:spPr>
          <a:xfrm>
            <a:off x="7413358" y="36443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FFCCF7-0FB1-4044-A1C7-1933A563B0D9}"/>
              </a:ext>
            </a:extLst>
          </p:cNvPr>
          <p:cNvSpPr txBox="1"/>
          <p:nvPr/>
        </p:nvSpPr>
        <p:spPr>
          <a:xfrm>
            <a:off x="7413358" y="400747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F15CE-2054-4F79-A5E4-737C676A66AA}"/>
              </a:ext>
            </a:extLst>
          </p:cNvPr>
          <p:cNvSpPr txBox="1"/>
          <p:nvPr/>
        </p:nvSpPr>
        <p:spPr>
          <a:xfrm>
            <a:off x="7421464" y="438350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610CA9-F7D3-4249-A062-3A31E786EC20}"/>
              </a:ext>
            </a:extLst>
          </p:cNvPr>
          <p:cNvSpPr txBox="1"/>
          <p:nvPr/>
        </p:nvSpPr>
        <p:spPr>
          <a:xfrm>
            <a:off x="4872095" y="358288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94AEF8-3C7E-4FD5-8D6A-FAF4851C05A4}"/>
              </a:ext>
            </a:extLst>
          </p:cNvPr>
          <p:cNvSpPr txBox="1"/>
          <p:nvPr/>
        </p:nvSpPr>
        <p:spPr>
          <a:xfrm>
            <a:off x="6076521" y="438350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B5AA9F-D255-46AE-920A-D4BE914B191F}"/>
              </a:ext>
            </a:extLst>
          </p:cNvPr>
          <p:cNvSpPr txBox="1"/>
          <p:nvPr/>
        </p:nvSpPr>
        <p:spPr>
          <a:xfrm>
            <a:off x="6090948" y="40092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32A37B-BBF8-4B71-A2F9-1478C6DBFB62}"/>
              </a:ext>
            </a:extLst>
          </p:cNvPr>
          <p:cNvSpPr txBox="1"/>
          <p:nvPr/>
        </p:nvSpPr>
        <p:spPr>
          <a:xfrm>
            <a:off x="6059493" y="36388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B24A95-5215-4113-AB47-7220B1C4B29F}"/>
              </a:ext>
            </a:extLst>
          </p:cNvPr>
          <p:cNvSpPr txBox="1"/>
          <p:nvPr/>
        </p:nvSpPr>
        <p:spPr>
          <a:xfrm>
            <a:off x="1113393" y="3132722"/>
            <a:ext cx="1413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[0,1,2,3]</a:t>
            </a:r>
          </a:p>
          <a:p>
            <a:r>
              <a:rPr lang="en-US" sz="1400" dirty="0"/>
              <a:t>[1,0,2,3]</a:t>
            </a:r>
          </a:p>
          <a:p>
            <a:r>
              <a:rPr lang="en-US" sz="1400" dirty="0"/>
              <a:t>[1,2,0,3]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A14962-2877-4F0A-AC02-A12D3C2D69E5}"/>
              </a:ext>
            </a:extLst>
          </p:cNvPr>
          <p:cNvSpPr txBox="1"/>
          <p:nvPr/>
        </p:nvSpPr>
        <p:spPr>
          <a:xfrm>
            <a:off x="6646334" y="327511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3E89FC-3BC7-484D-AD31-29440D7EB4F0}"/>
              </a:ext>
            </a:extLst>
          </p:cNvPr>
          <p:cNvSpPr txBox="1"/>
          <p:nvPr/>
        </p:nvSpPr>
        <p:spPr>
          <a:xfrm>
            <a:off x="7408232" y="327511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[3,0]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F23021-E282-4807-8541-174D285B9250}"/>
              </a:ext>
            </a:extLst>
          </p:cNvPr>
          <p:cNvSpPr txBox="1"/>
          <p:nvPr/>
        </p:nvSpPr>
        <p:spPr>
          <a:xfrm>
            <a:off x="6047667" y="3301998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3C8E7E-9418-43DF-AAA1-AFFF337A1812}"/>
              </a:ext>
            </a:extLst>
          </p:cNvPr>
          <p:cNvSpPr/>
          <p:nvPr/>
        </p:nvSpPr>
        <p:spPr>
          <a:xfrm>
            <a:off x="4690102" y="1438532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A59DF4-6B47-42B3-B64C-0B3F9CF0FEAD}"/>
              </a:ext>
            </a:extLst>
          </p:cNvPr>
          <p:cNvSpPr txBox="1"/>
          <p:nvPr/>
        </p:nvSpPr>
        <p:spPr>
          <a:xfrm>
            <a:off x="6646334" y="187775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7F5EFB-475D-4378-86BC-F84725DFCDB5}"/>
              </a:ext>
            </a:extLst>
          </p:cNvPr>
          <p:cNvSpPr txBox="1"/>
          <p:nvPr/>
        </p:nvSpPr>
        <p:spPr>
          <a:xfrm>
            <a:off x="6646333" y="229726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C486AD-FAAE-4E07-9131-B2F518209A77}"/>
              </a:ext>
            </a:extLst>
          </p:cNvPr>
          <p:cNvSpPr txBox="1"/>
          <p:nvPr/>
        </p:nvSpPr>
        <p:spPr>
          <a:xfrm>
            <a:off x="6646334" y="2670720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305E48-3C2E-4A17-88C9-987C6718EBB4}"/>
              </a:ext>
            </a:extLst>
          </p:cNvPr>
          <p:cNvSpPr txBox="1"/>
          <p:nvPr/>
        </p:nvSpPr>
        <p:spPr>
          <a:xfrm>
            <a:off x="7421464" y="188963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FC7C38-DCFE-4E35-AF34-619C6D999A0C}"/>
              </a:ext>
            </a:extLst>
          </p:cNvPr>
          <p:cNvSpPr txBox="1"/>
          <p:nvPr/>
        </p:nvSpPr>
        <p:spPr>
          <a:xfrm>
            <a:off x="7408230" y="231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AFFFF5-4D81-42BB-9FD3-4A2780D9B2F6}"/>
              </a:ext>
            </a:extLst>
          </p:cNvPr>
          <p:cNvSpPr txBox="1"/>
          <p:nvPr/>
        </p:nvSpPr>
        <p:spPr>
          <a:xfrm>
            <a:off x="7408231" y="267476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500253-E35D-4C45-96B6-08940AD5617E}"/>
              </a:ext>
            </a:extLst>
          </p:cNvPr>
          <p:cNvSpPr txBox="1"/>
          <p:nvPr/>
        </p:nvSpPr>
        <p:spPr>
          <a:xfrm>
            <a:off x="4872095" y="184104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8D4BE0-A206-42D2-ABBD-C067BDE4BE19}"/>
              </a:ext>
            </a:extLst>
          </p:cNvPr>
          <p:cNvSpPr txBox="1"/>
          <p:nvPr/>
        </p:nvSpPr>
        <p:spPr>
          <a:xfrm>
            <a:off x="6076521" y="267072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77BEE1-D752-4665-B264-F1113430F6CA}"/>
              </a:ext>
            </a:extLst>
          </p:cNvPr>
          <p:cNvSpPr txBox="1"/>
          <p:nvPr/>
        </p:nvSpPr>
        <p:spPr>
          <a:xfrm>
            <a:off x="6080577" y="227076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A0BAFF-466F-4C5F-9DE6-236F9473C838}"/>
              </a:ext>
            </a:extLst>
          </p:cNvPr>
          <p:cNvSpPr txBox="1"/>
          <p:nvPr/>
        </p:nvSpPr>
        <p:spPr>
          <a:xfrm>
            <a:off x="6051526" y="1891880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9A46A4-3DF1-42FD-92C1-4A8A160D25ED}"/>
              </a:ext>
            </a:extLst>
          </p:cNvPr>
          <p:cNvSpPr txBox="1"/>
          <p:nvPr/>
        </p:nvSpPr>
        <p:spPr>
          <a:xfrm>
            <a:off x="6646333" y="151069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0BDF27-FDD8-41C7-9A26-475BB7F7EB42}"/>
              </a:ext>
            </a:extLst>
          </p:cNvPr>
          <p:cNvSpPr txBox="1"/>
          <p:nvPr/>
        </p:nvSpPr>
        <p:spPr>
          <a:xfrm>
            <a:off x="7408229" y="152142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[0]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D7665-FD21-41A3-903D-2A209D83BB8E}"/>
              </a:ext>
            </a:extLst>
          </p:cNvPr>
          <p:cNvSpPr txBox="1"/>
          <p:nvPr/>
        </p:nvSpPr>
        <p:spPr>
          <a:xfrm>
            <a:off x="6095731" y="1518714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0EDBFED-3DF9-4938-80B4-43B9014B3E84}"/>
              </a:ext>
            </a:extLst>
          </p:cNvPr>
          <p:cNvSpPr/>
          <p:nvPr/>
        </p:nvSpPr>
        <p:spPr>
          <a:xfrm>
            <a:off x="4690102" y="97654"/>
            <a:ext cx="6603775" cy="1287420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4BC888-F345-400B-8DFD-42539F74E9FF}"/>
              </a:ext>
            </a:extLst>
          </p:cNvPr>
          <p:cNvSpPr txBox="1"/>
          <p:nvPr/>
        </p:nvSpPr>
        <p:spPr>
          <a:xfrm>
            <a:off x="6646334" y="21950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A913FE-F7C4-4456-935A-F2FB575721BA}"/>
              </a:ext>
            </a:extLst>
          </p:cNvPr>
          <p:cNvSpPr txBox="1"/>
          <p:nvPr/>
        </p:nvSpPr>
        <p:spPr>
          <a:xfrm>
            <a:off x="6646333" y="63902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2AD345-7E92-4A58-963A-284AA96DD15C}"/>
              </a:ext>
            </a:extLst>
          </p:cNvPr>
          <p:cNvSpPr txBox="1"/>
          <p:nvPr/>
        </p:nvSpPr>
        <p:spPr>
          <a:xfrm>
            <a:off x="6646334" y="10124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C8A764-7D5D-42E7-AECF-11E632861BC4}"/>
              </a:ext>
            </a:extLst>
          </p:cNvPr>
          <p:cNvSpPr txBox="1"/>
          <p:nvPr/>
        </p:nvSpPr>
        <p:spPr>
          <a:xfrm>
            <a:off x="7421464" y="23138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89EC6B-AC8F-4783-BFA7-E4B1B3A1F65F}"/>
              </a:ext>
            </a:extLst>
          </p:cNvPr>
          <p:cNvSpPr txBox="1"/>
          <p:nvPr/>
        </p:nvSpPr>
        <p:spPr>
          <a:xfrm>
            <a:off x="7408230" y="653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15B26A-6364-4A25-92FD-0BFDCE8DB876}"/>
              </a:ext>
            </a:extLst>
          </p:cNvPr>
          <p:cNvSpPr txBox="1"/>
          <p:nvPr/>
        </p:nvSpPr>
        <p:spPr>
          <a:xfrm>
            <a:off x="7408231" y="101652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A03EA-671B-4605-A09F-B697B3238FE9}"/>
              </a:ext>
            </a:extLst>
          </p:cNvPr>
          <p:cNvSpPr txBox="1"/>
          <p:nvPr/>
        </p:nvSpPr>
        <p:spPr>
          <a:xfrm>
            <a:off x="4872095" y="182804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29F4BA-B3B3-4587-8EBA-74898E18BD0D}"/>
              </a:ext>
            </a:extLst>
          </p:cNvPr>
          <p:cNvSpPr txBox="1"/>
          <p:nvPr/>
        </p:nvSpPr>
        <p:spPr>
          <a:xfrm>
            <a:off x="6076521" y="101247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0819BE-932C-443C-9DB9-F14B24D324B5}"/>
              </a:ext>
            </a:extLst>
          </p:cNvPr>
          <p:cNvSpPr txBox="1"/>
          <p:nvPr/>
        </p:nvSpPr>
        <p:spPr>
          <a:xfrm>
            <a:off x="6080577" y="6125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9ACDA8-7C7F-4702-BBA3-1889C3C2688D}"/>
              </a:ext>
            </a:extLst>
          </p:cNvPr>
          <p:cNvSpPr txBox="1"/>
          <p:nvPr/>
        </p:nvSpPr>
        <p:spPr>
          <a:xfrm>
            <a:off x="6051526" y="233636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1339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F6438F-C80E-458D-9F7D-8849D276E8AC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785C0-43FD-4AB9-A63E-BC75FD0C44BA}"/>
              </a:ext>
            </a:extLst>
          </p:cNvPr>
          <p:cNvSpPr txBox="1"/>
          <p:nvPr/>
        </p:nvSpPr>
        <p:spPr>
          <a:xfrm>
            <a:off x="719090" y="5068979"/>
            <a:ext cx="50206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EA05D-F612-4D97-801B-68425E04B69D}"/>
              </a:ext>
            </a:extLst>
          </p:cNvPr>
          <p:cNvSpPr txBox="1"/>
          <p:nvPr/>
        </p:nvSpPr>
        <p:spPr>
          <a:xfrm>
            <a:off x="719088" y="554985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C6837-DF72-470E-A6EA-46800A881C47}"/>
              </a:ext>
            </a:extLst>
          </p:cNvPr>
          <p:cNvSpPr txBox="1"/>
          <p:nvPr/>
        </p:nvSpPr>
        <p:spPr>
          <a:xfrm>
            <a:off x="719089" y="60336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04364-0DC5-4E14-8C61-44EBEE606EEC}"/>
              </a:ext>
            </a:extLst>
          </p:cNvPr>
          <p:cNvSpPr txBox="1"/>
          <p:nvPr/>
        </p:nvSpPr>
        <p:spPr>
          <a:xfrm>
            <a:off x="1494142" y="506897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307244-634D-43C6-BCA0-B2F091B15D0B}"/>
              </a:ext>
            </a:extLst>
          </p:cNvPr>
          <p:cNvSpPr txBox="1"/>
          <p:nvPr/>
        </p:nvSpPr>
        <p:spPr>
          <a:xfrm>
            <a:off x="1489703" y="555910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[1,2,3,0]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89BA9-9160-4BDB-8C82-CCFA0A7C8139}"/>
              </a:ext>
            </a:extLst>
          </p:cNvPr>
          <p:cNvSpPr txBox="1"/>
          <p:nvPr/>
        </p:nvSpPr>
        <p:spPr>
          <a:xfrm>
            <a:off x="1489703" y="60189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62ABA-3D38-4855-992D-E820ADD61B03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D95F71-9027-43B9-B51B-4ECDA988EC02}"/>
              </a:ext>
            </a:extLst>
          </p:cNvPr>
          <p:cNvSpPr/>
          <p:nvPr/>
        </p:nvSpPr>
        <p:spPr>
          <a:xfrm>
            <a:off x="4690102" y="4912855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835FE-198D-4C68-BCFC-6ECA28E3A151}"/>
              </a:ext>
            </a:extLst>
          </p:cNvPr>
          <p:cNvSpPr txBox="1"/>
          <p:nvPr/>
        </p:nvSpPr>
        <p:spPr>
          <a:xfrm>
            <a:off x="6681081" y="534693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B2ADA9-3005-418C-93A5-0A0A2B01E09B}"/>
              </a:ext>
            </a:extLst>
          </p:cNvPr>
          <p:cNvSpPr txBox="1"/>
          <p:nvPr/>
        </p:nvSpPr>
        <p:spPr>
          <a:xfrm>
            <a:off x="6681081" y="574720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D7711D-3812-425F-97C6-BD987E417EFA}"/>
              </a:ext>
            </a:extLst>
          </p:cNvPr>
          <p:cNvSpPr txBox="1"/>
          <p:nvPr/>
        </p:nvSpPr>
        <p:spPr>
          <a:xfrm>
            <a:off x="6681081" y="61111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5D915-2B55-42EE-8991-B4F31CA875F3}"/>
              </a:ext>
            </a:extLst>
          </p:cNvPr>
          <p:cNvSpPr txBox="1"/>
          <p:nvPr/>
        </p:nvSpPr>
        <p:spPr>
          <a:xfrm>
            <a:off x="7421465" y="53516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9E8FAE-559D-4449-A325-B1984C88490E}"/>
              </a:ext>
            </a:extLst>
          </p:cNvPr>
          <p:cNvSpPr txBox="1"/>
          <p:nvPr/>
        </p:nvSpPr>
        <p:spPr>
          <a:xfrm>
            <a:off x="7421466" y="574720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40FA90-6A3B-47B6-8A81-BAE44D8F21F4}"/>
              </a:ext>
            </a:extLst>
          </p:cNvPr>
          <p:cNvSpPr txBox="1"/>
          <p:nvPr/>
        </p:nvSpPr>
        <p:spPr>
          <a:xfrm>
            <a:off x="7421466" y="610489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B73E4-C2E3-4F02-ADC7-3A112D1FF443}"/>
              </a:ext>
            </a:extLst>
          </p:cNvPr>
          <p:cNvSpPr txBox="1"/>
          <p:nvPr/>
        </p:nvSpPr>
        <p:spPr>
          <a:xfrm>
            <a:off x="4872095" y="5239217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9782F6-4642-4D9F-9A9B-ABDF1327B5D9}"/>
              </a:ext>
            </a:extLst>
          </p:cNvPr>
          <p:cNvSpPr txBox="1"/>
          <p:nvPr/>
        </p:nvSpPr>
        <p:spPr>
          <a:xfrm>
            <a:off x="6076521" y="611391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60EFA3-0F94-4165-8607-7D934805F022}"/>
              </a:ext>
            </a:extLst>
          </p:cNvPr>
          <p:cNvSpPr txBox="1"/>
          <p:nvPr/>
        </p:nvSpPr>
        <p:spPr>
          <a:xfrm>
            <a:off x="6080577" y="57392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B573E0-44CD-4C04-989B-6EB0F5601ECB}"/>
              </a:ext>
            </a:extLst>
          </p:cNvPr>
          <p:cNvSpPr txBox="1"/>
          <p:nvPr/>
        </p:nvSpPr>
        <p:spPr>
          <a:xfrm>
            <a:off x="6076521" y="53376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358477-0AA7-4BB2-90B3-E200B5E4748D}"/>
              </a:ext>
            </a:extLst>
          </p:cNvPr>
          <p:cNvSpPr txBox="1"/>
          <p:nvPr/>
        </p:nvSpPr>
        <p:spPr>
          <a:xfrm>
            <a:off x="6681081" y="496556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CE7D-5BFE-461C-8E33-32049526B499}"/>
              </a:ext>
            </a:extLst>
          </p:cNvPr>
          <p:cNvSpPr txBox="1"/>
          <p:nvPr/>
        </p:nvSpPr>
        <p:spPr>
          <a:xfrm>
            <a:off x="7421464" y="49655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[2,3,0]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E0AB97-FA94-461E-8CC3-3A8F92B241AE}"/>
              </a:ext>
            </a:extLst>
          </p:cNvPr>
          <p:cNvSpPr txBox="1"/>
          <p:nvPr/>
        </p:nvSpPr>
        <p:spPr>
          <a:xfrm>
            <a:off x="6076521" y="4965562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41EC3F-AF0C-4C13-8C1A-1FAC9A749056}"/>
              </a:ext>
            </a:extLst>
          </p:cNvPr>
          <p:cNvSpPr/>
          <p:nvPr/>
        </p:nvSpPr>
        <p:spPr>
          <a:xfrm>
            <a:off x="4690102" y="3193131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1F2E24-6637-4559-8BDB-1EEF1ED20980}"/>
              </a:ext>
            </a:extLst>
          </p:cNvPr>
          <p:cNvSpPr txBox="1"/>
          <p:nvPr/>
        </p:nvSpPr>
        <p:spPr>
          <a:xfrm>
            <a:off x="6646335" y="366085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BADB2D-F8FB-49C3-89D0-544353FBE978}"/>
              </a:ext>
            </a:extLst>
          </p:cNvPr>
          <p:cNvSpPr txBox="1"/>
          <p:nvPr/>
        </p:nvSpPr>
        <p:spPr>
          <a:xfrm>
            <a:off x="6646334" y="4009222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C6FA21-B4A2-482C-88CA-626D3A09C744}"/>
              </a:ext>
            </a:extLst>
          </p:cNvPr>
          <p:cNvSpPr txBox="1"/>
          <p:nvPr/>
        </p:nvSpPr>
        <p:spPr>
          <a:xfrm>
            <a:off x="6651620" y="439150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11BB3-9478-422F-86B3-7C6EC1A9EE3E}"/>
              </a:ext>
            </a:extLst>
          </p:cNvPr>
          <p:cNvSpPr txBox="1"/>
          <p:nvPr/>
        </p:nvSpPr>
        <p:spPr>
          <a:xfrm>
            <a:off x="7413358" y="36443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5454F0-2F2D-4401-A29B-5A7761D253D4}"/>
              </a:ext>
            </a:extLst>
          </p:cNvPr>
          <p:cNvSpPr txBox="1"/>
          <p:nvPr/>
        </p:nvSpPr>
        <p:spPr>
          <a:xfrm>
            <a:off x="7413358" y="400747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CCFEB1-4AE4-4AEB-96BB-9BD73C3F7368}"/>
              </a:ext>
            </a:extLst>
          </p:cNvPr>
          <p:cNvSpPr txBox="1"/>
          <p:nvPr/>
        </p:nvSpPr>
        <p:spPr>
          <a:xfrm>
            <a:off x="7421464" y="438350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8A5C68-938E-42E1-BC91-EEC99E7D26E4}"/>
              </a:ext>
            </a:extLst>
          </p:cNvPr>
          <p:cNvSpPr txBox="1"/>
          <p:nvPr/>
        </p:nvSpPr>
        <p:spPr>
          <a:xfrm>
            <a:off x="4872095" y="358288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73B38C-A3CC-4DE4-AFD9-8038EF2EA690}"/>
              </a:ext>
            </a:extLst>
          </p:cNvPr>
          <p:cNvSpPr txBox="1"/>
          <p:nvPr/>
        </p:nvSpPr>
        <p:spPr>
          <a:xfrm>
            <a:off x="6076521" y="438350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EEE2E-945C-4829-A4F1-B00B38CA6089}"/>
              </a:ext>
            </a:extLst>
          </p:cNvPr>
          <p:cNvSpPr txBox="1"/>
          <p:nvPr/>
        </p:nvSpPr>
        <p:spPr>
          <a:xfrm>
            <a:off x="6090948" y="40092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155A45-50AA-43FC-85E7-7887835C0144}"/>
              </a:ext>
            </a:extLst>
          </p:cNvPr>
          <p:cNvSpPr txBox="1"/>
          <p:nvPr/>
        </p:nvSpPr>
        <p:spPr>
          <a:xfrm>
            <a:off x="6059493" y="36388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DC83C2-80D2-4AD4-95F9-2B6ED0687D97}"/>
              </a:ext>
            </a:extLst>
          </p:cNvPr>
          <p:cNvSpPr txBox="1"/>
          <p:nvPr/>
        </p:nvSpPr>
        <p:spPr>
          <a:xfrm>
            <a:off x="1113393" y="3132722"/>
            <a:ext cx="14137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[0,1,2,3]</a:t>
            </a:r>
          </a:p>
          <a:p>
            <a:r>
              <a:rPr lang="en-US" sz="1400" dirty="0"/>
              <a:t>[1,0,2,3]</a:t>
            </a:r>
          </a:p>
          <a:p>
            <a:r>
              <a:rPr lang="en-US" sz="1400" dirty="0"/>
              <a:t>[1,2,0,3]</a:t>
            </a:r>
          </a:p>
          <a:p>
            <a:r>
              <a:rPr lang="en-US" sz="1400" dirty="0"/>
              <a:t>[1,2,3,0]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835ABD-8F80-4931-884A-3529C8C226F0}"/>
              </a:ext>
            </a:extLst>
          </p:cNvPr>
          <p:cNvSpPr txBox="1"/>
          <p:nvPr/>
        </p:nvSpPr>
        <p:spPr>
          <a:xfrm>
            <a:off x="6646334" y="327511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02958C-F410-4A72-80BB-CB29AAB9D6E5}"/>
              </a:ext>
            </a:extLst>
          </p:cNvPr>
          <p:cNvSpPr txBox="1"/>
          <p:nvPr/>
        </p:nvSpPr>
        <p:spPr>
          <a:xfrm>
            <a:off x="7408232" y="327511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[3,0]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194968-41E4-471F-840A-CE11E72568CB}"/>
              </a:ext>
            </a:extLst>
          </p:cNvPr>
          <p:cNvSpPr txBox="1"/>
          <p:nvPr/>
        </p:nvSpPr>
        <p:spPr>
          <a:xfrm>
            <a:off x="6047667" y="3301998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9AF4D5-D243-4142-B9DE-22190820BC3A}"/>
              </a:ext>
            </a:extLst>
          </p:cNvPr>
          <p:cNvSpPr/>
          <p:nvPr/>
        </p:nvSpPr>
        <p:spPr>
          <a:xfrm>
            <a:off x="4690102" y="1438532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65897F-1413-47D1-9384-406920B9BC32}"/>
              </a:ext>
            </a:extLst>
          </p:cNvPr>
          <p:cNvSpPr txBox="1"/>
          <p:nvPr/>
        </p:nvSpPr>
        <p:spPr>
          <a:xfrm>
            <a:off x="6646334" y="187775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FE79AD-BE6C-49DE-B8E7-92561703ECBC}"/>
              </a:ext>
            </a:extLst>
          </p:cNvPr>
          <p:cNvSpPr txBox="1"/>
          <p:nvPr/>
        </p:nvSpPr>
        <p:spPr>
          <a:xfrm>
            <a:off x="6646333" y="229726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8209FA-72D5-4D1B-990A-BC33C0DF294E}"/>
              </a:ext>
            </a:extLst>
          </p:cNvPr>
          <p:cNvSpPr txBox="1"/>
          <p:nvPr/>
        </p:nvSpPr>
        <p:spPr>
          <a:xfrm>
            <a:off x="6646334" y="2670720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B63A43-55B5-4B77-91E1-C0501E4C7A15}"/>
              </a:ext>
            </a:extLst>
          </p:cNvPr>
          <p:cNvSpPr txBox="1"/>
          <p:nvPr/>
        </p:nvSpPr>
        <p:spPr>
          <a:xfrm>
            <a:off x="7421464" y="188963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86DD6F-8217-43C4-B45E-AFC65478E215}"/>
              </a:ext>
            </a:extLst>
          </p:cNvPr>
          <p:cNvSpPr txBox="1"/>
          <p:nvPr/>
        </p:nvSpPr>
        <p:spPr>
          <a:xfrm>
            <a:off x="7408230" y="231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F25760-9389-46FD-B7BA-F70CB35DEFC4}"/>
              </a:ext>
            </a:extLst>
          </p:cNvPr>
          <p:cNvSpPr txBox="1"/>
          <p:nvPr/>
        </p:nvSpPr>
        <p:spPr>
          <a:xfrm>
            <a:off x="7408231" y="267476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2DCFDA-5B5F-4632-9B5A-80A11DEE5D53}"/>
              </a:ext>
            </a:extLst>
          </p:cNvPr>
          <p:cNvSpPr txBox="1"/>
          <p:nvPr/>
        </p:nvSpPr>
        <p:spPr>
          <a:xfrm>
            <a:off x="4872095" y="184104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1CF83B-13EE-46EC-B668-09FEC4BD45FE}"/>
              </a:ext>
            </a:extLst>
          </p:cNvPr>
          <p:cNvSpPr txBox="1"/>
          <p:nvPr/>
        </p:nvSpPr>
        <p:spPr>
          <a:xfrm>
            <a:off x="6076521" y="267072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3A7E19-9FE4-46B3-8207-EC9DBEA207BF}"/>
              </a:ext>
            </a:extLst>
          </p:cNvPr>
          <p:cNvSpPr txBox="1"/>
          <p:nvPr/>
        </p:nvSpPr>
        <p:spPr>
          <a:xfrm>
            <a:off x="6080577" y="227076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0385D-792F-4548-A625-089C272CE1C8}"/>
              </a:ext>
            </a:extLst>
          </p:cNvPr>
          <p:cNvSpPr txBox="1"/>
          <p:nvPr/>
        </p:nvSpPr>
        <p:spPr>
          <a:xfrm>
            <a:off x="6051526" y="1891880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7EE272-2CF4-4FED-822E-0CF8B1BDAD40}"/>
              </a:ext>
            </a:extLst>
          </p:cNvPr>
          <p:cNvSpPr txBox="1"/>
          <p:nvPr/>
        </p:nvSpPr>
        <p:spPr>
          <a:xfrm>
            <a:off x="6646333" y="151069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C4E803-B052-46BE-9475-EDBFF3CE601E}"/>
              </a:ext>
            </a:extLst>
          </p:cNvPr>
          <p:cNvSpPr txBox="1"/>
          <p:nvPr/>
        </p:nvSpPr>
        <p:spPr>
          <a:xfrm>
            <a:off x="7408229" y="152142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[0]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017342-82BE-4EDE-9658-5D764D16A3CC}"/>
              </a:ext>
            </a:extLst>
          </p:cNvPr>
          <p:cNvSpPr txBox="1"/>
          <p:nvPr/>
        </p:nvSpPr>
        <p:spPr>
          <a:xfrm>
            <a:off x="6095731" y="1518714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9AF0FB-3393-4892-A9FC-BCA4BA8DD92C}"/>
              </a:ext>
            </a:extLst>
          </p:cNvPr>
          <p:cNvSpPr/>
          <p:nvPr/>
        </p:nvSpPr>
        <p:spPr>
          <a:xfrm>
            <a:off x="4690102" y="97654"/>
            <a:ext cx="6603775" cy="1287420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958466-8852-48D7-8E0C-25E6C863DD37}"/>
              </a:ext>
            </a:extLst>
          </p:cNvPr>
          <p:cNvSpPr txBox="1"/>
          <p:nvPr/>
        </p:nvSpPr>
        <p:spPr>
          <a:xfrm>
            <a:off x="6646334" y="21950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A3C25F-5D22-44AC-A888-0BF778286C54}"/>
              </a:ext>
            </a:extLst>
          </p:cNvPr>
          <p:cNvSpPr txBox="1"/>
          <p:nvPr/>
        </p:nvSpPr>
        <p:spPr>
          <a:xfrm>
            <a:off x="6646333" y="63902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ECA227-41DE-4C53-A964-F163B6205987}"/>
              </a:ext>
            </a:extLst>
          </p:cNvPr>
          <p:cNvSpPr txBox="1"/>
          <p:nvPr/>
        </p:nvSpPr>
        <p:spPr>
          <a:xfrm>
            <a:off x="6646334" y="10124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7BC56F-22E0-45AE-A355-A68CE98C2F07}"/>
              </a:ext>
            </a:extLst>
          </p:cNvPr>
          <p:cNvSpPr txBox="1"/>
          <p:nvPr/>
        </p:nvSpPr>
        <p:spPr>
          <a:xfrm>
            <a:off x="7421464" y="23138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4CBD7C-0FF1-47C9-99F3-87E2EDD9D3DD}"/>
              </a:ext>
            </a:extLst>
          </p:cNvPr>
          <p:cNvSpPr txBox="1"/>
          <p:nvPr/>
        </p:nvSpPr>
        <p:spPr>
          <a:xfrm>
            <a:off x="7408230" y="653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7EB88C-2EB0-4139-8056-7CC71D1D75EB}"/>
              </a:ext>
            </a:extLst>
          </p:cNvPr>
          <p:cNvSpPr txBox="1"/>
          <p:nvPr/>
        </p:nvSpPr>
        <p:spPr>
          <a:xfrm>
            <a:off x="7408231" y="101652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355EA5-20F8-4B41-8895-E01D4D6400C6}"/>
              </a:ext>
            </a:extLst>
          </p:cNvPr>
          <p:cNvSpPr txBox="1"/>
          <p:nvPr/>
        </p:nvSpPr>
        <p:spPr>
          <a:xfrm>
            <a:off x="4872095" y="182804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C9560F-99FF-4327-A945-07356EEC5A4F}"/>
              </a:ext>
            </a:extLst>
          </p:cNvPr>
          <p:cNvSpPr txBox="1"/>
          <p:nvPr/>
        </p:nvSpPr>
        <p:spPr>
          <a:xfrm>
            <a:off x="6076521" y="101247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CCD11A-0376-45EB-87D2-2DB43D0637B4}"/>
              </a:ext>
            </a:extLst>
          </p:cNvPr>
          <p:cNvSpPr txBox="1"/>
          <p:nvPr/>
        </p:nvSpPr>
        <p:spPr>
          <a:xfrm>
            <a:off x="6080577" y="6125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C163D2-E1C6-41D3-A511-A4B6DBCA68D9}"/>
              </a:ext>
            </a:extLst>
          </p:cNvPr>
          <p:cNvSpPr txBox="1"/>
          <p:nvPr/>
        </p:nvSpPr>
        <p:spPr>
          <a:xfrm>
            <a:off x="6051526" y="233636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6941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6C8E1E-999A-40A0-91CB-58538A84C8E5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B6E56-B1BA-467F-ADFA-2771D7C82B07}"/>
              </a:ext>
            </a:extLst>
          </p:cNvPr>
          <p:cNvSpPr txBox="1"/>
          <p:nvPr/>
        </p:nvSpPr>
        <p:spPr>
          <a:xfrm>
            <a:off x="719090" y="5068979"/>
            <a:ext cx="50206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BD6AA-79A8-4D67-8D99-99EF5EF4C57E}"/>
              </a:ext>
            </a:extLst>
          </p:cNvPr>
          <p:cNvSpPr txBox="1"/>
          <p:nvPr/>
        </p:nvSpPr>
        <p:spPr>
          <a:xfrm>
            <a:off x="719088" y="554985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35C23-0CAB-4BAC-80D9-65823E02C588}"/>
              </a:ext>
            </a:extLst>
          </p:cNvPr>
          <p:cNvSpPr txBox="1"/>
          <p:nvPr/>
        </p:nvSpPr>
        <p:spPr>
          <a:xfrm>
            <a:off x="719089" y="60336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69A95-CE2B-4DA7-9C79-B53D5A62A05D}"/>
              </a:ext>
            </a:extLst>
          </p:cNvPr>
          <p:cNvSpPr txBox="1"/>
          <p:nvPr/>
        </p:nvSpPr>
        <p:spPr>
          <a:xfrm>
            <a:off x="1494142" y="506897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A6863-B2DF-47E8-ADE1-E66E5D0B765C}"/>
              </a:ext>
            </a:extLst>
          </p:cNvPr>
          <p:cNvSpPr txBox="1"/>
          <p:nvPr/>
        </p:nvSpPr>
        <p:spPr>
          <a:xfrm>
            <a:off x="1489703" y="555910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0364F-6ABB-4363-B6F6-9C230C41DA7D}"/>
              </a:ext>
            </a:extLst>
          </p:cNvPr>
          <p:cNvSpPr txBox="1"/>
          <p:nvPr/>
        </p:nvSpPr>
        <p:spPr>
          <a:xfrm>
            <a:off x="1489703" y="60189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DF9CA-ACEB-4D01-92E9-3B5A9DDD6730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65943-FE25-4CD9-9416-361E03E32F3E}"/>
              </a:ext>
            </a:extLst>
          </p:cNvPr>
          <p:cNvSpPr/>
          <p:nvPr/>
        </p:nvSpPr>
        <p:spPr>
          <a:xfrm>
            <a:off x="4690102" y="4912855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14B4E-9845-4A85-9ED3-E64211C118DE}"/>
              </a:ext>
            </a:extLst>
          </p:cNvPr>
          <p:cNvSpPr txBox="1"/>
          <p:nvPr/>
        </p:nvSpPr>
        <p:spPr>
          <a:xfrm>
            <a:off x="6681081" y="534693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75DF91-7507-4988-B783-B2B4FFAF5F1B}"/>
              </a:ext>
            </a:extLst>
          </p:cNvPr>
          <p:cNvSpPr txBox="1"/>
          <p:nvPr/>
        </p:nvSpPr>
        <p:spPr>
          <a:xfrm>
            <a:off x="6681081" y="574720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5ADADD-6123-4755-9229-7A2253130243}"/>
              </a:ext>
            </a:extLst>
          </p:cNvPr>
          <p:cNvSpPr txBox="1"/>
          <p:nvPr/>
        </p:nvSpPr>
        <p:spPr>
          <a:xfrm>
            <a:off x="6681081" y="61111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8BBF26-7077-4DC1-919C-E2CF409512D5}"/>
              </a:ext>
            </a:extLst>
          </p:cNvPr>
          <p:cNvSpPr txBox="1"/>
          <p:nvPr/>
        </p:nvSpPr>
        <p:spPr>
          <a:xfrm>
            <a:off x="7421465" y="53516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3B5995-393A-4C94-B653-736B95694595}"/>
              </a:ext>
            </a:extLst>
          </p:cNvPr>
          <p:cNvSpPr txBox="1"/>
          <p:nvPr/>
        </p:nvSpPr>
        <p:spPr>
          <a:xfrm>
            <a:off x="7421466" y="574720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A37FBD-88AE-4220-9A8E-ECE52F1D094B}"/>
              </a:ext>
            </a:extLst>
          </p:cNvPr>
          <p:cNvSpPr txBox="1"/>
          <p:nvPr/>
        </p:nvSpPr>
        <p:spPr>
          <a:xfrm>
            <a:off x="7421466" y="610489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9AFE6-5F77-4F02-B5CD-696EB6F263F5}"/>
              </a:ext>
            </a:extLst>
          </p:cNvPr>
          <p:cNvSpPr txBox="1"/>
          <p:nvPr/>
        </p:nvSpPr>
        <p:spPr>
          <a:xfrm>
            <a:off x="4872095" y="5239217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6CADFD-7AAA-4DE1-9365-C5783D555CE9}"/>
              </a:ext>
            </a:extLst>
          </p:cNvPr>
          <p:cNvSpPr txBox="1"/>
          <p:nvPr/>
        </p:nvSpPr>
        <p:spPr>
          <a:xfrm>
            <a:off x="6076521" y="611391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A9199D-FF25-4712-8519-3494059BFE9E}"/>
              </a:ext>
            </a:extLst>
          </p:cNvPr>
          <p:cNvSpPr txBox="1"/>
          <p:nvPr/>
        </p:nvSpPr>
        <p:spPr>
          <a:xfrm>
            <a:off x="6080577" y="57392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BB622D-225F-4D7F-9187-C9312CA0C9E6}"/>
              </a:ext>
            </a:extLst>
          </p:cNvPr>
          <p:cNvSpPr txBox="1"/>
          <p:nvPr/>
        </p:nvSpPr>
        <p:spPr>
          <a:xfrm>
            <a:off x="6076521" y="53376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D0044-E1B0-42ED-9330-C6E6108FB659}"/>
              </a:ext>
            </a:extLst>
          </p:cNvPr>
          <p:cNvSpPr txBox="1"/>
          <p:nvPr/>
        </p:nvSpPr>
        <p:spPr>
          <a:xfrm>
            <a:off x="6681081" y="496556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94FB7C-80C3-4C32-8673-F41B6A0879E5}"/>
              </a:ext>
            </a:extLst>
          </p:cNvPr>
          <p:cNvSpPr txBox="1"/>
          <p:nvPr/>
        </p:nvSpPr>
        <p:spPr>
          <a:xfrm>
            <a:off x="7421464" y="49655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[2,3,0]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C40FE0-5928-4234-B9B3-FAF2F5E2DBB7}"/>
              </a:ext>
            </a:extLst>
          </p:cNvPr>
          <p:cNvSpPr txBox="1"/>
          <p:nvPr/>
        </p:nvSpPr>
        <p:spPr>
          <a:xfrm>
            <a:off x="6076521" y="4965562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ED4436-A0DB-4CF1-9FFF-378814B11AC6}"/>
              </a:ext>
            </a:extLst>
          </p:cNvPr>
          <p:cNvSpPr/>
          <p:nvPr/>
        </p:nvSpPr>
        <p:spPr>
          <a:xfrm>
            <a:off x="4690102" y="3193131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F6637B-09DF-4FD5-9E61-0729FACDE0CF}"/>
              </a:ext>
            </a:extLst>
          </p:cNvPr>
          <p:cNvSpPr txBox="1"/>
          <p:nvPr/>
        </p:nvSpPr>
        <p:spPr>
          <a:xfrm>
            <a:off x="6646335" y="366085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E91C62-139A-433D-B220-5176BCDEE0E2}"/>
              </a:ext>
            </a:extLst>
          </p:cNvPr>
          <p:cNvSpPr txBox="1"/>
          <p:nvPr/>
        </p:nvSpPr>
        <p:spPr>
          <a:xfrm>
            <a:off x="6646334" y="4009222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E9796E-F031-4BC6-B667-4805440E6A02}"/>
              </a:ext>
            </a:extLst>
          </p:cNvPr>
          <p:cNvSpPr txBox="1"/>
          <p:nvPr/>
        </p:nvSpPr>
        <p:spPr>
          <a:xfrm>
            <a:off x="6651620" y="439150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B9427A-98FD-424C-973F-6581259E8F5F}"/>
              </a:ext>
            </a:extLst>
          </p:cNvPr>
          <p:cNvSpPr txBox="1"/>
          <p:nvPr/>
        </p:nvSpPr>
        <p:spPr>
          <a:xfrm>
            <a:off x="7413358" y="36443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8E5965-6F97-4A78-A29A-320CB903FE26}"/>
              </a:ext>
            </a:extLst>
          </p:cNvPr>
          <p:cNvSpPr txBox="1"/>
          <p:nvPr/>
        </p:nvSpPr>
        <p:spPr>
          <a:xfrm>
            <a:off x="7413358" y="400747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5C9204-3D25-4D91-AA9A-31AD0022B4B4}"/>
              </a:ext>
            </a:extLst>
          </p:cNvPr>
          <p:cNvSpPr txBox="1"/>
          <p:nvPr/>
        </p:nvSpPr>
        <p:spPr>
          <a:xfrm>
            <a:off x="7421464" y="438350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11A62D-92C9-4B43-A58D-C50092C4D85A}"/>
              </a:ext>
            </a:extLst>
          </p:cNvPr>
          <p:cNvSpPr txBox="1"/>
          <p:nvPr/>
        </p:nvSpPr>
        <p:spPr>
          <a:xfrm>
            <a:off x="4872095" y="358288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1E9F41-DB04-4F48-8EA8-6659A12BC71E}"/>
              </a:ext>
            </a:extLst>
          </p:cNvPr>
          <p:cNvSpPr txBox="1"/>
          <p:nvPr/>
        </p:nvSpPr>
        <p:spPr>
          <a:xfrm>
            <a:off x="6076521" y="438350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6FA55F-83A5-48E5-8C3E-53B60FF51812}"/>
              </a:ext>
            </a:extLst>
          </p:cNvPr>
          <p:cNvSpPr txBox="1"/>
          <p:nvPr/>
        </p:nvSpPr>
        <p:spPr>
          <a:xfrm>
            <a:off x="6090948" y="40092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B56D91-6D65-4594-9FF6-CA3FA947F14D}"/>
              </a:ext>
            </a:extLst>
          </p:cNvPr>
          <p:cNvSpPr txBox="1"/>
          <p:nvPr/>
        </p:nvSpPr>
        <p:spPr>
          <a:xfrm>
            <a:off x="6059493" y="36388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20A3D4-0D79-4619-B72B-5D2CFF6B4039}"/>
              </a:ext>
            </a:extLst>
          </p:cNvPr>
          <p:cNvSpPr txBox="1"/>
          <p:nvPr/>
        </p:nvSpPr>
        <p:spPr>
          <a:xfrm>
            <a:off x="1113393" y="3132722"/>
            <a:ext cx="14137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[0,1,2,3]</a:t>
            </a:r>
          </a:p>
          <a:p>
            <a:r>
              <a:rPr lang="en-US" sz="1400" dirty="0"/>
              <a:t>[1,0,2,3]</a:t>
            </a:r>
          </a:p>
          <a:p>
            <a:r>
              <a:rPr lang="en-US" sz="1400" dirty="0"/>
              <a:t>[1,2,0,3]</a:t>
            </a:r>
          </a:p>
          <a:p>
            <a:r>
              <a:rPr lang="en-US" sz="1400" dirty="0"/>
              <a:t>[1,2,3,0]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4EDC75-EDEE-410D-BC96-848956A44E7C}"/>
              </a:ext>
            </a:extLst>
          </p:cNvPr>
          <p:cNvSpPr txBox="1"/>
          <p:nvPr/>
        </p:nvSpPr>
        <p:spPr>
          <a:xfrm>
            <a:off x="6646334" y="327511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09E7AA-0AA8-4F86-932E-8E0AC4B4D880}"/>
              </a:ext>
            </a:extLst>
          </p:cNvPr>
          <p:cNvSpPr txBox="1"/>
          <p:nvPr/>
        </p:nvSpPr>
        <p:spPr>
          <a:xfrm>
            <a:off x="7408232" y="327511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[3,0]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63E797-7AC7-46F8-B7E1-9BE8D63C98E3}"/>
              </a:ext>
            </a:extLst>
          </p:cNvPr>
          <p:cNvSpPr txBox="1"/>
          <p:nvPr/>
        </p:nvSpPr>
        <p:spPr>
          <a:xfrm>
            <a:off x="6047667" y="3301998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050113-A2FC-45C3-8DCD-6551C4F34761}"/>
              </a:ext>
            </a:extLst>
          </p:cNvPr>
          <p:cNvSpPr/>
          <p:nvPr/>
        </p:nvSpPr>
        <p:spPr>
          <a:xfrm>
            <a:off x="4690102" y="1438532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08884F-68ED-4B36-A11F-9E8AAF8FC057}"/>
              </a:ext>
            </a:extLst>
          </p:cNvPr>
          <p:cNvSpPr txBox="1"/>
          <p:nvPr/>
        </p:nvSpPr>
        <p:spPr>
          <a:xfrm>
            <a:off x="6646334" y="187775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C04A95-54EE-4DF2-97FC-3264EBCC777E}"/>
              </a:ext>
            </a:extLst>
          </p:cNvPr>
          <p:cNvSpPr txBox="1"/>
          <p:nvPr/>
        </p:nvSpPr>
        <p:spPr>
          <a:xfrm>
            <a:off x="6646333" y="229726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520D0E-473F-4825-887F-9E451293D831}"/>
              </a:ext>
            </a:extLst>
          </p:cNvPr>
          <p:cNvSpPr txBox="1"/>
          <p:nvPr/>
        </p:nvSpPr>
        <p:spPr>
          <a:xfrm>
            <a:off x="6646334" y="2670720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B3FBDD-2AC7-4E78-AC24-0962935526D5}"/>
              </a:ext>
            </a:extLst>
          </p:cNvPr>
          <p:cNvSpPr txBox="1"/>
          <p:nvPr/>
        </p:nvSpPr>
        <p:spPr>
          <a:xfrm>
            <a:off x="7421464" y="188963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4DDBBE-8E55-4D92-974E-E805AEF7C2A3}"/>
              </a:ext>
            </a:extLst>
          </p:cNvPr>
          <p:cNvSpPr txBox="1"/>
          <p:nvPr/>
        </p:nvSpPr>
        <p:spPr>
          <a:xfrm>
            <a:off x="7408230" y="231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9FAF90-4DEA-4787-81AB-75BC4AACCE27}"/>
              </a:ext>
            </a:extLst>
          </p:cNvPr>
          <p:cNvSpPr txBox="1"/>
          <p:nvPr/>
        </p:nvSpPr>
        <p:spPr>
          <a:xfrm>
            <a:off x="7408231" y="267476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4BBADF-0F1A-413A-84F0-48B6C6B690A4}"/>
              </a:ext>
            </a:extLst>
          </p:cNvPr>
          <p:cNvSpPr txBox="1"/>
          <p:nvPr/>
        </p:nvSpPr>
        <p:spPr>
          <a:xfrm>
            <a:off x="4872095" y="184104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F546A8-4574-4288-BE48-C64BBEC96194}"/>
              </a:ext>
            </a:extLst>
          </p:cNvPr>
          <p:cNvSpPr txBox="1"/>
          <p:nvPr/>
        </p:nvSpPr>
        <p:spPr>
          <a:xfrm>
            <a:off x="6076521" y="267072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C04364-B28C-4BDF-8123-EEE1F5F42BE6}"/>
              </a:ext>
            </a:extLst>
          </p:cNvPr>
          <p:cNvSpPr txBox="1"/>
          <p:nvPr/>
        </p:nvSpPr>
        <p:spPr>
          <a:xfrm>
            <a:off x="6080577" y="227076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1AC1C1-63BA-4894-B75D-D595F425A018}"/>
              </a:ext>
            </a:extLst>
          </p:cNvPr>
          <p:cNvSpPr txBox="1"/>
          <p:nvPr/>
        </p:nvSpPr>
        <p:spPr>
          <a:xfrm>
            <a:off x="6051526" y="1891880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F09711-01A5-43AC-83FA-17952169325E}"/>
              </a:ext>
            </a:extLst>
          </p:cNvPr>
          <p:cNvSpPr txBox="1"/>
          <p:nvPr/>
        </p:nvSpPr>
        <p:spPr>
          <a:xfrm>
            <a:off x="6646333" y="151069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1703D1-7CAB-4949-8B30-9BC8E63FB4E3}"/>
              </a:ext>
            </a:extLst>
          </p:cNvPr>
          <p:cNvSpPr txBox="1"/>
          <p:nvPr/>
        </p:nvSpPr>
        <p:spPr>
          <a:xfrm>
            <a:off x="7408229" y="152142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[0]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29C085-3E57-4EE4-8E3D-C529A6D04EBD}"/>
              </a:ext>
            </a:extLst>
          </p:cNvPr>
          <p:cNvSpPr txBox="1"/>
          <p:nvPr/>
        </p:nvSpPr>
        <p:spPr>
          <a:xfrm>
            <a:off x="6095731" y="1518714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E5A1D6-BA1E-40B3-9096-613E44DC54BE}"/>
              </a:ext>
            </a:extLst>
          </p:cNvPr>
          <p:cNvSpPr/>
          <p:nvPr/>
        </p:nvSpPr>
        <p:spPr>
          <a:xfrm>
            <a:off x="4690102" y="97654"/>
            <a:ext cx="6603775" cy="1287420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54CD00-24DD-4DCD-A4C2-E35BBC11D859}"/>
              </a:ext>
            </a:extLst>
          </p:cNvPr>
          <p:cNvSpPr txBox="1"/>
          <p:nvPr/>
        </p:nvSpPr>
        <p:spPr>
          <a:xfrm>
            <a:off x="6646334" y="21950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242341-FD93-484C-A887-82483BAB60BE}"/>
              </a:ext>
            </a:extLst>
          </p:cNvPr>
          <p:cNvSpPr txBox="1"/>
          <p:nvPr/>
        </p:nvSpPr>
        <p:spPr>
          <a:xfrm>
            <a:off x="6646333" y="63902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3DC113-034A-4DD8-AA79-D19D503BB31A}"/>
              </a:ext>
            </a:extLst>
          </p:cNvPr>
          <p:cNvSpPr txBox="1"/>
          <p:nvPr/>
        </p:nvSpPr>
        <p:spPr>
          <a:xfrm>
            <a:off x="6646334" y="10124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930200-F9C4-433B-93EF-C33CB0A672EA}"/>
              </a:ext>
            </a:extLst>
          </p:cNvPr>
          <p:cNvSpPr txBox="1"/>
          <p:nvPr/>
        </p:nvSpPr>
        <p:spPr>
          <a:xfrm>
            <a:off x="7421464" y="23138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ACE18B-FCEA-4185-A060-792C3D6A0E5B}"/>
              </a:ext>
            </a:extLst>
          </p:cNvPr>
          <p:cNvSpPr txBox="1"/>
          <p:nvPr/>
        </p:nvSpPr>
        <p:spPr>
          <a:xfrm>
            <a:off x="7408230" y="653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346582-2CD3-4A70-AF87-DB43413CB42C}"/>
              </a:ext>
            </a:extLst>
          </p:cNvPr>
          <p:cNvSpPr txBox="1"/>
          <p:nvPr/>
        </p:nvSpPr>
        <p:spPr>
          <a:xfrm>
            <a:off x="7408231" y="101652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4C8292-2C3E-4347-9A5D-334DC44FE080}"/>
              </a:ext>
            </a:extLst>
          </p:cNvPr>
          <p:cNvSpPr txBox="1"/>
          <p:nvPr/>
        </p:nvSpPr>
        <p:spPr>
          <a:xfrm>
            <a:off x="4872095" y="182804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BC7559-D912-466F-94BB-936C204372AD}"/>
              </a:ext>
            </a:extLst>
          </p:cNvPr>
          <p:cNvSpPr txBox="1"/>
          <p:nvPr/>
        </p:nvSpPr>
        <p:spPr>
          <a:xfrm>
            <a:off x="6076521" y="101247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388D57-41E3-42EE-8761-8AB1D24956FE}"/>
              </a:ext>
            </a:extLst>
          </p:cNvPr>
          <p:cNvSpPr txBox="1"/>
          <p:nvPr/>
        </p:nvSpPr>
        <p:spPr>
          <a:xfrm>
            <a:off x="6080577" y="6125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574774-404E-45EA-8D64-E9CF5328D8BC}"/>
              </a:ext>
            </a:extLst>
          </p:cNvPr>
          <p:cNvSpPr txBox="1"/>
          <p:nvPr/>
        </p:nvSpPr>
        <p:spPr>
          <a:xfrm>
            <a:off x="6051526" y="233636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80817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4FFDD6-0A59-46F8-B2E1-EF329587F1E4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8376F-E1E9-4D28-82A4-073D41027DE6}"/>
              </a:ext>
            </a:extLst>
          </p:cNvPr>
          <p:cNvSpPr txBox="1"/>
          <p:nvPr/>
        </p:nvSpPr>
        <p:spPr>
          <a:xfrm>
            <a:off x="719090" y="5068979"/>
            <a:ext cx="50206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DA75E-938B-43BC-9934-6977ECD229EA}"/>
              </a:ext>
            </a:extLst>
          </p:cNvPr>
          <p:cNvSpPr txBox="1"/>
          <p:nvPr/>
        </p:nvSpPr>
        <p:spPr>
          <a:xfrm>
            <a:off x="719088" y="554985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E3870-B3A2-44D0-8951-AA33FFEAA569}"/>
              </a:ext>
            </a:extLst>
          </p:cNvPr>
          <p:cNvSpPr txBox="1"/>
          <p:nvPr/>
        </p:nvSpPr>
        <p:spPr>
          <a:xfrm>
            <a:off x="719089" y="60336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C9229-6927-4B5C-99C8-7338C9D756BB}"/>
              </a:ext>
            </a:extLst>
          </p:cNvPr>
          <p:cNvSpPr txBox="1"/>
          <p:nvPr/>
        </p:nvSpPr>
        <p:spPr>
          <a:xfrm>
            <a:off x="1494142" y="506897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86E73-E5F2-4C6D-A260-96FA5FE5CD10}"/>
              </a:ext>
            </a:extLst>
          </p:cNvPr>
          <p:cNvSpPr txBox="1"/>
          <p:nvPr/>
        </p:nvSpPr>
        <p:spPr>
          <a:xfrm>
            <a:off x="1489703" y="555910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6C838-7140-4F9A-B34D-037674F0104A}"/>
              </a:ext>
            </a:extLst>
          </p:cNvPr>
          <p:cNvSpPr txBox="1"/>
          <p:nvPr/>
        </p:nvSpPr>
        <p:spPr>
          <a:xfrm>
            <a:off x="1489703" y="60189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C8FC0-4B19-45E7-BBE5-79508E339BF9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A9612F-C95A-4557-B947-5D0FB78EA0B7}"/>
              </a:ext>
            </a:extLst>
          </p:cNvPr>
          <p:cNvSpPr/>
          <p:nvPr/>
        </p:nvSpPr>
        <p:spPr>
          <a:xfrm>
            <a:off x="4690102" y="4912855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129C46-68C2-4ACF-A023-F4947783E82C}"/>
              </a:ext>
            </a:extLst>
          </p:cNvPr>
          <p:cNvSpPr txBox="1"/>
          <p:nvPr/>
        </p:nvSpPr>
        <p:spPr>
          <a:xfrm>
            <a:off x="6681081" y="534693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25786-7B23-47A9-92EE-1273E9DDA711}"/>
              </a:ext>
            </a:extLst>
          </p:cNvPr>
          <p:cNvSpPr txBox="1"/>
          <p:nvPr/>
        </p:nvSpPr>
        <p:spPr>
          <a:xfrm>
            <a:off x="6681081" y="574720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821A5F-54BD-476E-A98F-8F7F8218CD2C}"/>
              </a:ext>
            </a:extLst>
          </p:cNvPr>
          <p:cNvSpPr txBox="1"/>
          <p:nvPr/>
        </p:nvSpPr>
        <p:spPr>
          <a:xfrm>
            <a:off x="6681081" y="61111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83CBD-3381-4FDC-82BA-ED71863E5FBC}"/>
              </a:ext>
            </a:extLst>
          </p:cNvPr>
          <p:cNvSpPr txBox="1"/>
          <p:nvPr/>
        </p:nvSpPr>
        <p:spPr>
          <a:xfrm>
            <a:off x="7421465" y="53516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93BA50-D8CB-4E8E-AB9E-7D86B21C9EE1}"/>
              </a:ext>
            </a:extLst>
          </p:cNvPr>
          <p:cNvSpPr txBox="1"/>
          <p:nvPr/>
        </p:nvSpPr>
        <p:spPr>
          <a:xfrm>
            <a:off x="7421466" y="574720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4E6D2-4E04-40A3-B5C2-E21656FD3F0B}"/>
              </a:ext>
            </a:extLst>
          </p:cNvPr>
          <p:cNvSpPr txBox="1"/>
          <p:nvPr/>
        </p:nvSpPr>
        <p:spPr>
          <a:xfrm>
            <a:off x="7421466" y="610489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543596-929B-4FFB-9187-C6A67701E146}"/>
              </a:ext>
            </a:extLst>
          </p:cNvPr>
          <p:cNvSpPr txBox="1"/>
          <p:nvPr/>
        </p:nvSpPr>
        <p:spPr>
          <a:xfrm>
            <a:off x="4872095" y="5239217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719586-112C-4E36-A8CA-514F42E39A12}"/>
              </a:ext>
            </a:extLst>
          </p:cNvPr>
          <p:cNvSpPr txBox="1"/>
          <p:nvPr/>
        </p:nvSpPr>
        <p:spPr>
          <a:xfrm>
            <a:off x="6076521" y="611391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5E5B94-2D05-4B88-B91B-68D8E7CA83A3}"/>
              </a:ext>
            </a:extLst>
          </p:cNvPr>
          <p:cNvSpPr txBox="1"/>
          <p:nvPr/>
        </p:nvSpPr>
        <p:spPr>
          <a:xfrm>
            <a:off x="6080577" y="57392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EB8205-69A9-460E-A6D1-679A03350AE5}"/>
              </a:ext>
            </a:extLst>
          </p:cNvPr>
          <p:cNvSpPr txBox="1"/>
          <p:nvPr/>
        </p:nvSpPr>
        <p:spPr>
          <a:xfrm>
            <a:off x="6076521" y="53376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7A54D3-A87C-4B60-BB43-1C40E492A816}"/>
              </a:ext>
            </a:extLst>
          </p:cNvPr>
          <p:cNvSpPr txBox="1"/>
          <p:nvPr/>
        </p:nvSpPr>
        <p:spPr>
          <a:xfrm>
            <a:off x="6681081" y="496556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157048-FBFA-43A4-A90E-6A8072284EAD}"/>
              </a:ext>
            </a:extLst>
          </p:cNvPr>
          <p:cNvSpPr txBox="1"/>
          <p:nvPr/>
        </p:nvSpPr>
        <p:spPr>
          <a:xfrm>
            <a:off x="7421464" y="49655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B542FA-7BBD-42BC-891A-45CAB0CCE864}"/>
              </a:ext>
            </a:extLst>
          </p:cNvPr>
          <p:cNvSpPr txBox="1"/>
          <p:nvPr/>
        </p:nvSpPr>
        <p:spPr>
          <a:xfrm>
            <a:off x="6076521" y="4965562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3F842C-6DDE-4168-9AED-61D3AB3828E8}"/>
              </a:ext>
            </a:extLst>
          </p:cNvPr>
          <p:cNvSpPr/>
          <p:nvPr/>
        </p:nvSpPr>
        <p:spPr>
          <a:xfrm>
            <a:off x="4690102" y="3193131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09E874-B3D1-4D93-AF12-A4CE14C5B118}"/>
              </a:ext>
            </a:extLst>
          </p:cNvPr>
          <p:cNvSpPr txBox="1"/>
          <p:nvPr/>
        </p:nvSpPr>
        <p:spPr>
          <a:xfrm>
            <a:off x="6646335" y="366085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016DD2-94F1-4C3A-8896-F4CFAC0F771A}"/>
              </a:ext>
            </a:extLst>
          </p:cNvPr>
          <p:cNvSpPr txBox="1"/>
          <p:nvPr/>
        </p:nvSpPr>
        <p:spPr>
          <a:xfrm>
            <a:off x="6646334" y="4009222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4F06A6-EB5E-4EE6-8A37-3FF6AAA985EC}"/>
              </a:ext>
            </a:extLst>
          </p:cNvPr>
          <p:cNvSpPr txBox="1"/>
          <p:nvPr/>
        </p:nvSpPr>
        <p:spPr>
          <a:xfrm>
            <a:off x="6651620" y="439150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B38AC-71B4-4961-ADF7-2A10C143A911}"/>
              </a:ext>
            </a:extLst>
          </p:cNvPr>
          <p:cNvSpPr txBox="1"/>
          <p:nvPr/>
        </p:nvSpPr>
        <p:spPr>
          <a:xfrm>
            <a:off x="7413358" y="36443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4B9433-933A-422F-B9A6-328452E4D565}"/>
              </a:ext>
            </a:extLst>
          </p:cNvPr>
          <p:cNvSpPr txBox="1"/>
          <p:nvPr/>
        </p:nvSpPr>
        <p:spPr>
          <a:xfrm>
            <a:off x="7413358" y="400747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C75DBB-274D-4148-A42E-2E75398F99B0}"/>
              </a:ext>
            </a:extLst>
          </p:cNvPr>
          <p:cNvSpPr txBox="1"/>
          <p:nvPr/>
        </p:nvSpPr>
        <p:spPr>
          <a:xfrm>
            <a:off x="7421464" y="438350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DDD8D3-1E0F-40B6-8884-E1B00BE1AE77}"/>
              </a:ext>
            </a:extLst>
          </p:cNvPr>
          <p:cNvSpPr txBox="1"/>
          <p:nvPr/>
        </p:nvSpPr>
        <p:spPr>
          <a:xfrm>
            <a:off x="4872095" y="358288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55FF5-38E2-4A35-94A7-628E372780CA}"/>
              </a:ext>
            </a:extLst>
          </p:cNvPr>
          <p:cNvSpPr txBox="1"/>
          <p:nvPr/>
        </p:nvSpPr>
        <p:spPr>
          <a:xfrm>
            <a:off x="6076521" y="438350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C459C1-B382-42B5-8368-9F01314BC909}"/>
              </a:ext>
            </a:extLst>
          </p:cNvPr>
          <p:cNvSpPr txBox="1"/>
          <p:nvPr/>
        </p:nvSpPr>
        <p:spPr>
          <a:xfrm>
            <a:off x="6090948" y="40092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675117-393C-499A-BFE5-45071451EA4F}"/>
              </a:ext>
            </a:extLst>
          </p:cNvPr>
          <p:cNvSpPr txBox="1"/>
          <p:nvPr/>
        </p:nvSpPr>
        <p:spPr>
          <a:xfrm>
            <a:off x="6059493" y="36388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ED0932-8CDD-4B72-997D-501855728E3E}"/>
              </a:ext>
            </a:extLst>
          </p:cNvPr>
          <p:cNvSpPr txBox="1"/>
          <p:nvPr/>
        </p:nvSpPr>
        <p:spPr>
          <a:xfrm>
            <a:off x="1113393" y="3132722"/>
            <a:ext cx="14137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[0,1,2,3]</a:t>
            </a:r>
          </a:p>
          <a:p>
            <a:r>
              <a:rPr lang="en-US" sz="1400" dirty="0"/>
              <a:t>[1,0,2,3]</a:t>
            </a:r>
          </a:p>
          <a:p>
            <a:r>
              <a:rPr lang="en-US" sz="1400" dirty="0"/>
              <a:t>[1,2,0,3]</a:t>
            </a:r>
          </a:p>
          <a:p>
            <a:r>
              <a:rPr lang="en-US" sz="1400" dirty="0"/>
              <a:t>[1,2,3,0]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43627B-6599-4EDF-BD4C-E506DE553D2E}"/>
              </a:ext>
            </a:extLst>
          </p:cNvPr>
          <p:cNvSpPr txBox="1"/>
          <p:nvPr/>
        </p:nvSpPr>
        <p:spPr>
          <a:xfrm>
            <a:off x="6646334" y="327511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3DE4E1-6F8A-4474-B276-4F8F8192FDFD}"/>
              </a:ext>
            </a:extLst>
          </p:cNvPr>
          <p:cNvSpPr txBox="1"/>
          <p:nvPr/>
        </p:nvSpPr>
        <p:spPr>
          <a:xfrm>
            <a:off x="7408232" y="327511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[3,0]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46B35E-F3B5-40AE-B64F-423F9FDEA8A4}"/>
              </a:ext>
            </a:extLst>
          </p:cNvPr>
          <p:cNvSpPr txBox="1"/>
          <p:nvPr/>
        </p:nvSpPr>
        <p:spPr>
          <a:xfrm>
            <a:off x="6047667" y="3301998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6B2584-6EAC-4F2A-B3D3-6A00A3E9CD72}"/>
              </a:ext>
            </a:extLst>
          </p:cNvPr>
          <p:cNvSpPr/>
          <p:nvPr/>
        </p:nvSpPr>
        <p:spPr>
          <a:xfrm>
            <a:off x="4690102" y="1438532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8FE87F-35DF-4CBF-922D-660EA51FF49E}"/>
              </a:ext>
            </a:extLst>
          </p:cNvPr>
          <p:cNvSpPr txBox="1"/>
          <p:nvPr/>
        </p:nvSpPr>
        <p:spPr>
          <a:xfrm>
            <a:off x="6646334" y="187775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7EBE61-00A1-4CFF-8446-D780AEB26BB2}"/>
              </a:ext>
            </a:extLst>
          </p:cNvPr>
          <p:cNvSpPr txBox="1"/>
          <p:nvPr/>
        </p:nvSpPr>
        <p:spPr>
          <a:xfrm>
            <a:off x="6646333" y="229726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550D8B-5659-4DD5-8389-82181EC1334D}"/>
              </a:ext>
            </a:extLst>
          </p:cNvPr>
          <p:cNvSpPr txBox="1"/>
          <p:nvPr/>
        </p:nvSpPr>
        <p:spPr>
          <a:xfrm>
            <a:off x="6646334" y="2670720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8AA51D-2511-4448-9BC6-3612CB96E82A}"/>
              </a:ext>
            </a:extLst>
          </p:cNvPr>
          <p:cNvSpPr txBox="1"/>
          <p:nvPr/>
        </p:nvSpPr>
        <p:spPr>
          <a:xfrm>
            <a:off x="7421464" y="188963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5693CD-26A3-4E24-B1CC-61E40438FB7A}"/>
              </a:ext>
            </a:extLst>
          </p:cNvPr>
          <p:cNvSpPr txBox="1"/>
          <p:nvPr/>
        </p:nvSpPr>
        <p:spPr>
          <a:xfrm>
            <a:off x="7408230" y="231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55FE06-2BC4-4DB0-8E9D-A0C8FFC2E77A}"/>
              </a:ext>
            </a:extLst>
          </p:cNvPr>
          <p:cNvSpPr txBox="1"/>
          <p:nvPr/>
        </p:nvSpPr>
        <p:spPr>
          <a:xfrm>
            <a:off x="7408231" y="267476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D61352-05E1-4990-9095-819B4685564B}"/>
              </a:ext>
            </a:extLst>
          </p:cNvPr>
          <p:cNvSpPr txBox="1"/>
          <p:nvPr/>
        </p:nvSpPr>
        <p:spPr>
          <a:xfrm>
            <a:off x="4872095" y="184104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62EE53-FCC2-43A4-ADBE-FFFFD04B905B}"/>
              </a:ext>
            </a:extLst>
          </p:cNvPr>
          <p:cNvSpPr txBox="1"/>
          <p:nvPr/>
        </p:nvSpPr>
        <p:spPr>
          <a:xfrm>
            <a:off x="6076521" y="267072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213EBF-FB2C-433F-B7FF-42084FC85563}"/>
              </a:ext>
            </a:extLst>
          </p:cNvPr>
          <p:cNvSpPr txBox="1"/>
          <p:nvPr/>
        </p:nvSpPr>
        <p:spPr>
          <a:xfrm>
            <a:off x="6080577" y="227076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2BE9D7-2B5A-4827-99D5-E0C4142C613E}"/>
              </a:ext>
            </a:extLst>
          </p:cNvPr>
          <p:cNvSpPr txBox="1"/>
          <p:nvPr/>
        </p:nvSpPr>
        <p:spPr>
          <a:xfrm>
            <a:off x="6051526" y="1891880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FE1377-3AC5-4A41-BC68-BC76A7324CC5}"/>
              </a:ext>
            </a:extLst>
          </p:cNvPr>
          <p:cNvSpPr txBox="1"/>
          <p:nvPr/>
        </p:nvSpPr>
        <p:spPr>
          <a:xfrm>
            <a:off x="6646333" y="151069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57B3BE-3A51-44B8-81C9-74FEAC9C73AC}"/>
              </a:ext>
            </a:extLst>
          </p:cNvPr>
          <p:cNvSpPr txBox="1"/>
          <p:nvPr/>
        </p:nvSpPr>
        <p:spPr>
          <a:xfrm>
            <a:off x="7408229" y="152142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[0]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1C04F2-BB1C-4E01-AE4D-A8E712264761}"/>
              </a:ext>
            </a:extLst>
          </p:cNvPr>
          <p:cNvSpPr txBox="1"/>
          <p:nvPr/>
        </p:nvSpPr>
        <p:spPr>
          <a:xfrm>
            <a:off x="6095731" y="1518714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924F78-B7DC-46DB-BA29-85CD1E6A494D}"/>
              </a:ext>
            </a:extLst>
          </p:cNvPr>
          <p:cNvSpPr/>
          <p:nvPr/>
        </p:nvSpPr>
        <p:spPr>
          <a:xfrm>
            <a:off x="4690102" y="97654"/>
            <a:ext cx="6603775" cy="1287420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25A21D-8874-4C54-8ABD-165BBAB07EFE}"/>
              </a:ext>
            </a:extLst>
          </p:cNvPr>
          <p:cNvSpPr txBox="1"/>
          <p:nvPr/>
        </p:nvSpPr>
        <p:spPr>
          <a:xfrm>
            <a:off x="6646334" y="21950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1E3152-C006-4857-95F7-FAC3F897BC62}"/>
              </a:ext>
            </a:extLst>
          </p:cNvPr>
          <p:cNvSpPr txBox="1"/>
          <p:nvPr/>
        </p:nvSpPr>
        <p:spPr>
          <a:xfrm>
            <a:off x="6646333" y="63902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5591EF-50C6-4E03-BF46-53480C882205}"/>
              </a:ext>
            </a:extLst>
          </p:cNvPr>
          <p:cNvSpPr txBox="1"/>
          <p:nvPr/>
        </p:nvSpPr>
        <p:spPr>
          <a:xfrm>
            <a:off x="6646334" y="10124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5DFF39-6001-4231-9B91-09C824F12377}"/>
              </a:ext>
            </a:extLst>
          </p:cNvPr>
          <p:cNvSpPr txBox="1"/>
          <p:nvPr/>
        </p:nvSpPr>
        <p:spPr>
          <a:xfrm>
            <a:off x="7421464" y="23138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598807-B608-451D-A7E1-578B1E71EA26}"/>
              </a:ext>
            </a:extLst>
          </p:cNvPr>
          <p:cNvSpPr txBox="1"/>
          <p:nvPr/>
        </p:nvSpPr>
        <p:spPr>
          <a:xfrm>
            <a:off x="7408230" y="653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AFE3A3-CD22-4136-B2E4-3F1E22B5AFE5}"/>
              </a:ext>
            </a:extLst>
          </p:cNvPr>
          <p:cNvSpPr txBox="1"/>
          <p:nvPr/>
        </p:nvSpPr>
        <p:spPr>
          <a:xfrm>
            <a:off x="7408231" y="101652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4D92AC-39C4-4D7F-8D2D-C3AE7C955D9F}"/>
              </a:ext>
            </a:extLst>
          </p:cNvPr>
          <p:cNvSpPr txBox="1"/>
          <p:nvPr/>
        </p:nvSpPr>
        <p:spPr>
          <a:xfrm>
            <a:off x="4872095" y="182804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8B4BD4-A9A0-43B9-A4EB-C0F71EA6F776}"/>
              </a:ext>
            </a:extLst>
          </p:cNvPr>
          <p:cNvSpPr txBox="1"/>
          <p:nvPr/>
        </p:nvSpPr>
        <p:spPr>
          <a:xfrm>
            <a:off x="6076521" y="101247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12BAF1-0C2A-48B0-B991-1CB743230185}"/>
              </a:ext>
            </a:extLst>
          </p:cNvPr>
          <p:cNvSpPr txBox="1"/>
          <p:nvPr/>
        </p:nvSpPr>
        <p:spPr>
          <a:xfrm>
            <a:off x="6080577" y="6125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65C2C3-C83F-48F2-80CC-4EC39B87C75B}"/>
              </a:ext>
            </a:extLst>
          </p:cNvPr>
          <p:cNvSpPr txBox="1"/>
          <p:nvPr/>
        </p:nvSpPr>
        <p:spPr>
          <a:xfrm>
            <a:off x="6051526" y="233636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9786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7D2A3F-E4BC-4ACC-84BD-020DD8FFF078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3B2E7-ACDE-423C-8956-9212DA50E5CC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9B938-9554-499C-ADAC-BFCC9D58D787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037C0-9DDC-4F70-BB84-8FFAD738A72D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9ECA5-D7CC-4895-8D48-813C39D7E8F7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5C42E-6AE0-47CB-8009-FB0F5F3B0062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[0,1,2,3]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406E7-8986-48AF-87E0-C2E52AFF4E7F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4AD0D-865B-4537-BF15-18D466366DA9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3A6EE-BC1B-4581-A677-34426B9F3DB5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7DB4D-6DCC-4DDC-8BE5-F37F1B63F7EA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8AA17-C2CA-405F-B9DB-16E9D61658BD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6FA2AC-9DD5-4162-8789-2364AE4D6C8D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84D936-6691-4D46-A9DA-CA3B377E8D9A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FC07C-4255-41C9-8190-AAC26A67A791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62C2E3-274B-4090-9F62-385B6E52EC84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0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7851ED-C98F-4CB2-9D42-849CF7B0ED6F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360F3A-DC73-4ACD-A4E7-E6D7B8CA62CA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961010-9D99-4DCB-A72D-BF67A3ACF838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2E9C8A-3518-44B7-A5F1-D1AC501697EB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CEC99A-41D6-4CB3-99B7-21B3E4DF8A92}"/>
              </a:ext>
            </a:extLst>
          </p:cNvPr>
          <p:cNvSpPr txBox="1"/>
          <p:nvPr/>
        </p:nvSpPr>
        <p:spPr>
          <a:xfrm>
            <a:off x="1013399" y="3881408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IMPRIME: [0,1,2,3]</a:t>
            </a:r>
          </a:p>
        </p:txBody>
      </p:sp>
    </p:spTree>
    <p:extLst>
      <p:ext uri="{BB962C8B-B14F-4D97-AF65-F5344CB8AC3E}">
        <p14:creationId xmlns:p14="http://schemas.microsoft.com/office/powerpoint/2010/main" val="26784809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F6EAEE-7E28-45C6-8864-9779A5DAB41E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AEBC2-1749-41FD-A1A6-A03ABA39B025}"/>
              </a:ext>
            </a:extLst>
          </p:cNvPr>
          <p:cNvSpPr txBox="1"/>
          <p:nvPr/>
        </p:nvSpPr>
        <p:spPr>
          <a:xfrm>
            <a:off x="719090" y="5068979"/>
            <a:ext cx="50206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A3B9A-94D3-4510-83C4-A2C73FA7F013}"/>
              </a:ext>
            </a:extLst>
          </p:cNvPr>
          <p:cNvSpPr txBox="1"/>
          <p:nvPr/>
        </p:nvSpPr>
        <p:spPr>
          <a:xfrm>
            <a:off x="719088" y="554985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EA17E-6117-44AB-AEA2-04A16CD5C35A}"/>
              </a:ext>
            </a:extLst>
          </p:cNvPr>
          <p:cNvSpPr txBox="1"/>
          <p:nvPr/>
        </p:nvSpPr>
        <p:spPr>
          <a:xfrm>
            <a:off x="719089" y="60336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E0F4D-19DB-42D4-AC99-79A14A60C607}"/>
              </a:ext>
            </a:extLst>
          </p:cNvPr>
          <p:cNvSpPr txBox="1"/>
          <p:nvPr/>
        </p:nvSpPr>
        <p:spPr>
          <a:xfrm>
            <a:off x="1494142" y="506897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B4534-6C4F-4049-9F73-7B3D78A62045}"/>
              </a:ext>
            </a:extLst>
          </p:cNvPr>
          <p:cNvSpPr txBox="1"/>
          <p:nvPr/>
        </p:nvSpPr>
        <p:spPr>
          <a:xfrm>
            <a:off x="1489703" y="555910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6C839-0510-4182-9FF2-45EF60255767}"/>
              </a:ext>
            </a:extLst>
          </p:cNvPr>
          <p:cNvSpPr txBox="1"/>
          <p:nvPr/>
        </p:nvSpPr>
        <p:spPr>
          <a:xfrm>
            <a:off x="1489703" y="60189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CACFD-5114-4C49-BA9F-E4D7FB1E78D0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403554-F55D-4BA3-BF54-03E5ACBECE9A}"/>
              </a:ext>
            </a:extLst>
          </p:cNvPr>
          <p:cNvSpPr/>
          <p:nvPr/>
        </p:nvSpPr>
        <p:spPr>
          <a:xfrm>
            <a:off x="4690102" y="4912855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22BA8-4EE3-4F28-BDD5-218763029971}"/>
              </a:ext>
            </a:extLst>
          </p:cNvPr>
          <p:cNvSpPr txBox="1"/>
          <p:nvPr/>
        </p:nvSpPr>
        <p:spPr>
          <a:xfrm>
            <a:off x="6681081" y="534693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36228-35D9-46F2-AFB9-7A3F7368D675}"/>
              </a:ext>
            </a:extLst>
          </p:cNvPr>
          <p:cNvSpPr txBox="1"/>
          <p:nvPr/>
        </p:nvSpPr>
        <p:spPr>
          <a:xfrm>
            <a:off x="6681081" y="574720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25151-CF34-452E-90E8-C7EC4E7C0B16}"/>
              </a:ext>
            </a:extLst>
          </p:cNvPr>
          <p:cNvSpPr txBox="1"/>
          <p:nvPr/>
        </p:nvSpPr>
        <p:spPr>
          <a:xfrm>
            <a:off x="6681081" y="61111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DF4E7-1C7B-42D3-9DF5-1C8FDC9C054F}"/>
              </a:ext>
            </a:extLst>
          </p:cNvPr>
          <p:cNvSpPr txBox="1"/>
          <p:nvPr/>
        </p:nvSpPr>
        <p:spPr>
          <a:xfrm>
            <a:off x="7421465" y="53516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9CE66-C9A5-4225-9731-25539F0C5395}"/>
              </a:ext>
            </a:extLst>
          </p:cNvPr>
          <p:cNvSpPr txBox="1"/>
          <p:nvPr/>
        </p:nvSpPr>
        <p:spPr>
          <a:xfrm>
            <a:off x="7421466" y="574720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D483D-B624-4841-AAC4-67E4A401DC90}"/>
              </a:ext>
            </a:extLst>
          </p:cNvPr>
          <p:cNvSpPr txBox="1"/>
          <p:nvPr/>
        </p:nvSpPr>
        <p:spPr>
          <a:xfrm>
            <a:off x="7421466" y="610489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96699-942E-4242-8E38-0780FF4E73A6}"/>
              </a:ext>
            </a:extLst>
          </p:cNvPr>
          <p:cNvSpPr txBox="1"/>
          <p:nvPr/>
        </p:nvSpPr>
        <p:spPr>
          <a:xfrm>
            <a:off x="4872095" y="5239217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3C40D1-467E-48D1-9A6A-2C9811D7AE4C}"/>
              </a:ext>
            </a:extLst>
          </p:cNvPr>
          <p:cNvSpPr txBox="1"/>
          <p:nvPr/>
        </p:nvSpPr>
        <p:spPr>
          <a:xfrm>
            <a:off x="6076521" y="611391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19A8C2-345F-43E8-9EC2-0A74E411ED96}"/>
              </a:ext>
            </a:extLst>
          </p:cNvPr>
          <p:cNvSpPr txBox="1"/>
          <p:nvPr/>
        </p:nvSpPr>
        <p:spPr>
          <a:xfrm>
            <a:off x="6080577" y="57392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801231-EB24-4B69-9F62-6FC490DCE6BD}"/>
              </a:ext>
            </a:extLst>
          </p:cNvPr>
          <p:cNvSpPr txBox="1"/>
          <p:nvPr/>
        </p:nvSpPr>
        <p:spPr>
          <a:xfrm>
            <a:off x="6076521" y="53376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039131-FB89-4892-843D-B801241A3FD1}"/>
              </a:ext>
            </a:extLst>
          </p:cNvPr>
          <p:cNvSpPr txBox="1"/>
          <p:nvPr/>
        </p:nvSpPr>
        <p:spPr>
          <a:xfrm>
            <a:off x="6681081" y="496556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0EB34-058B-42C7-98DE-A6A9AC8204BE}"/>
              </a:ext>
            </a:extLst>
          </p:cNvPr>
          <p:cNvSpPr txBox="1"/>
          <p:nvPr/>
        </p:nvSpPr>
        <p:spPr>
          <a:xfrm>
            <a:off x="7421464" y="49655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95FE0A-F3B8-4436-B8C9-ABE18ABF7323}"/>
              </a:ext>
            </a:extLst>
          </p:cNvPr>
          <p:cNvSpPr txBox="1"/>
          <p:nvPr/>
        </p:nvSpPr>
        <p:spPr>
          <a:xfrm>
            <a:off x="6076521" y="4965562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FD21CB-6281-43EA-917B-77D96E52B377}"/>
              </a:ext>
            </a:extLst>
          </p:cNvPr>
          <p:cNvSpPr/>
          <p:nvPr/>
        </p:nvSpPr>
        <p:spPr>
          <a:xfrm>
            <a:off x="4690102" y="3193131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DE8B4F-574E-4252-8A11-F98B3DB7F851}"/>
              </a:ext>
            </a:extLst>
          </p:cNvPr>
          <p:cNvSpPr txBox="1"/>
          <p:nvPr/>
        </p:nvSpPr>
        <p:spPr>
          <a:xfrm>
            <a:off x="6646335" y="366085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5385E-16D6-4E5C-8D90-CB8BB8F3A3B9}"/>
              </a:ext>
            </a:extLst>
          </p:cNvPr>
          <p:cNvSpPr txBox="1"/>
          <p:nvPr/>
        </p:nvSpPr>
        <p:spPr>
          <a:xfrm>
            <a:off x="6646334" y="4009222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6D8C1-99A9-41D6-97DC-655377CC42C1}"/>
              </a:ext>
            </a:extLst>
          </p:cNvPr>
          <p:cNvSpPr txBox="1"/>
          <p:nvPr/>
        </p:nvSpPr>
        <p:spPr>
          <a:xfrm>
            <a:off x="6651620" y="439150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BC7ACB-A106-4590-A6E2-4F4326062B08}"/>
              </a:ext>
            </a:extLst>
          </p:cNvPr>
          <p:cNvSpPr txBox="1"/>
          <p:nvPr/>
        </p:nvSpPr>
        <p:spPr>
          <a:xfrm>
            <a:off x="7413358" y="36443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6B6E96-5E8A-46D8-A1E7-A9707015544E}"/>
              </a:ext>
            </a:extLst>
          </p:cNvPr>
          <p:cNvSpPr txBox="1"/>
          <p:nvPr/>
        </p:nvSpPr>
        <p:spPr>
          <a:xfrm>
            <a:off x="7413358" y="400747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71E720-2A74-4807-87C0-E38B69A91C6E}"/>
              </a:ext>
            </a:extLst>
          </p:cNvPr>
          <p:cNvSpPr txBox="1"/>
          <p:nvPr/>
        </p:nvSpPr>
        <p:spPr>
          <a:xfrm>
            <a:off x="7421464" y="438350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8263D3-B0E1-48D2-BB21-652E7D046E1C}"/>
              </a:ext>
            </a:extLst>
          </p:cNvPr>
          <p:cNvSpPr txBox="1"/>
          <p:nvPr/>
        </p:nvSpPr>
        <p:spPr>
          <a:xfrm>
            <a:off x="4872095" y="358288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3ABA0F-FDE1-482F-B019-15BA5E9E77EE}"/>
              </a:ext>
            </a:extLst>
          </p:cNvPr>
          <p:cNvSpPr txBox="1"/>
          <p:nvPr/>
        </p:nvSpPr>
        <p:spPr>
          <a:xfrm>
            <a:off x="6076521" y="438350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B3BE56-D52F-4AFB-8360-F594BF511EF0}"/>
              </a:ext>
            </a:extLst>
          </p:cNvPr>
          <p:cNvSpPr txBox="1"/>
          <p:nvPr/>
        </p:nvSpPr>
        <p:spPr>
          <a:xfrm>
            <a:off x="6090948" y="40092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A979A4-4780-45C6-BCCF-89226C77F698}"/>
              </a:ext>
            </a:extLst>
          </p:cNvPr>
          <p:cNvSpPr txBox="1"/>
          <p:nvPr/>
        </p:nvSpPr>
        <p:spPr>
          <a:xfrm>
            <a:off x="6059493" y="36388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166103-4AB0-44B3-AD89-EE3FA5BF5868}"/>
              </a:ext>
            </a:extLst>
          </p:cNvPr>
          <p:cNvSpPr txBox="1"/>
          <p:nvPr/>
        </p:nvSpPr>
        <p:spPr>
          <a:xfrm>
            <a:off x="1113393" y="3132722"/>
            <a:ext cx="14137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[0,1,2,3]</a:t>
            </a:r>
          </a:p>
          <a:p>
            <a:r>
              <a:rPr lang="en-US" sz="1400" dirty="0"/>
              <a:t>[1,0,2,3]</a:t>
            </a:r>
          </a:p>
          <a:p>
            <a:r>
              <a:rPr lang="en-US" sz="1400" dirty="0"/>
              <a:t>[1,2,0,3]</a:t>
            </a:r>
          </a:p>
          <a:p>
            <a:r>
              <a:rPr lang="en-US" sz="1400" dirty="0"/>
              <a:t>[1,2,3,0]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42FF26-B362-47C7-A2D3-A99E83EF253B}"/>
              </a:ext>
            </a:extLst>
          </p:cNvPr>
          <p:cNvSpPr txBox="1"/>
          <p:nvPr/>
        </p:nvSpPr>
        <p:spPr>
          <a:xfrm>
            <a:off x="6646334" y="327511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A20C3F-6996-4D0F-831E-023B0EB3BB56}"/>
              </a:ext>
            </a:extLst>
          </p:cNvPr>
          <p:cNvSpPr txBox="1"/>
          <p:nvPr/>
        </p:nvSpPr>
        <p:spPr>
          <a:xfrm>
            <a:off x="7408232" y="327511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ABC590-EA48-4CDC-BDE4-C6A556E366C5}"/>
              </a:ext>
            </a:extLst>
          </p:cNvPr>
          <p:cNvSpPr txBox="1"/>
          <p:nvPr/>
        </p:nvSpPr>
        <p:spPr>
          <a:xfrm>
            <a:off x="6047667" y="3301998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02583D-9610-4676-BB08-E973F2434FFB}"/>
              </a:ext>
            </a:extLst>
          </p:cNvPr>
          <p:cNvSpPr/>
          <p:nvPr/>
        </p:nvSpPr>
        <p:spPr>
          <a:xfrm>
            <a:off x="4690102" y="1438532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BDFACD-987B-49DF-BBFD-019E79C413BD}"/>
              </a:ext>
            </a:extLst>
          </p:cNvPr>
          <p:cNvSpPr txBox="1"/>
          <p:nvPr/>
        </p:nvSpPr>
        <p:spPr>
          <a:xfrm>
            <a:off x="6646334" y="187775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C01B00-0140-4098-B391-EBD9E232D857}"/>
              </a:ext>
            </a:extLst>
          </p:cNvPr>
          <p:cNvSpPr txBox="1"/>
          <p:nvPr/>
        </p:nvSpPr>
        <p:spPr>
          <a:xfrm>
            <a:off x="6646333" y="229726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C9109D-320E-466F-AB18-EEB4C06896FD}"/>
              </a:ext>
            </a:extLst>
          </p:cNvPr>
          <p:cNvSpPr txBox="1"/>
          <p:nvPr/>
        </p:nvSpPr>
        <p:spPr>
          <a:xfrm>
            <a:off x="6646334" y="2670720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320B5F-9103-48C4-B601-D84CFA1534A2}"/>
              </a:ext>
            </a:extLst>
          </p:cNvPr>
          <p:cNvSpPr txBox="1"/>
          <p:nvPr/>
        </p:nvSpPr>
        <p:spPr>
          <a:xfrm>
            <a:off x="7421464" y="188963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89D0F8-9D94-4E6F-890E-B8632D167A6B}"/>
              </a:ext>
            </a:extLst>
          </p:cNvPr>
          <p:cNvSpPr txBox="1"/>
          <p:nvPr/>
        </p:nvSpPr>
        <p:spPr>
          <a:xfrm>
            <a:off x="7408230" y="231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B15C95-5D60-4D20-82AA-75A676589920}"/>
              </a:ext>
            </a:extLst>
          </p:cNvPr>
          <p:cNvSpPr txBox="1"/>
          <p:nvPr/>
        </p:nvSpPr>
        <p:spPr>
          <a:xfrm>
            <a:off x="7408231" y="267476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074A7F-CDA7-4A11-B8F4-AA3036DE83B1}"/>
              </a:ext>
            </a:extLst>
          </p:cNvPr>
          <p:cNvSpPr txBox="1"/>
          <p:nvPr/>
        </p:nvSpPr>
        <p:spPr>
          <a:xfrm>
            <a:off x="4872095" y="184104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24E0F0-6D41-41C9-8868-0455ABF4EA8F}"/>
              </a:ext>
            </a:extLst>
          </p:cNvPr>
          <p:cNvSpPr txBox="1"/>
          <p:nvPr/>
        </p:nvSpPr>
        <p:spPr>
          <a:xfrm>
            <a:off x="6076521" y="267072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BAFF25-E6EC-4EEA-A01A-0228947C649C}"/>
              </a:ext>
            </a:extLst>
          </p:cNvPr>
          <p:cNvSpPr txBox="1"/>
          <p:nvPr/>
        </p:nvSpPr>
        <p:spPr>
          <a:xfrm>
            <a:off x="6080577" y="227076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12462C-BE58-4684-A44C-9E2F5F047E7B}"/>
              </a:ext>
            </a:extLst>
          </p:cNvPr>
          <p:cNvSpPr txBox="1"/>
          <p:nvPr/>
        </p:nvSpPr>
        <p:spPr>
          <a:xfrm>
            <a:off x="6051526" y="1891880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269436-4D86-48B9-98DE-7001ED95FBCB}"/>
              </a:ext>
            </a:extLst>
          </p:cNvPr>
          <p:cNvSpPr txBox="1"/>
          <p:nvPr/>
        </p:nvSpPr>
        <p:spPr>
          <a:xfrm>
            <a:off x="6646333" y="151069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CAD357-2C3D-4F13-87A6-718483A502D8}"/>
              </a:ext>
            </a:extLst>
          </p:cNvPr>
          <p:cNvSpPr txBox="1"/>
          <p:nvPr/>
        </p:nvSpPr>
        <p:spPr>
          <a:xfrm>
            <a:off x="7408229" y="152142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[0]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89A57D-0360-4FA5-889A-5547DC1C8ACF}"/>
              </a:ext>
            </a:extLst>
          </p:cNvPr>
          <p:cNvSpPr txBox="1"/>
          <p:nvPr/>
        </p:nvSpPr>
        <p:spPr>
          <a:xfrm>
            <a:off x="6095731" y="1518714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A0DCCC-E927-4A88-AD40-16E07450E1C9}"/>
              </a:ext>
            </a:extLst>
          </p:cNvPr>
          <p:cNvSpPr/>
          <p:nvPr/>
        </p:nvSpPr>
        <p:spPr>
          <a:xfrm>
            <a:off x="4690102" y="97654"/>
            <a:ext cx="6603775" cy="1287420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CFF117-E468-40AB-963D-97248DAD79B5}"/>
              </a:ext>
            </a:extLst>
          </p:cNvPr>
          <p:cNvSpPr txBox="1"/>
          <p:nvPr/>
        </p:nvSpPr>
        <p:spPr>
          <a:xfrm>
            <a:off x="6646334" y="21950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9A1F1B-0943-4CEB-9DA4-2561C85A5D55}"/>
              </a:ext>
            </a:extLst>
          </p:cNvPr>
          <p:cNvSpPr txBox="1"/>
          <p:nvPr/>
        </p:nvSpPr>
        <p:spPr>
          <a:xfrm>
            <a:off x="6646333" y="63902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815938-CE00-4237-9510-F74F7804BDF2}"/>
              </a:ext>
            </a:extLst>
          </p:cNvPr>
          <p:cNvSpPr txBox="1"/>
          <p:nvPr/>
        </p:nvSpPr>
        <p:spPr>
          <a:xfrm>
            <a:off x="6646334" y="10124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6EE35F-BEA9-45F4-9BC9-E2075DA2ADEF}"/>
              </a:ext>
            </a:extLst>
          </p:cNvPr>
          <p:cNvSpPr txBox="1"/>
          <p:nvPr/>
        </p:nvSpPr>
        <p:spPr>
          <a:xfrm>
            <a:off x="7421464" y="23138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FA5763-8118-4FC4-9AC9-39E7005A21A6}"/>
              </a:ext>
            </a:extLst>
          </p:cNvPr>
          <p:cNvSpPr txBox="1"/>
          <p:nvPr/>
        </p:nvSpPr>
        <p:spPr>
          <a:xfrm>
            <a:off x="7408230" y="653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46EC97-3814-4D96-AFA7-93D784811E16}"/>
              </a:ext>
            </a:extLst>
          </p:cNvPr>
          <p:cNvSpPr txBox="1"/>
          <p:nvPr/>
        </p:nvSpPr>
        <p:spPr>
          <a:xfrm>
            <a:off x="7408231" y="101652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C497E1-0EFC-496C-9515-C10B9BFAE664}"/>
              </a:ext>
            </a:extLst>
          </p:cNvPr>
          <p:cNvSpPr txBox="1"/>
          <p:nvPr/>
        </p:nvSpPr>
        <p:spPr>
          <a:xfrm>
            <a:off x="4872095" y="182804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543D0C-967E-4F97-AFB2-56ED3E0AF571}"/>
              </a:ext>
            </a:extLst>
          </p:cNvPr>
          <p:cNvSpPr txBox="1"/>
          <p:nvPr/>
        </p:nvSpPr>
        <p:spPr>
          <a:xfrm>
            <a:off x="6076521" y="101247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BB26A4-5E8A-4536-8813-4D764D2BF7A7}"/>
              </a:ext>
            </a:extLst>
          </p:cNvPr>
          <p:cNvSpPr txBox="1"/>
          <p:nvPr/>
        </p:nvSpPr>
        <p:spPr>
          <a:xfrm>
            <a:off x="6080577" y="6125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C474D0-6E66-4E14-92A7-C8BEF3BD7C3A}"/>
              </a:ext>
            </a:extLst>
          </p:cNvPr>
          <p:cNvSpPr txBox="1"/>
          <p:nvPr/>
        </p:nvSpPr>
        <p:spPr>
          <a:xfrm>
            <a:off x="6051526" y="233636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1982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FF39A-6F9D-4BA0-B8A0-2EF7B283EB2C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ABF47-D6D1-4739-AA1F-022DB7CA12BC}"/>
              </a:ext>
            </a:extLst>
          </p:cNvPr>
          <p:cNvSpPr txBox="1"/>
          <p:nvPr/>
        </p:nvSpPr>
        <p:spPr>
          <a:xfrm>
            <a:off x="719090" y="5068979"/>
            <a:ext cx="50206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8A8CA-360F-4597-860A-54E89BA709EF}"/>
              </a:ext>
            </a:extLst>
          </p:cNvPr>
          <p:cNvSpPr txBox="1"/>
          <p:nvPr/>
        </p:nvSpPr>
        <p:spPr>
          <a:xfrm>
            <a:off x="719088" y="554985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9314F-1F44-455F-B98D-03BCEFC81E01}"/>
              </a:ext>
            </a:extLst>
          </p:cNvPr>
          <p:cNvSpPr txBox="1"/>
          <p:nvPr/>
        </p:nvSpPr>
        <p:spPr>
          <a:xfrm>
            <a:off x="719089" y="60336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6830B-ECD6-411E-AD26-D04BCC819F58}"/>
              </a:ext>
            </a:extLst>
          </p:cNvPr>
          <p:cNvSpPr txBox="1"/>
          <p:nvPr/>
        </p:nvSpPr>
        <p:spPr>
          <a:xfrm>
            <a:off x="1494142" y="506897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1B7C7-7F9E-42AA-A0FA-08F1A8800917}"/>
              </a:ext>
            </a:extLst>
          </p:cNvPr>
          <p:cNvSpPr txBox="1"/>
          <p:nvPr/>
        </p:nvSpPr>
        <p:spPr>
          <a:xfrm>
            <a:off x="1489703" y="555910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3471C-0A70-42F4-8BE3-ED3F01031CDD}"/>
              </a:ext>
            </a:extLst>
          </p:cNvPr>
          <p:cNvSpPr txBox="1"/>
          <p:nvPr/>
        </p:nvSpPr>
        <p:spPr>
          <a:xfrm>
            <a:off x="1489703" y="60189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25ADC-2A89-4FB3-BF62-9AEC7D9A7EA8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95D07C-5CF8-41B2-8C82-449B66593532}"/>
              </a:ext>
            </a:extLst>
          </p:cNvPr>
          <p:cNvSpPr/>
          <p:nvPr/>
        </p:nvSpPr>
        <p:spPr>
          <a:xfrm>
            <a:off x="4690102" y="4912855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0D432E-7E7F-4536-95D6-551B0B2CF933}"/>
              </a:ext>
            </a:extLst>
          </p:cNvPr>
          <p:cNvSpPr txBox="1"/>
          <p:nvPr/>
        </p:nvSpPr>
        <p:spPr>
          <a:xfrm>
            <a:off x="6681081" y="534693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8C9030-BDB5-4482-B75D-18EB101F1C91}"/>
              </a:ext>
            </a:extLst>
          </p:cNvPr>
          <p:cNvSpPr txBox="1"/>
          <p:nvPr/>
        </p:nvSpPr>
        <p:spPr>
          <a:xfrm>
            <a:off x="6681081" y="574720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9C4AB-C9FC-46B5-95FA-E6D967C437F3}"/>
              </a:ext>
            </a:extLst>
          </p:cNvPr>
          <p:cNvSpPr txBox="1"/>
          <p:nvPr/>
        </p:nvSpPr>
        <p:spPr>
          <a:xfrm>
            <a:off x="6681081" y="61111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240C0E-9B60-41C9-96A9-AD98F8DA57DA}"/>
              </a:ext>
            </a:extLst>
          </p:cNvPr>
          <p:cNvSpPr txBox="1"/>
          <p:nvPr/>
        </p:nvSpPr>
        <p:spPr>
          <a:xfrm>
            <a:off x="7421465" y="53516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F16755-F549-4161-BBAA-BB540F110127}"/>
              </a:ext>
            </a:extLst>
          </p:cNvPr>
          <p:cNvSpPr txBox="1"/>
          <p:nvPr/>
        </p:nvSpPr>
        <p:spPr>
          <a:xfrm>
            <a:off x="7421466" y="574720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908F26-805C-4AA6-99D3-61928391A19F}"/>
              </a:ext>
            </a:extLst>
          </p:cNvPr>
          <p:cNvSpPr txBox="1"/>
          <p:nvPr/>
        </p:nvSpPr>
        <p:spPr>
          <a:xfrm>
            <a:off x="7421466" y="610489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B48515-967F-4CF1-A36C-F658FFD5CFE0}"/>
              </a:ext>
            </a:extLst>
          </p:cNvPr>
          <p:cNvSpPr txBox="1"/>
          <p:nvPr/>
        </p:nvSpPr>
        <p:spPr>
          <a:xfrm>
            <a:off x="4872095" y="5239217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6EC5B-10B2-49ED-91F1-453BB8282CC7}"/>
              </a:ext>
            </a:extLst>
          </p:cNvPr>
          <p:cNvSpPr txBox="1"/>
          <p:nvPr/>
        </p:nvSpPr>
        <p:spPr>
          <a:xfrm>
            <a:off x="6076521" y="611391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7D6B5F-B0D9-45D8-85F8-30103326B852}"/>
              </a:ext>
            </a:extLst>
          </p:cNvPr>
          <p:cNvSpPr txBox="1"/>
          <p:nvPr/>
        </p:nvSpPr>
        <p:spPr>
          <a:xfrm>
            <a:off x="6080577" y="57392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8D446E-77D1-40BC-A4A9-C05E0452A962}"/>
              </a:ext>
            </a:extLst>
          </p:cNvPr>
          <p:cNvSpPr txBox="1"/>
          <p:nvPr/>
        </p:nvSpPr>
        <p:spPr>
          <a:xfrm>
            <a:off x="6076521" y="53376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AD6D53-BB5F-4AAE-955F-751D9E605D50}"/>
              </a:ext>
            </a:extLst>
          </p:cNvPr>
          <p:cNvSpPr txBox="1"/>
          <p:nvPr/>
        </p:nvSpPr>
        <p:spPr>
          <a:xfrm>
            <a:off x="6681081" y="496556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C984DF-439A-4D36-BA21-434C8ED58856}"/>
              </a:ext>
            </a:extLst>
          </p:cNvPr>
          <p:cNvSpPr txBox="1"/>
          <p:nvPr/>
        </p:nvSpPr>
        <p:spPr>
          <a:xfrm>
            <a:off x="7421464" y="49655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4BA09F-E272-4331-8212-FC40EDFDCB87}"/>
              </a:ext>
            </a:extLst>
          </p:cNvPr>
          <p:cNvSpPr txBox="1"/>
          <p:nvPr/>
        </p:nvSpPr>
        <p:spPr>
          <a:xfrm>
            <a:off x="6076521" y="4965562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654E8A-0605-4D0D-9B40-EB8FE61A590B}"/>
              </a:ext>
            </a:extLst>
          </p:cNvPr>
          <p:cNvSpPr/>
          <p:nvPr/>
        </p:nvSpPr>
        <p:spPr>
          <a:xfrm>
            <a:off x="4690102" y="3193131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4060F2-84C4-401B-8BBA-6E72B1281B23}"/>
              </a:ext>
            </a:extLst>
          </p:cNvPr>
          <p:cNvSpPr txBox="1"/>
          <p:nvPr/>
        </p:nvSpPr>
        <p:spPr>
          <a:xfrm>
            <a:off x="6646335" y="366085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D11FAF-9A89-4C40-964A-4CD94D07EBDC}"/>
              </a:ext>
            </a:extLst>
          </p:cNvPr>
          <p:cNvSpPr txBox="1"/>
          <p:nvPr/>
        </p:nvSpPr>
        <p:spPr>
          <a:xfrm>
            <a:off x="6646334" y="4009222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5B2F3-C91A-4DAF-8B43-B5798161271B}"/>
              </a:ext>
            </a:extLst>
          </p:cNvPr>
          <p:cNvSpPr txBox="1"/>
          <p:nvPr/>
        </p:nvSpPr>
        <p:spPr>
          <a:xfrm>
            <a:off x="6651620" y="439150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DC44A0-B440-4E1B-8704-CF20E5E57CF6}"/>
              </a:ext>
            </a:extLst>
          </p:cNvPr>
          <p:cNvSpPr txBox="1"/>
          <p:nvPr/>
        </p:nvSpPr>
        <p:spPr>
          <a:xfrm>
            <a:off x="7413358" y="36443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272051-9A91-4A01-A9A5-D08F76199521}"/>
              </a:ext>
            </a:extLst>
          </p:cNvPr>
          <p:cNvSpPr txBox="1"/>
          <p:nvPr/>
        </p:nvSpPr>
        <p:spPr>
          <a:xfrm>
            <a:off x="7413358" y="400747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960DCA-3300-44A4-81E6-66269183EE8E}"/>
              </a:ext>
            </a:extLst>
          </p:cNvPr>
          <p:cNvSpPr txBox="1"/>
          <p:nvPr/>
        </p:nvSpPr>
        <p:spPr>
          <a:xfrm>
            <a:off x="7421464" y="438350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208014-AFA6-46E8-A6DC-1C3C26C2F126}"/>
              </a:ext>
            </a:extLst>
          </p:cNvPr>
          <p:cNvSpPr txBox="1"/>
          <p:nvPr/>
        </p:nvSpPr>
        <p:spPr>
          <a:xfrm>
            <a:off x="4872095" y="358288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2D99B9-67C2-45DD-B85E-8948DC9B6321}"/>
              </a:ext>
            </a:extLst>
          </p:cNvPr>
          <p:cNvSpPr txBox="1"/>
          <p:nvPr/>
        </p:nvSpPr>
        <p:spPr>
          <a:xfrm>
            <a:off x="6076521" y="438350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D39E99-039F-45A0-A301-4BE3B93AB2F7}"/>
              </a:ext>
            </a:extLst>
          </p:cNvPr>
          <p:cNvSpPr txBox="1"/>
          <p:nvPr/>
        </p:nvSpPr>
        <p:spPr>
          <a:xfrm>
            <a:off x="6090948" y="40092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5A82A3-40F3-417F-B86B-5D24DAE78D7D}"/>
              </a:ext>
            </a:extLst>
          </p:cNvPr>
          <p:cNvSpPr txBox="1"/>
          <p:nvPr/>
        </p:nvSpPr>
        <p:spPr>
          <a:xfrm>
            <a:off x="6059493" y="36388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70929E-23FB-4C63-B5A8-2C5F55E871AD}"/>
              </a:ext>
            </a:extLst>
          </p:cNvPr>
          <p:cNvSpPr txBox="1"/>
          <p:nvPr/>
        </p:nvSpPr>
        <p:spPr>
          <a:xfrm>
            <a:off x="1113393" y="3132722"/>
            <a:ext cx="14137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[0,1,2,3]</a:t>
            </a:r>
          </a:p>
          <a:p>
            <a:r>
              <a:rPr lang="en-US" sz="1400" dirty="0"/>
              <a:t>[1,0,2,3]</a:t>
            </a:r>
          </a:p>
          <a:p>
            <a:r>
              <a:rPr lang="en-US" sz="1400" dirty="0"/>
              <a:t>[1,2,0,3]</a:t>
            </a:r>
          </a:p>
          <a:p>
            <a:r>
              <a:rPr lang="en-US" sz="1400" dirty="0"/>
              <a:t>[1,2,3,0]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DE2678-2C4C-41D1-BE7D-4AA4A17913C5}"/>
              </a:ext>
            </a:extLst>
          </p:cNvPr>
          <p:cNvSpPr txBox="1"/>
          <p:nvPr/>
        </p:nvSpPr>
        <p:spPr>
          <a:xfrm>
            <a:off x="6646334" y="327511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AABC4A-9051-40E4-BD17-B6B1CA4901FD}"/>
              </a:ext>
            </a:extLst>
          </p:cNvPr>
          <p:cNvSpPr txBox="1"/>
          <p:nvPr/>
        </p:nvSpPr>
        <p:spPr>
          <a:xfrm>
            <a:off x="7408232" y="327511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21ABC0-B83D-428A-8A8C-8324338923E9}"/>
              </a:ext>
            </a:extLst>
          </p:cNvPr>
          <p:cNvSpPr txBox="1"/>
          <p:nvPr/>
        </p:nvSpPr>
        <p:spPr>
          <a:xfrm>
            <a:off x="6047667" y="3301998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B19B1F-5D94-4CFC-B983-213F7F013B51}"/>
              </a:ext>
            </a:extLst>
          </p:cNvPr>
          <p:cNvSpPr/>
          <p:nvPr/>
        </p:nvSpPr>
        <p:spPr>
          <a:xfrm>
            <a:off x="4690102" y="1438532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D02AC-419A-42BE-97B5-4166E6A73981}"/>
              </a:ext>
            </a:extLst>
          </p:cNvPr>
          <p:cNvSpPr txBox="1"/>
          <p:nvPr/>
        </p:nvSpPr>
        <p:spPr>
          <a:xfrm>
            <a:off x="6646334" y="187775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093BF7-7235-4984-ADFC-A5AF5895CBC7}"/>
              </a:ext>
            </a:extLst>
          </p:cNvPr>
          <p:cNvSpPr txBox="1"/>
          <p:nvPr/>
        </p:nvSpPr>
        <p:spPr>
          <a:xfrm>
            <a:off x="6646333" y="229726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1453A9-B5F5-4AB7-A530-653B26B3F330}"/>
              </a:ext>
            </a:extLst>
          </p:cNvPr>
          <p:cNvSpPr txBox="1"/>
          <p:nvPr/>
        </p:nvSpPr>
        <p:spPr>
          <a:xfrm>
            <a:off x="6646334" y="2670720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9158F2-2C4B-4659-AB78-82361960BB0D}"/>
              </a:ext>
            </a:extLst>
          </p:cNvPr>
          <p:cNvSpPr txBox="1"/>
          <p:nvPr/>
        </p:nvSpPr>
        <p:spPr>
          <a:xfrm>
            <a:off x="7421464" y="188963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A6D9F-1DED-44F2-B4EA-2ABECE16D278}"/>
              </a:ext>
            </a:extLst>
          </p:cNvPr>
          <p:cNvSpPr txBox="1"/>
          <p:nvPr/>
        </p:nvSpPr>
        <p:spPr>
          <a:xfrm>
            <a:off x="7408230" y="231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0FD25E-A374-4272-AF99-C4127D61B6CF}"/>
              </a:ext>
            </a:extLst>
          </p:cNvPr>
          <p:cNvSpPr txBox="1"/>
          <p:nvPr/>
        </p:nvSpPr>
        <p:spPr>
          <a:xfrm>
            <a:off x="7408231" y="267476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A9A91C-8ECF-472C-8499-849E973E2ECB}"/>
              </a:ext>
            </a:extLst>
          </p:cNvPr>
          <p:cNvSpPr txBox="1"/>
          <p:nvPr/>
        </p:nvSpPr>
        <p:spPr>
          <a:xfrm>
            <a:off x="4872095" y="184104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B88D7C-22E5-49C7-9EA0-C0B417BAD2D2}"/>
              </a:ext>
            </a:extLst>
          </p:cNvPr>
          <p:cNvSpPr txBox="1"/>
          <p:nvPr/>
        </p:nvSpPr>
        <p:spPr>
          <a:xfrm>
            <a:off x="6076521" y="267072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E84D7D-9B4C-4209-ADEF-151C1D831940}"/>
              </a:ext>
            </a:extLst>
          </p:cNvPr>
          <p:cNvSpPr txBox="1"/>
          <p:nvPr/>
        </p:nvSpPr>
        <p:spPr>
          <a:xfrm>
            <a:off x="6080577" y="227076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750D9A-185B-4B78-BF0E-0EE65AFEA20F}"/>
              </a:ext>
            </a:extLst>
          </p:cNvPr>
          <p:cNvSpPr txBox="1"/>
          <p:nvPr/>
        </p:nvSpPr>
        <p:spPr>
          <a:xfrm>
            <a:off x="6051526" y="1891880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27F03-8F0D-45D1-AA07-8341E2C12A9F}"/>
              </a:ext>
            </a:extLst>
          </p:cNvPr>
          <p:cNvSpPr txBox="1"/>
          <p:nvPr/>
        </p:nvSpPr>
        <p:spPr>
          <a:xfrm>
            <a:off x="6646333" y="151069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A24657-70D9-486E-80CC-471FA2A4D42B}"/>
              </a:ext>
            </a:extLst>
          </p:cNvPr>
          <p:cNvSpPr txBox="1"/>
          <p:nvPr/>
        </p:nvSpPr>
        <p:spPr>
          <a:xfrm>
            <a:off x="7408229" y="152142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3EAF49-0A6B-4041-A158-88A7745F1CF5}"/>
              </a:ext>
            </a:extLst>
          </p:cNvPr>
          <p:cNvSpPr txBox="1"/>
          <p:nvPr/>
        </p:nvSpPr>
        <p:spPr>
          <a:xfrm>
            <a:off x="6095731" y="1518714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42375C-0ECD-4360-AD29-2EF1DFD3F45E}"/>
              </a:ext>
            </a:extLst>
          </p:cNvPr>
          <p:cNvSpPr/>
          <p:nvPr/>
        </p:nvSpPr>
        <p:spPr>
          <a:xfrm>
            <a:off x="4690102" y="97654"/>
            <a:ext cx="6603775" cy="1287420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240852-5A65-47C1-8A2C-233EE369147F}"/>
              </a:ext>
            </a:extLst>
          </p:cNvPr>
          <p:cNvSpPr txBox="1"/>
          <p:nvPr/>
        </p:nvSpPr>
        <p:spPr>
          <a:xfrm>
            <a:off x="6646334" y="21950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7C103D-AF07-4703-90D4-6AC73757495B}"/>
              </a:ext>
            </a:extLst>
          </p:cNvPr>
          <p:cNvSpPr txBox="1"/>
          <p:nvPr/>
        </p:nvSpPr>
        <p:spPr>
          <a:xfrm>
            <a:off x="6646333" y="63902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8ABB55-1232-4CBE-9B2A-B10C6BB62066}"/>
              </a:ext>
            </a:extLst>
          </p:cNvPr>
          <p:cNvSpPr txBox="1"/>
          <p:nvPr/>
        </p:nvSpPr>
        <p:spPr>
          <a:xfrm>
            <a:off x="6646334" y="10124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E379C3-981D-4A87-A83F-400369E6DC90}"/>
              </a:ext>
            </a:extLst>
          </p:cNvPr>
          <p:cNvSpPr txBox="1"/>
          <p:nvPr/>
        </p:nvSpPr>
        <p:spPr>
          <a:xfrm>
            <a:off x="7421464" y="23138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A6FF31-A8C1-49AB-A82C-6156B419799A}"/>
              </a:ext>
            </a:extLst>
          </p:cNvPr>
          <p:cNvSpPr txBox="1"/>
          <p:nvPr/>
        </p:nvSpPr>
        <p:spPr>
          <a:xfrm>
            <a:off x="7408230" y="653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784EECF-DD4A-4F10-B774-802BFD4C7390}"/>
              </a:ext>
            </a:extLst>
          </p:cNvPr>
          <p:cNvSpPr txBox="1"/>
          <p:nvPr/>
        </p:nvSpPr>
        <p:spPr>
          <a:xfrm>
            <a:off x="7408231" y="101652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232C6A-118B-4834-A4E4-B7DACEEB1874}"/>
              </a:ext>
            </a:extLst>
          </p:cNvPr>
          <p:cNvSpPr txBox="1"/>
          <p:nvPr/>
        </p:nvSpPr>
        <p:spPr>
          <a:xfrm>
            <a:off x="4872095" y="182804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348C21-C801-4529-A281-842BBA0625F2}"/>
              </a:ext>
            </a:extLst>
          </p:cNvPr>
          <p:cNvSpPr txBox="1"/>
          <p:nvPr/>
        </p:nvSpPr>
        <p:spPr>
          <a:xfrm>
            <a:off x="6076521" y="101247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4B9A49-F50A-476F-B523-848D886C25B5}"/>
              </a:ext>
            </a:extLst>
          </p:cNvPr>
          <p:cNvSpPr txBox="1"/>
          <p:nvPr/>
        </p:nvSpPr>
        <p:spPr>
          <a:xfrm>
            <a:off x="6080577" y="6125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9BBE0A-80E7-4351-9C7C-05E8BB2E87AE}"/>
              </a:ext>
            </a:extLst>
          </p:cNvPr>
          <p:cNvSpPr txBox="1"/>
          <p:nvPr/>
        </p:nvSpPr>
        <p:spPr>
          <a:xfrm>
            <a:off x="6051526" y="233636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1567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C42D15-746A-4CC9-96DE-A4BD1714A2CE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97709-8053-41E1-915F-D50DB7B64CF9}"/>
              </a:ext>
            </a:extLst>
          </p:cNvPr>
          <p:cNvSpPr txBox="1"/>
          <p:nvPr/>
        </p:nvSpPr>
        <p:spPr>
          <a:xfrm>
            <a:off x="719090" y="5068979"/>
            <a:ext cx="50206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F213B-14FD-48A0-B701-235DF70E0731}"/>
              </a:ext>
            </a:extLst>
          </p:cNvPr>
          <p:cNvSpPr txBox="1"/>
          <p:nvPr/>
        </p:nvSpPr>
        <p:spPr>
          <a:xfrm>
            <a:off x="719088" y="554985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7CDE3-C5A3-48CA-AEE9-46A627AB39F0}"/>
              </a:ext>
            </a:extLst>
          </p:cNvPr>
          <p:cNvSpPr txBox="1"/>
          <p:nvPr/>
        </p:nvSpPr>
        <p:spPr>
          <a:xfrm>
            <a:off x="719089" y="60336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5AF3C-A44F-4CF8-852C-2874B172F2BD}"/>
              </a:ext>
            </a:extLst>
          </p:cNvPr>
          <p:cNvSpPr txBox="1"/>
          <p:nvPr/>
        </p:nvSpPr>
        <p:spPr>
          <a:xfrm>
            <a:off x="1494142" y="506897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5BC4C-81B5-49F1-ABD8-9760D4143A7C}"/>
              </a:ext>
            </a:extLst>
          </p:cNvPr>
          <p:cNvSpPr txBox="1"/>
          <p:nvPr/>
        </p:nvSpPr>
        <p:spPr>
          <a:xfrm>
            <a:off x="1489703" y="555910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956F4-1002-4F1F-AA06-1BC96A104E21}"/>
              </a:ext>
            </a:extLst>
          </p:cNvPr>
          <p:cNvSpPr txBox="1"/>
          <p:nvPr/>
        </p:nvSpPr>
        <p:spPr>
          <a:xfrm>
            <a:off x="1489703" y="60189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5CA05-12F9-4447-B142-7C78970814A2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4FFC75-5A3F-4683-9919-7C563421D82D}"/>
              </a:ext>
            </a:extLst>
          </p:cNvPr>
          <p:cNvSpPr/>
          <p:nvPr/>
        </p:nvSpPr>
        <p:spPr>
          <a:xfrm>
            <a:off x="4690102" y="4912855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DD749-8310-4597-A483-8A9EDBE8E1D8}"/>
              </a:ext>
            </a:extLst>
          </p:cNvPr>
          <p:cNvSpPr txBox="1"/>
          <p:nvPr/>
        </p:nvSpPr>
        <p:spPr>
          <a:xfrm>
            <a:off x="6681081" y="534693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D415A-2AEE-45FF-878C-14D9B7CBA8DA}"/>
              </a:ext>
            </a:extLst>
          </p:cNvPr>
          <p:cNvSpPr txBox="1"/>
          <p:nvPr/>
        </p:nvSpPr>
        <p:spPr>
          <a:xfrm>
            <a:off x="6681081" y="574720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A3E832-01BD-48DC-B9B6-B51DDADF85BF}"/>
              </a:ext>
            </a:extLst>
          </p:cNvPr>
          <p:cNvSpPr txBox="1"/>
          <p:nvPr/>
        </p:nvSpPr>
        <p:spPr>
          <a:xfrm>
            <a:off x="6681081" y="61111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2BAD75-30CA-4B68-B5CB-B8F829A0F1BC}"/>
              </a:ext>
            </a:extLst>
          </p:cNvPr>
          <p:cNvSpPr txBox="1"/>
          <p:nvPr/>
        </p:nvSpPr>
        <p:spPr>
          <a:xfrm>
            <a:off x="7421465" y="53516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1F10CD-BA4B-4471-8696-D31752295209}"/>
              </a:ext>
            </a:extLst>
          </p:cNvPr>
          <p:cNvSpPr txBox="1"/>
          <p:nvPr/>
        </p:nvSpPr>
        <p:spPr>
          <a:xfrm>
            <a:off x="7421466" y="574720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240E1E-85DC-42CF-AF28-226C5919D0C9}"/>
              </a:ext>
            </a:extLst>
          </p:cNvPr>
          <p:cNvSpPr txBox="1"/>
          <p:nvPr/>
        </p:nvSpPr>
        <p:spPr>
          <a:xfrm>
            <a:off x="7421466" y="610489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4F3799-5540-404B-9F8B-2257A273C498}"/>
              </a:ext>
            </a:extLst>
          </p:cNvPr>
          <p:cNvSpPr txBox="1"/>
          <p:nvPr/>
        </p:nvSpPr>
        <p:spPr>
          <a:xfrm>
            <a:off x="4872095" y="5239217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A34D47-3FCC-466C-A5DA-219C7E2EC667}"/>
              </a:ext>
            </a:extLst>
          </p:cNvPr>
          <p:cNvSpPr txBox="1"/>
          <p:nvPr/>
        </p:nvSpPr>
        <p:spPr>
          <a:xfrm>
            <a:off x="6076521" y="611391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1F8A5F-E825-4167-956E-3672AA6893AF}"/>
              </a:ext>
            </a:extLst>
          </p:cNvPr>
          <p:cNvSpPr txBox="1"/>
          <p:nvPr/>
        </p:nvSpPr>
        <p:spPr>
          <a:xfrm>
            <a:off x="6080577" y="57392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F3E208-020D-4047-BD95-F0630BEB5CE5}"/>
              </a:ext>
            </a:extLst>
          </p:cNvPr>
          <p:cNvSpPr txBox="1"/>
          <p:nvPr/>
        </p:nvSpPr>
        <p:spPr>
          <a:xfrm>
            <a:off x="6076521" y="53376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99263B-067C-4753-8CE4-D143A14B022C}"/>
              </a:ext>
            </a:extLst>
          </p:cNvPr>
          <p:cNvSpPr txBox="1"/>
          <p:nvPr/>
        </p:nvSpPr>
        <p:spPr>
          <a:xfrm>
            <a:off x="6681081" y="496556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510C42-90FD-4C58-A8C0-A4B4DC14ADE8}"/>
              </a:ext>
            </a:extLst>
          </p:cNvPr>
          <p:cNvSpPr txBox="1"/>
          <p:nvPr/>
        </p:nvSpPr>
        <p:spPr>
          <a:xfrm>
            <a:off x="7421464" y="49655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2DCCFE-E37C-4524-8574-736E77D07E21}"/>
              </a:ext>
            </a:extLst>
          </p:cNvPr>
          <p:cNvSpPr txBox="1"/>
          <p:nvPr/>
        </p:nvSpPr>
        <p:spPr>
          <a:xfrm>
            <a:off x="6076521" y="4965562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C6595-F7F2-49DA-89D9-1841ADBC3D4B}"/>
              </a:ext>
            </a:extLst>
          </p:cNvPr>
          <p:cNvSpPr/>
          <p:nvPr/>
        </p:nvSpPr>
        <p:spPr>
          <a:xfrm>
            <a:off x="4690102" y="3193131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D18700-27B8-4F81-A220-6BAFEF039846}"/>
              </a:ext>
            </a:extLst>
          </p:cNvPr>
          <p:cNvSpPr txBox="1"/>
          <p:nvPr/>
        </p:nvSpPr>
        <p:spPr>
          <a:xfrm>
            <a:off x="6646335" y="366085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B54226-C99A-4A9D-A8B4-D9A1AE284EF6}"/>
              </a:ext>
            </a:extLst>
          </p:cNvPr>
          <p:cNvSpPr txBox="1"/>
          <p:nvPr/>
        </p:nvSpPr>
        <p:spPr>
          <a:xfrm>
            <a:off x="6646334" y="4009222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3F1619-7A86-4FF6-A3B2-D09E000FC263}"/>
              </a:ext>
            </a:extLst>
          </p:cNvPr>
          <p:cNvSpPr txBox="1"/>
          <p:nvPr/>
        </p:nvSpPr>
        <p:spPr>
          <a:xfrm>
            <a:off x="6651620" y="439150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7364E5-EF5C-4052-8B69-43FAD69E2EBB}"/>
              </a:ext>
            </a:extLst>
          </p:cNvPr>
          <p:cNvSpPr txBox="1"/>
          <p:nvPr/>
        </p:nvSpPr>
        <p:spPr>
          <a:xfrm>
            <a:off x="7413358" y="36443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085C0C-5590-468C-9FCD-E69CD7F2702B}"/>
              </a:ext>
            </a:extLst>
          </p:cNvPr>
          <p:cNvSpPr txBox="1"/>
          <p:nvPr/>
        </p:nvSpPr>
        <p:spPr>
          <a:xfrm>
            <a:off x="7413358" y="400747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0B7475-DF6C-4D41-B2EF-5499E3C2D46B}"/>
              </a:ext>
            </a:extLst>
          </p:cNvPr>
          <p:cNvSpPr txBox="1"/>
          <p:nvPr/>
        </p:nvSpPr>
        <p:spPr>
          <a:xfrm>
            <a:off x="7421464" y="438350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F908C7-799E-4B2B-AA48-958B60073EC3}"/>
              </a:ext>
            </a:extLst>
          </p:cNvPr>
          <p:cNvSpPr txBox="1"/>
          <p:nvPr/>
        </p:nvSpPr>
        <p:spPr>
          <a:xfrm>
            <a:off x="4872095" y="358288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667D3A-A8CA-48A6-B573-674CCC96967E}"/>
              </a:ext>
            </a:extLst>
          </p:cNvPr>
          <p:cNvSpPr txBox="1"/>
          <p:nvPr/>
        </p:nvSpPr>
        <p:spPr>
          <a:xfrm>
            <a:off x="6076521" y="438350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D5DF9D-ED4D-4E1D-A533-44064D8B7D94}"/>
              </a:ext>
            </a:extLst>
          </p:cNvPr>
          <p:cNvSpPr txBox="1"/>
          <p:nvPr/>
        </p:nvSpPr>
        <p:spPr>
          <a:xfrm>
            <a:off x="6090948" y="40092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8CEB7A-76ED-44A2-BC97-4054F78DB71D}"/>
              </a:ext>
            </a:extLst>
          </p:cNvPr>
          <p:cNvSpPr txBox="1"/>
          <p:nvPr/>
        </p:nvSpPr>
        <p:spPr>
          <a:xfrm>
            <a:off x="6059493" y="36388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D3DFDF-F376-41DE-8E62-EC1F75ECD2E3}"/>
              </a:ext>
            </a:extLst>
          </p:cNvPr>
          <p:cNvSpPr txBox="1"/>
          <p:nvPr/>
        </p:nvSpPr>
        <p:spPr>
          <a:xfrm>
            <a:off x="1113393" y="3132722"/>
            <a:ext cx="14137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[0,1,2,3]</a:t>
            </a:r>
          </a:p>
          <a:p>
            <a:r>
              <a:rPr lang="en-US" sz="1400" dirty="0"/>
              <a:t>[1,0,2,3]</a:t>
            </a:r>
          </a:p>
          <a:p>
            <a:r>
              <a:rPr lang="en-US" sz="1400" dirty="0"/>
              <a:t>[1,2,0,3]</a:t>
            </a:r>
          </a:p>
          <a:p>
            <a:r>
              <a:rPr lang="en-US" sz="1400" dirty="0"/>
              <a:t>[1,2,3,0]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2CB969-90B8-4310-89DE-56C7B3F997D5}"/>
              </a:ext>
            </a:extLst>
          </p:cNvPr>
          <p:cNvSpPr txBox="1"/>
          <p:nvPr/>
        </p:nvSpPr>
        <p:spPr>
          <a:xfrm>
            <a:off x="6646334" y="327511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F870E1-C78D-457E-9EBB-047BB1CAEF56}"/>
              </a:ext>
            </a:extLst>
          </p:cNvPr>
          <p:cNvSpPr txBox="1"/>
          <p:nvPr/>
        </p:nvSpPr>
        <p:spPr>
          <a:xfrm>
            <a:off x="7408232" y="327511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FC7C3F-A696-42E4-8727-8C3F76C397B3}"/>
              </a:ext>
            </a:extLst>
          </p:cNvPr>
          <p:cNvSpPr txBox="1"/>
          <p:nvPr/>
        </p:nvSpPr>
        <p:spPr>
          <a:xfrm>
            <a:off x="6047667" y="3301998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913B6C-4D39-442B-86C0-079DBE14B97E}"/>
              </a:ext>
            </a:extLst>
          </p:cNvPr>
          <p:cNvSpPr/>
          <p:nvPr/>
        </p:nvSpPr>
        <p:spPr>
          <a:xfrm>
            <a:off x="4690102" y="1438532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279044-984B-4A38-A09B-5872B4EA9489}"/>
              </a:ext>
            </a:extLst>
          </p:cNvPr>
          <p:cNvSpPr txBox="1"/>
          <p:nvPr/>
        </p:nvSpPr>
        <p:spPr>
          <a:xfrm>
            <a:off x="6646334" y="187775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F702D1-0D45-403E-8D37-21F92D230FD9}"/>
              </a:ext>
            </a:extLst>
          </p:cNvPr>
          <p:cNvSpPr txBox="1"/>
          <p:nvPr/>
        </p:nvSpPr>
        <p:spPr>
          <a:xfrm>
            <a:off x="6646333" y="229726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72A120-19B0-477B-8DD9-99A0094D4095}"/>
              </a:ext>
            </a:extLst>
          </p:cNvPr>
          <p:cNvSpPr txBox="1"/>
          <p:nvPr/>
        </p:nvSpPr>
        <p:spPr>
          <a:xfrm>
            <a:off x="6646334" y="2670720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2D6C42-3116-4315-87FD-779C08FC1F77}"/>
              </a:ext>
            </a:extLst>
          </p:cNvPr>
          <p:cNvSpPr txBox="1"/>
          <p:nvPr/>
        </p:nvSpPr>
        <p:spPr>
          <a:xfrm>
            <a:off x="7421464" y="188963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066D52-8104-4A9D-A802-700FE975364F}"/>
              </a:ext>
            </a:extLst>
          </p:cNvPr>
          <p:cNvSpPr txBox="1"/>
          <p:nvPr/>
        </p:nvSpPr>
        <p:spPr>
          <a:xfrm>
            <a:off x="7408230" y="231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E16B81-7E93-4138-A675-BEDA8B38A70B}"/>
              </a:ext>
            </a:extLst>
          </p:cNvPr>
          <p:cNvSpPr txBox="1"/>
          <p:nvPr/>
        </p:nvSpPr>
        <p:spPr>
          <a:xfrm>
            <a:off x="7408231" y="267476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E23DD2-AFB0-4B0A-AEEA-B1D708FB0D9B}"/>
              </a:ext>
            </a:extLst>
          </p:cNvPr>
          <p:cNvSpPr txBox="1"/>
          <p:nvPr/>
        </p:nvSpPr>
        <p:spPr>
          <a:xfrm>
            <a:off x="4872095" y="184104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332D36-83A7-40D2-B2E8-BA24AA07FFF0}"/>
              </a:ext>
            </a:extLst>
          </p:cNvPr>
          <p:cNvSpPr txBox="1"/>
          <p:nvPr/>
        </p:nvSpPr>
        <p:spPr>
          <a:xfrm>
            <a:off x="6076521" y="267072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09E398-E354-4765-953D-023196CC84A5}"/>
              </a:ext>
            </a:extLst>
          </p:cNvPr>
          <p:cNvSpPr txBox="1"/>
          <p:nvPr/>
        </p:nvSpPr>
        <p:spPr>
          <a:xfrm>
            <a:off x="6080577" y="227076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F0862C-1356-42B8-B5A2-4A1DBBE7AD12}"/>
              </a:ext>
            </a:extLst>
          </p:cNvPr>
          <p:cNvSpPr txBox="1"/>
          <p:nvPr/>
        </p:nvSpPr>
        <p:spPr>
          <a:xfrm>
            <a:off x="6051526" y="1891880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D06264-FEA5-462B-ACB2-CA4395FE8FC3}"/>
              </a:ext>
            </a:extLst>
          </p:cNvPr>
          <p:cNvSpPr txBox="1"/>
          <p:nvPr/>
        </p:nvSpPr>
        <p:spPr>
          <a:xfrm>
            <a:off x="6646333" y="151069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D74900-7C53-478D-BC6C-BADE9EA9A2AD}"/>
              </a:ext>
            </a:extLst>
          </p:cNvPr>
          <p:cNvSpPr txBox="1"/>
          <p:nvPr/>
        </p:nvSpPr>
        <p:spPr>
          <a:xfrm>
            <a:off x="7408229" y="152142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BF0454-8D44-4DD2-9962-BBE6AAB2F1D7}"/>
              </a:ext>
            </a:extLst>
          </p:cNvPr>
          <p:cNvSpPr txBox="1"/>
          <p:nvPr/>
        </p:nvSpPr>
        <p:spPr>
          <a:xfrm>
            <a:off x="6095731" y="1518714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2DDF01-040B-4D00-8FAB-509E4DD18AAE}"/>
              </a:ext>
            </a:extLst>
          </p:cNvPr>
          <p:cNvSpPr/>
          <p:nvPr/>
        </p:nvSpPr>
        <p:spPr>
          <a:xfrm>
            <a:off x="4690102" y="97654"/>
            <a:ext cx="6603775" cy="1287420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B86CBA-F207-4027-8F82-D9D76C0E9CE1}"/>
              </a:ext>
            </a:extLst>
          </p:cNvPr>
          <p:cNvSpPr txBox="1"/>
          <p:nvPr/>
        </p:nvSpPr>
        <p:spPr>
          <a:xfrm>
            <a:off x="6646334" y="21950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F7B316-62D6-412E-8B47-B7E48093F6B0}"/>
              </a:ext>
            </a:extLst>
          </p:cNvPr>
          <p:cNvSpPr txBox="1"/>
          <p:nvPr/>
        </p:nvSpPr>
        <p:spPr>
          <a:xfrm>
            <a:off x="6646333" y="63902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6F152E-2A60-4C33-9518-2DF999CEF9D4}"/>
              </a:ext>
            </a:extLst>
          </p:cNvPr>
          <p:cNvSpPr txBox="1"/>
          <p:nvPr/>
        </p:nvSpPr>
        <p:spPr>
          <a:xfrm>
            <a:off x="6646334" y="10124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45CA54-B0A1-4B67-8FC7-0D1DF6ABBB5D}"/>
              </a:ext>
            </a:extLst>
          </p:cNvPr>
          <p:cNvSpPr txBox="1"/>
          <p:nvPr/>
        </p:nvSpPr>
        <p:spPr>
          <a:xfrm>
            <a:off x="7421464" y="23138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9E85CE-7BFF-420F-96AC-5DC418726B96}"/>
              </a:ext>
            </a:extLst>
          </p:cNvPr>
          <p:cNvSpPr txBox="1"/>
          <p:nvPr/>
        </p:nvSpPr>
        <p:spPr>
          <a:xfrm>
            <a:off x="7408230" y="653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AA011B-1D3F-4492-B1AE-252DAF2475D3}"/>
              </a:ext>
            </a:extLst>
          </p:cNvPr>
          <p:cNvSpPr txBox="1"/>
          <p:nvPr/>
        </p:nvSpPr>
        <p:spPr>
          <a:xfrm>
            <a:off x="7408231" y="101652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C14C89-CBC1-49AA-961C-734C762D991F}"/>
              </a:ext>
            </a:extLst>
          </p:cNvPr>
          <p:cNvSpPr txBox="1"/>
          <p:nvPr/>
        </p:nvSpPr>
        <p:spPr>
          <a:xfrm>
            <a:off x="4872095" y="182804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7B64C5-8F79-4226-87F3-53C4000C0532}"/>
              </a:ext>
            </a:extLst>
          </p:cNvPr>
          <p:cNvSpPr txBox="1"/>
          <p:nvPr/>
        </p:nvSpPr>
        <p:spPr>
          <a:xfrm>
            <a:off x="6076521" y="101247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E841BA-C3A6-4A09-85F5-78A7F3D0E04A}"/>
              </a:ext>
            </a:extLst>
          </p:cNvPr>
          <p:cNvSpPr txBox="1"/>
          <p:nvPr/>
        </p:nvSpPr>
        <p:spPr>
          <a:xfrm>
            <a:off x="6080577" y="6125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24E1B6-DFE2-4F04-8ED0-24DA3667F7D1}"/>
              </a:ext>
            </a:extLst>
          </p:cNvPr>
          <p:cNvSpPr txBox="1"/>
          <p:nvPr/>
        </p:nvSpPr>
        <p:spPr>
          <a:xfrm>
            <a:off x="6051526" y="233636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4366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AE3A0B-D181-4E08-9BDB-84C73C602387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5F8B1-01E5-4894-8209-150782FF0FFB}"/>
              </a:ext>
            </a:extLst>
          </p:cNvPr>
          <p:cNvSpPr txBox="1"/>
          <p:nvPr/>
        </p:nvSpPr>
        <p:spPr>
          <a:xfrm>
            <a:off x="719090" y="5068979"/>
            <a:ext cx="50206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6E317-16E0-4118-B6D8-5C9AD44784D2}"/>
              </a:ext>
            </a:extLst>
          </p:cNvPr>
          <p:cNvSpPr txBox="1"/>
          <p:nvPr/>
        </p:nvSpPr>
        <p:spPr>
          <a:xfrm>
            <a:off x="719088" y="554985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16D0A9-EDBD-43A5-A8C4-EFFBB4CB54C9}"/>
              </a:ext>
            </a:extLst>
          </p:cNvPr>
          <p:cNvSpPr txBox="1"/>
          <p:nvPr/>
        </p:nvSpPr>
        <p:spPr>
          <a:xfrm>
            <a:off x="719089" y="60336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9936F-234B-438D-B5A9-BCB79690A030}"/>
              </a:ext>
            </a:extLst>
          </p:cNvPr>
          <p:cNvSpPr txBox="1"/>
          <p:nvPr/>
        </p:nvSpPr>
        <p:spPr>
          <a:xfrm>
            <a:off x="1494142" y="506897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74701-603D-472E-9C2B-CD671598C1EC}"/>
              </a:ext>
            </a:extLst>
          </p:cNvPr>
          <p:cNvSpPr txBox="1"/>
          <p:nvPr/>
        </p:nvSpPr>
        <p:spPr>
          <a:xfrm>
            <a:off x="1489703" y="555910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ACC9C-8463-44D8-85B2-B728002C600C}"/>
              </a:ext>
            </a:extLst>
          </p:cNvPr>
          <p:cNvSpPr txBox="1"/>
          <p:nvPr/>
        </p:nvSpPr>
        <p:spPr>
          <a:xfrm>
            <a:off x="1489703" y="60189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BB70D-17DC-49E5-8856-F82E40731778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8EBDF3-95DE-41F1-882D-5526B471008A}"/>
              </a:ext>
            </a:extLst>
          </p:cNvPr>
          <p:cNvSpPr/>
          <p:nvPr/>
        </p:nvSpPr>
        <p:spPr>
          <a:xfrm>
            <a:off x="4690102" y="4912855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75CCC-6325-4927-B1D7-4F66D5F670DB}"/>
              </a:ext>
            </a:extLst>
          </p:cNvPr>
          <p:cNvSpPr txBox="1"/>
          <p:nvPr/>
        </p:nvSpPr>
        <p:spPr>
          <a:xfrm>
            <a:off x="6681081" y="534693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B0BA3-8AB1-4F09-BFD4-F553459CD437}"/>
              </a:ext>
            </a:extLst>
          </p:cNvPr>
          <p:cNvSpPr txBox="1"/>
          <p:nvPr/>
        </p:nvSpPr>
        <p:spPr>
          <a:xfrm>
            <a:off x="6681081" y="574720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AA487-D01C-47F8-9A78-57323489652D}"/>
              </a:ext>
            </a:extLst>
          </p:cNvPr>
          <p:cNvSpPr txBox="1"/>
          <p:nvPr/>
        </p:nvSpPr>
        <p:spPr>
          <a:xfrm>
            <a:off x="6681081" y="61111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3D990-5CDA-4217-B7FD-57345465E4FE}"/>
              </a:ext>
            </a:extLst>
          </p:cNvPr>
          <p:cNvSpPr txBox="1"/>
          <p:nvPr/>
        </p:nvSpPr>
        <p:spPr>
          <a:xfrm>
            <a:off x="7421465" y="53516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AC7FBA-CBEB-4755-A836-1E2A2FD57004}"/>
              </a:ext>
            </a:extLst>
          </p:cNvPr>
          <p:cNvSpPr txBox="1"/>
          <p:nvPr/>
        </p:nvSpPr>
        <p:spPr>
          <a:xfrm>
            <a:off x="7421466" y="574720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393573-AEE8-44F9-95E9-7B6162C5ACB3}"/>
              </a:ext>
            </a:extLst>
          </p:cNvPr>
          <p:cNvSpPr txBox="1"/>
          <p:nvPr/>
        </p:nvSpPr>
        <p:spPr>
          <a:xfrm>
            <a:off x="7421466" y="610489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2F8D1C-3694-4179-97AC-7D94A6AA6C69}"/>
              </a:ext>
            </a:extLst>
          </p:cNvPr>
          <p:cNvSpPr txBox="1"/>
          <p:nvPr/>
        </p:nvSpPr>
        <p:spPr>
          <a:xfrm>
            <a:off x="4872095" y="5239217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F2E88F-32B6-4B71-8930-20405CAE5AF6}"/>
              </a:ext>
            </a:extLst>
          </p:cNvPr>
          <p:cNvSpPr txBox="1"/>
          <p:nvPr/>
        </p:nvSpPr>
        <p:spPr>
          <a:xfrm>
            <a:off x="6076521" y="611391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CAE0A6-8002-4FF9-A6E2-A818BF3A6237}"/>
              </a:ext>
            </a:extLst>
          </p:cNvPr>
          <p:cNvSpPr txBox="1"/>
          <p:nvPr/>
        </p:nvSpPr>
        <p:spPr>
          <a:xfrm>
            <a:off x="6080577" y="57392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6CB3AB-61B6-4782-AC8F-C97F7D110DB1}"/>
              </a:ext>
            </a:extLst>
          </p:cNvPr>
          <p:cNvSpPr txBox="1"/>
          <p:nvPr/>
        </p:nvSpPr>
        <p:spPr>
          <a:xfrm>
            <a:off x="6076521" y="53376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D1A3D6-3962-46E7-AA1A-853A2EFC613C}"/>
              </a:ext>
            </a:extLst>
          </p:cNvPr>
          <p:cNvSpPr txBox="1"/>
          <p:nvPr/>
        </p:nvSpPr>
        <p:spPr>
          <a:xfrm>
            <a:off x="6681081" y="496556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D8F913-09EF-4319-ACEF-CD1A2A2AEC0A}"/>
              </a:ext>
            </a:extLst>
          </p:cNvPr>
          <p:cNvSpPr txBox="1"/>
          <p:nvPr/>
        </p:nvSpPr>
        <p:spPr>
          <a:xfrm>
            <a:off x="7421464" y="49655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215E3E-AF3D-4E76-8E73-1DEF786080DC}"/>
              </a:ext>
            </a:extLst>
          </p:cNvPr>
          <p:cNvSpPr txBox="1"/>
          <p:nvPr/>
        </p:nvSpPr>
        <p:spPr>
          <a:xfrm>
            <a:off x="6076521" y="4965562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E9F591-4D56-457F-810A-7F467A0FA420}"/>
              </a:ext>
            </a:extLst>
          </p:cNvPr>
          <p:cNvSpPr/>
          <p:nvPr/>
        </p:nvSpPr>
        <p:spPr>
          <a:xfrm>
            <a:off x="4690102" y="3193131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B97023-D398-4FAF-A000-E30E92358849}"/>
              </a:ext>
            </a:extLst>
          </p:cNvPr>
          <p:cNvSpPr txBox="1"/>
          <p:nvPr/>
        </p:nvSpPr>
        <p:spPr>
          <a:xfrm>
            <a:off x="6646335" y="366085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CEDB50-2BE9-4F5D-8E0D-34AABD4CC313}"/>
              </a:ext>
            </a:extLst>
          </p:cNvPr>
          <p:cNvSpPr txBox="1"/>
          <p:nvPr/>
        </p:nvSpPr>
        <p:spPr>
          <a:xfrm>
            <a:off x="6646334" y="4009222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249941-4F6C-4223-9AC4-034AE00A7297}"/>
              </a:ext>
            </a:extLst>
          </p:cNvPr>
          <p:cNvSpPr txBox="1"/>
          <p:nvPr/>
        </p:nvSpPr>
        <p:spPr>
          <a:xfrm>
            <a:off x="6651620" y="439150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B44E0C-34B0-4640-8C15-2B3CFC5A3F7C}"/>
              </a:ext>
            </a:extLst>
          </p:cNvPr>
          <p:cNvSpPr txBox="1"/>
          <p:nvPr/>
        </p:nvSpPr>
        <p:spPr>
          <a:xfrm>
            <a:off x="7413358" y="36443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8C8B4D-57CD-4416-8837-5B7CE2B7923D}"/>
              </a:ext>
            </a:extLst>
          </p:cNvPr>
          <p:cNvSpPr txBox="1"/>
          <p:nvPr/>
        </p:nvSpPr>
        <p:spPr>
          <a:xfrm>
            <a:off x="7413358" y="400747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B91647-EEF4-49A7-91BC-96D1ECB8FD2D}"/>
              </a:ext>
            </a:extLst>
          </p:cNvPr>
          <p:cNvSpPr txBox="1"/>
          <p:nvPr/>
        </p:nvSpPr>
        <p:spPr>
          <a:xfrm>
            <a:off x="7421464" y="438350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A6D9B7-94DA-47E7-8E59-7A94854D5433}"/>
              </a:ext>
            </a:extLst>
          </p:cNvPr>
          <p:cNvSpPr txBox="1"/>
          <p:nvPr/>
        </p:nvSpPr>
        <p:spPr>
          <a:xfrm>
            <a:off x="4872095" y="358288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81E6CB-7FBC-4FFC-9088-8CB306B012A5}"/>
              </a:ext>
            </a:extLst>
          </p:cNvPr>
          <p:cNvSpPr txBox="1"/>
          <p:nvPr/>
        </p:nvSpPr>
        <p:spPr>
          <a:xfrm>
            <a:off x="6076521" y="438350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2BAD40-23D3-4E43-9627-9A1E1DE43A67}"/>
              </a:ext>
            </a:extLst>
          </p:cNvPr>
          <p:cNvSpPr txBox="1"/>
          <p:nvPr/>
        </p:nvSpPr>
        <p:spPr>
          <a:xfrm>
            <a:off x="6090948" y="40092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05EF66-1F85-4B3F-B345-72016F386226}"/>
              </a:ext>
            </a:extLst>
          </p:cNvPr>
          <p:cNvSpPr txBox="1"/>
          <p:nvPr/>
        </p:nvSpPr>
        <p:spPr>
          <a:xfrm>
            <a:off x="6059493" y="36388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79F7C0-C9AA-4C14-8796-F419A81C97DC}"/>
              </a:ext>
            </a:extLst>
          </p:cNvPr>
          <p:cNvSpPr txBox="1"/>
          <p:nvPr/>
        </p:nvSpPr>
        <p:spPr>
          <a:xfrm>
            <a:off x="1113393" y="3132722"/>
            <a:ext cx="14137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[0,1,2,3]</a:t>
            </a:r>
          </a:p>
          <a:p>
            <a:r>
              <a:rPr lang="en-US" sz="1400" dirty="0"/>
              <a:t>[1,0,2,3]</a:t>
            </a:r>
          </a:p>
          <a:p>
            <a:r>
              <a:rPr lang="en-US" sz="1400" dirty="0"/>
              <a:t>[1,2,0,3]</a:t>
            </a:r>
          </a:p>
          <a:p>
            <a:r>
              <a:rPr lang="en-US" sz="1400" dirty="0"/>
              <a:t>[1,2,3,0]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B378F4-BA3E-4E9A-9D2F-BE8970BAD542}"/>
              </a:ext>
            </a:extLst>
          </p:cNvPr>
          <p:cNvSpPr txBox="1"/>
          <p:nvPr/>
        </p:nvSpPr>
        <p:spPr>
          <a:xfrm>
            <a:off x="6646334" y="327511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1E4F1-FA43-4EE7-AA41-F9EAFC97EE63}"/>
              </a:ext>
            </a:extLst>
          </p:cNvPr>
          <p:cNvSpPr txBox="1"/>
          <p:nvPr/>
        </p:nvSpPr>
        <p:spPr>
          <a:xfrm>
            <a:off x="7408232" y="327511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B979C7-B8C7-4A20-AB84-D14FA34EB36D}"/>
              </a:ext>
            </a:extLst>
          </p:cNvPr>
          <p:cNvSpPr txBox="1"/>
          <p:nvPr/>
        </p:nvSpPr>
        <p:spPr>
          <a:xfrm>
            <a:off x="6047667" y="3301998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092203-2D32-42E3-9DFA-686345FFB725}"/>
              </a:ext>
            </a:extLst>
          </p:cNvPr>
          <p:cNvSpPr/>
          <p:nvPr/>
        </p:nvSpPr>
        <p:spPr>
          <a:xfrm>
            <a:off x="4690102" y="1438532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4DEFE9-9AF2-43D8-967F-F1CCC1C90973}"/>
              </a:ext>
            </a:extLst>
          </p:cNvPr>
          <p:cNvSpPr txBox="1"/>
          <p:nvPr/>
        </p:nvSpPr>
        <p:spPr>
          <a:xfrm>
            <a:off x="6646334" y="187775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CBFF39-5CBE-441B-8E48-8A49906CF700}"/>
              </a:ext>
            </a:extLst>
          </p:cNvPr>
          <p:cNvSpPr txBox="1"/>
          <p:nvPr/>
        </p:nvSpPr>
        <p:spPr>
          <a:xfrm>
            <a:off x="6646333" y="229726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5B143E-DF39-4602-B7AE-0284C8ED0ECB}"/>
              </a:ext>
            </a:extLst>
          </p:cNvPr>
          <p:cNvSpPr txBox="1"/>
          <p:nvPr/>
        </p:nvSpPr>
        <p:spPr>
          <a:xfrm>
            <a:off x="6646334" y="2670720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87EEDC-469D-4152-87C8-3DA5BAEE2B50}"/>
              </a:ext>
            </a:extLst>
          </p:cNvPr>
          <p:cNvSpPr txBox="1"/>
          <p:nvPr/>
        </p:nvSpPr>
        <p:spPr>
          <a:xfrm>
            <a:off x="7421464" y="188963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70157B-D003-4D48-9721-E49A89EF567D}"/>
              </a:ext>
            </a:extLst>
          </p:cNvPr>
          <p:cNvSpPr txBox="1"/>
          <p:nvPr/>
        </p:nvSpPr>
        <p:spPr>
          <a:xfrm>
            <a:off x="7408230" y="231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178FBC-74BB-4672-8DED-1801120159B1}"/>
              </a:ext>
            </a:extLst>
          </p:cNvPr>
          <p:cNvSpPr txBox="1"/>
          <p:nvPr/>
        </p:nvSpPr>
        <p:spPr>
          <a:xfrm>
            <a:off x="7408231" y="267476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679EA7-D9D7-46F5-90FC-6AF08330C84A}"/>
              </a:ext>
            </a:extLst>
          </p:cNvPr>
          <p:cNvSpPr txBox="1"/>
          <p:nvPr/>
        </p:nvSpPr>
        <p:spPr>
          <a:xfrm>
            <a:off x="4872095" y="184104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202D2A-784D-4B39-9F7F-2394A4FF6AAC}"/>
              </a:ext>
            </a:extLst>
          </p:cNvPr>
          <p:cNvSpPr txBox="1"/>
          <p:nvPr/>
        </p:nvSpPr>
        <p:spPr>
          <a:xfrm>
            <a:off x="6076521" y="267072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39E399-8B0A-4DBB-BBE5-C51653D2446A}"/>
              </a:ext>
            </a:extLst>
          </p:cNvPr>
          <p:cNvSpPr txBox="1"/>
          <p:nvPr/>
        </p:nvSpPr>
        <p:spPr>
          <a:xfrm>
            <a:off x="6080577" y="227076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5F99CB-57FB-4CE4-8280-76C1AAFD8FA9}"/>
              </a:ext>
            </a:extLst>
          </p:cNvPr>
          <p:cNvSpPr txBox="1"/>
          <p:nvPr/>
        </p:nvSpPr>
        <p:spPr>
          <a:xfrm>
            <a:off x="6051526" y="1891880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FDD4F1-C596-4F79-9AA6-937FB8D680A8}"/>
              </a:ext>
            </a:extLst>
          </p:cNvPr>
          <p:cNvSpPr txBox="1"/>
          <p:nvPr/>
        </p:nvSpPr>
        <p:spPr>
          <a:xfrm>
            <a:off x="6646333" y="151069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002967-B310-4145-A2A9-A853F8A497E9}"/>
              </a:ext>
            </a:extLst>
          </p:cNvPr>
          <p:cNvSpPr txBox="1"/>
          <p:nvPr/>
        </p:nvSpPr>
        <p:spPr>
          <a:xfrm>
            <a:off x="7408229" y="152142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2C6B73-AB4F-4A6D-9B23-BF09E1E0CA5D}"/>
              </a:ext>
            </a:extLst>
          </p:cNvPr>
          <p:cNvSpPr txBox="1"/>
          <p:nvPr/>
        </p:nvSpPr>
        <p:spPr>
          <a:xfrm>
            <a:off x="6095731" y="1518714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26D05D-FDCB-4C3E-881A-A78C584EB795}"/>
              </a:ext>
            </a:extLst>
          </p:cNvPr>
          <p:cNvSpPr/>
          <p:nvPr/>
        </p:nvSpPr>
        <p:spPr>
          <a:xfrm>
            <a:off x="4690102" y="97654"/>
            <a:ext cx="6603775" cy="1287420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203572-4221-43C0-92AD-F0FD34E9F9D1}"/>
              </a:ext>
            </a:extLst>
          </p:cNvPr>
          <p:cNvSpPr txBox="1"/>
          <p:nvPr/>
        </p:nvSpPr>
        <p:spPr>
          <a:xfrm>
            <a:off x="6646334" y="21950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DF9A80-D316-41C3-B3EA-05DD1CA2FA09}"/>
              </a:ext>
            </a:extLst>
          </p:cNvPr>
          <p:cNvSpPr txBox="1"/>
          <p:nvPr/>
        </p:nvSpPr>
        <p:spPr>
          <a:xfrm>
            <a:off x="6646333" y="63902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16D3E26-C6BC-43F2-A30F-924CE068365B}"/>
              </a:ext>
            </a:extLst>
          </p:cNvPr>
          <p:cNvSpPr txBox="1"/>
          <p:nvPr/>
        </p:nvSpPr>
        <p:spPr>
          <a:xfrm>
            <a:off x="6646334" y="10124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624965-3C7F-4836-82D0-5C883506996A}"/>
              </a:ext>
            </a:extLst>
          </p:cNvPr>
          <p:cNvSpPr txBox="1"/>
          <p:nvPr/>
        </p:nvSpPr>
        <p:spPr>
          <a:xfrm>
            <a:off x="7421464" y="23138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F149A1-C77F-418E-AA41-3EBADAF0A358}"/>
              </a:ext>
            </a:extLst>
          </p:cNvPr>
          <p:cNvSpPr txBox="1"/>
          <p:nvPr/>
        </p:nvSpPr>
        <p:spPr>
          <a:xfrm>
            <a:off x="7408230" y="653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D88DC0-65EF-4668-866A-69A018FB1DB5}"/>
              </a:ext>
            </a:extLst>
          </p:cNvPr>
          <p:cNvSpPr txBox="1"/>
          <p:nvPr/>
        </p:nvSpPr>
        <p:spPr>
          <a:xfrm>
            <a:off x="7408231" y="101652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EA181EA-F79A-4B56-9C55-F11B48A17C07}"/>
              </a:ext>
            </a:extLst>
          </p:cNvPr>
          <p:cNvSpPr txBox="1"/>
          <p:nvPr/>
        </p:nvSpPr>
        <p:spPr>
          <a:xfrm>
            <a:off x="4872095" y="182804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79E248-23C3-4995-A212-D44E5AD31FCD}"/>
              </a:ext>
            </a:extLst>
          </p:cNvPr>
          <p:cNvSpPr txBox="1"/>
          <p:nvPr/>
        </p:nvSpPr>
        <p:spPr>
          <a:xfrm>
            <a:off x="6076521" y="101247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1C496B-BEFC-4576-A8AB-FB51EF06771F}"/>
              </a:ext>
            </a:extLst>
          </p:cNvPr>
          <p:cNvSpPr txBox="1"/>
          <p:nvPr/>
        </p:nvSpPr>
        <p:spPr>
          <a:xfrm>
            <a:off x="6080577" y="6125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D220FBA-3801-4DCB-BB4E-62F3E25685A0}"/>
              </a:ext>
            </a:extLst>
          </p:cNvPr>
          <p:cNvSpPr txBox="1"/>
          <p:nvPr/>
        </p:nvSpPr>
        <p:spPr>
          <a:xfrm>
            <a:off x="6051526" y="233636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4E19F1-7BDA-44BD-BE9D-555606409853}"/>
              </a:ext>
            </a:extLst>
          </p:cNvPr>
          <p:cNvSpPr txBox="1"/>
          <p:nvPr/>
        </p:nvSpPr>
        <p:spPr>
          <a:xfrm rot="20645751">
            <a:off x="6702697" y="478047"/>
            <a:ext cx="290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DESEMPILADO</a:t>
            </a:r>
          </a:p>
        </p:txBody>
      </p:sp>
    </p:spTree>
    <p:extLst>
      <p:ext uri="{BB962C8B-B14F-4D97-AF65-F5344CB8AC3E}">
        <p14:creationId xmlns:p14="http://schemas.microsoft.com/office/powerpoint/2010/main" val="2578101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72591ECB-5F4D-4606-9B6A-C3C6B99F8FEE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96151FF-60C2-49E7-8D93-3C15255A1389}"/>
              </a:ext>
            </a:extLst>
          </p:cNvPr>
          <p:cNvSpPr txBox="1"/>
          <p:nvPr/>
        </p:nvSpPr>
        <p:spPr>
          <a:xfrm>
            <a:off x="719090" y="5068979"/>
            <a:ext cx="50206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112E7F0-43A8-4A21-AD7A-9F577707895A}"/>
              </a:ext>
            </a:extLst>
          </p:cNvPr>
          <p:cNvSpPr txBox="1"/>
          <p:nvPr/>
        </p:nvSpPr>
        <p:spPr>
          <a:xfrm>
            <a:off x="719088" y="554985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F03596-4710-41F4-A4AE-876C1BD317B2}"/>
              </a:ext>
            </a:extLst>
          </p:cNvPr>
          <p:cNvSpPr txBox="1"/>
          <p:nvPr/>
        </p:nvSpPr>
        <p:spPr>
          <a:xfrm>
            <a:off x="719089" y="60336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F4EA593-E082-4A4A-9522-17FE6A4EA00C}"/>
              </a:ext>
            </a:extLst>
          </p:cNvPr>
          <p:cNvSpPr txBox="1"/>
          <p:nvPr/>
        </p:nvSpPr>
        <p:spPr>
          <a:xfrm>
            <a:off x="1494142" y="506897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E7EB344-98BF-4BFE-837B-01AD0F337DB8}"/>
              </a:ext>
            </a:extLst>
          </p:cNvPr>
          <p:cNvSpPr txBox="1"/>
          <p:nvPr/>
        </p:nvSpPr>
        <p:spPr>
          <a:xfrm>
            <a:off x="1489703" y="555910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83795D2-1425-47CF-B8F6-A0D9A7A99081}"/>
              </a:ext>
            </a:extLst>
          </p:cNvPr>
          <p:cNvSpPr txBox="1"/>
          <p:nvPr/>
        </p:nvSpPr>
        <p:spPr>
          <a:xfrm>
            <a:off x="1489703" y="60189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3376EF2-4668-4314-8F65-C1C84E2B047B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1CABBB3-DD20-49F0-B681-8BF9DAC1A10A}"/>
              </a:ext>
            </a:extLst>
          </p:cNvPr>
          <p:cNvSpPr/>
          <p:nvPr/>
        </p:nvSpPr>
        <p:spPr>
          <a:xfrm>
            <a:off x="4690102" y="4912855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76C3D7A-0232-4677-8237-202CC16F60F0}"/>
              </a:ext>
            </a:extLst>
          </p:cNvPr>
          <p:cNvSpPr txBox="1"/>
          <p:nvPr/>
        </p:nvSpPr>
        <p:spPr>
          <a:xfrm>
            <a:off x="6681081" y="534693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E0B009C-0453-43F5-8B02-B8F43CA485B2}"/>
              </a:ext>
            </a:extLst>
          </p:cNvPr>
          <p:cNvSpPr txBox="1"/>
          <p:nvPr/>
        </p:nvSpPr>
        <p:spPr>
          <a:xfrm>
            <a:off x="6681081" y="574720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EC6146E-C5BA-481B-943D-3CE7827252B9}"/>
              </a:ext>
            </a:extLst>
          </p:cNvPr>
          <p:cNvSpPr txBox="1"/>
          <p:nvPr/>
        </p:nvSpPr>
        <p:spPr>
          <a:xfrm>
            <a:off x="6681081" y="61111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1E6A889-1A08-410C-9B22-1C4CC2611C87}"/>
              </a:ext>
            </a:extLst>
          </p:cNvPr>
          <p:cNvSpPr txBox="1"/>
          <p:nvPr/>
        </p:nvSpPr>
        <p:spPr>
          <a:xfrm>
            <a:off x="7421465" y="53516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403E306-3841-417C-8FAB-DE9EBDE86072}"/>
              </a:ext>
            </a:extLst>
          </p:cNvPr>
          <p:cNvSpPr txBox="1"/>
          <p:nvPr/>
        </p:nvSpPr>
        <p:spPr>
          <a:xfrm>
            <a:off x="7421466" y="574720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CC5A20D-AB44-40CF-A0EC-38A3129B5E67}"/>
              </a:ext>
            </a:extLst>
          </p:cNvPr>
          <p:cNvSpPr txBox="1"/>
          <p:nvPr/>
        </p:nvSpPr>
        <p:spPr>
          <a:xfrm>
            <a:off x="7421466" y="610489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D3FDCD-AF5E-4595-9C86-82EBEF237732}"/>
              </a:ext>
            </a:extLst>
          </p:cNvPr>
          <p:cNvSpPr txBox="1"/>
          <p:nvPr/>
        </p:nvSpPr>
        <p:spPr>
          <a:xfrm>
            <a:off x="4872095" y="5239217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918D52-70A5-4E08-AF9D-3D51E14817A9}"/>
              </a:ext>
            </a:extLst>
          </p:cNvPr>
          <p:cNvSpPr txBox="1"/>
          <p:nvPr/>
        </p:nvSpPr>
        <p:spPr>
          <a:xfrm>
            <a:off x="6076521" y="611391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74F22F7-C75F-4167-93F7-047275430979}"/>
              </a:ext>
            </a:extLst>
          </p:cNvPr>
          <p:cNvSpPr txBox="1"/>
          <p:nvPr/>
        </p:nvSpPr>
        <p:spPr>
          <a:xfrm>
            <a:off x="6080577" y="57392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9E261B-9367-4040-AC33-8CAC3EBAD9C2}"/>
              </a:ext>
            </a:extLst>
          </p:cNvPr>
          <p:cNvSpPr txBox="1"/>
          <p:nvPr/>
        </p:nvSpPr>
        <p:spPr>
          <a:xfrm>
            <a:off x="6076521" y="53376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91BA8BF-FD52-49B6-83FC-5514C489D4CE}"/>
              </a:ext>
            </a:extLst>
          </p:cNvPr>
          <p:cNvSpPr txBox="1"/>
          <p:nvPr/>
        </p:nvSpPr>
        <p:spPr>
          <a:xfrm>
            <a:off x="6681081" y="496556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45671A6-A551-4275-AC62-437B3D4BF413}"/>
              </a:ext>
            </a:extLst>
          </p:cNvPr>
          <p:cNvSpPr txBox="1"/>
          <p:nvPr/>
        </p:nvSpPr>
        <p:spPr>
          <a:xfrm>
            <a:off x="7421464" y="49655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B04ABA7-F942-4687-955D-CE0B49EC3973}"/>
              </a:ext>
            </a:extLst>
          </p:cNvPr>
          <p:cNvSpPr txBox="1"/>
          <p:nvPr/>
        </p:nvSpPr>
        <p:spPr>
          <a:xfrm>
            <a:off x="6076521" y="4965562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A21C1F3-C781-483D-BBC0-16390E18873C}"/>
              </a:ext>
            </a:extLst>
          </p:cNvPr>
          <p:cNvSpPr/>
          <p:nvPr/>
        </p:nvSpPr>
        <p:spPr>
          <a:xfrm>
            <a:off x="4690102" y="3193131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2B2D2EA-8E1E-4010-BF33-9D665D55C9D3}"/>
              </a:ext>
            </a:extLst>
          </p:cNvPr>
          <p:cNvSpPr txBox="1"/>
          <p:nvPr/>
        </p:nvSpPr>
        <p:spPr>
          <a:xfrm>
            <a:off x="6646335" y="366085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404F401-4BA0-46E7-8469-A783393DB523}"/>
              </a:ext>
            </a:extLst>
          </p:cNvPr>
          <p:cNvSpPr txBox="1"/>
          <p:nvPr/>
        </p:nvSpPr>
        <p:spPr>
          <a:xfrm>
            <a:off x="6646334" y="4009222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A6492F4-521C-4A8D-B2C9-551A55E2F4AF}"/>
              </a:ext>
            </a:extLst>
          </p:cNvPr>
          <p:cNvSpPr txBox="1"/>
          <p:nvPr/>
        </p:nvSpPr>
        <p:spPr>
          <a:xfrm>
            <a:off x="6651620" y="439150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9592ABB-5C27-4ADE-BD5C-6128645F5C03}"/>
              </a:ext>
            </a:extLst>
          </p:cNvPr>
          <p:cNvSpPr txBox="1"/>
          <p:nvPr/>
        </p:nvSpPr>
        <p:spPr>
          <a:xfrm>
            <a:off x="7413358" y="36443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D060ACD-4757-47D2-A76D-27CE0928BEB7}"/>
              </a:ext>
            </a:extLst>
          </p:cNvPr>
          <p:cNvSpPr txBox="1"/>
          <p:nvPr/>
        </p:nvSpPr>
        <p:spPr>
          <a:xfrm>
            <a:off x="7413358" y="400747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F339547-181C-4F98-82E8-F17684A3029F}"/>
              </a:ext>
            </a:extLst>
          </p:cNvPr>
          <p:cNvSpPr txBox="1"/>
          <p:nvPr/>
        </p:nvSpPr>
        <p:spPr>
          <a:xfrm>
            <a:off x="7421464" y="438350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D4A7CE6-E06D-4B22-90DD-E115ABA17681}"/>
              </a:ext>
            </a:extLst>
          </p:cNvPr>
          <p:cNvSpPr txBox="1"/>
          <p:nvPr/>
        </p:nvSpPr>
        <p:spPr>
          <a:xfrm>
            <a:off x="4872095" y="358288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8F945CF-A805-44A0-B943-D3EBE922631A}"/>
              </a:ext>
            </a:extLst>
          </p:cNvPr>
          <p:cNvSpPr txBox="1"/>
          <p:nvPr/>
        </p:nvSpPr>
        <p:spPr>
          <a:xfrm>
            <a:off x="6076521" y="438350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29D38D4-B26B-4E42-9922-106CDAAB2FF4}"/>
              </a:ext>
            </a:extLst>
          </p:cNvPr>
          <p:cNvSpPr txBox="1"/>
          <p:nvPr/>
        </p:nvSpPr>
        <p:spPr>
          <a:xfrm>
            <a:off x="6090948" y="40092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FAD05E2-E447-4EFE-B3DB-1327A45AC520}"/>
              </a:ext>
            </a:extLst>
          </p:cNvPr>
          <p:cNvSpPr txBox="1"/>
          <p:nvPr/>
        </p:nvSpPr>
        <p:spPr>
          <a:xfrm>
            <a:off x="6059493" y="36388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A9D57A4-E4EB-45A9-B8C8-0DA44EE0E244}"/>
              </a:ext>
            </a:extLst>
          </p:cNvPr>
          <p:cNvSpPr txBox="1"/>
          <p:nvPr/>
        </p:nvSpPr>
        <p:spPr>
          <a:xfrm>
            <a:off x="1113393" y="3132722"/>
            <a:ext cx="14137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[0,1,2,3]</a:t>
            </a:r>
          </a:p>
          <a:p>
            <a:r>
              <a:rPr lang="en-US" sz="1400" dirty="0"/>
              <a:t>[1,0,2,3]</a:t>
            </a:r>
          </a:p>
          <a:p>
            <a:r>
              <a:rPr lang="en-US" sz="1400" dirty="0"/>
              <a:t>[1,2,0,3]</a:t>
            </a:r>
          </a:p>
          <a:p>
            <a:r>
              <a:rPr lang="en-US" sz="1400" dirty="0"/>
              <a:t>[1,2,3,0]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1713928-FA59-40E1-8EBE-3D053C65C39B}"/>
              </a:ext>
            </a:extLst>
          </p:cNvPr>
          <p:cNvSpPr txBox="1"/>
          <p:nvPr/>
        </p:nvSpPr>
        <p:spPr>
          <a:xfrm>
            <a:off x="6646334" y="327511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9E017AE-5FA0-4BA2-B5E2-F8EE4FDE6BE9}"/>
              </a:ext>
            </a:extLst>
          </p:cNvPr>
          <p:cNvSpPr txBox="1"/>
          <p:nvPr/>
        </p:nvSpPr>
        <p:spPr>
          <a:xfrm>
            <a:off x="7408232" y="327511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8DEA25-F268-423A-B475-73314DD1DDF8}"/>
              </a:ext>
            </a:extLst>
          </p:cNvPr>
          <p:cNvSpPr txBox="1"/>
          <p:nvPr/>
        </p:nvSpPr>
        <p:spPr>
          <a:xfrm>
            <a:off x="6047667" y="3301998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1C10E0-EAF9-4764-9E03-09B38390038F}"/>
              </a:ext>
            </a:extLst>
          </p:cNvPr>
          <p:cNvSpPr/>
          <p:nvPr/>
        </p:nvSpPr>
        <p:spPr>
          <a:xfrm>
            <a:off x="4690102" y="1438532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E68DA25-2771-4134-A8FE-1AD934B1C0BF}"/>
              </a:ext>
            </a:extLst>
          </p:cNvPr>
          <p:cNvSpPr txBox="1"/>
          <p:nvPr/>
        </p:nvSpPr>
        <p:spPr>
          <a:xfrm>
            <a:off x="6646334" y="187775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A174699-5029-47A1-B782-13170C5D9383}"/>
              </a:ext>
            </a:extLst>
          </p:cNvPr>
          <p:cNvSpPr txBox="1"/>
          <p:nvPr/>
        </p:nvSpPr>
        <p:spPr>
          <a:xfrm>
            <a:off x="6646333" y="229726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5CE2654-D931-483E-9B3D-D0A3D3A417CE}"/>
              </a:ext>
            </a:extLst>
          </p:cNvPr>
          <p:cNvSpPr txBox="1"/>
          <p:nvPr/>
        </p:nvSpPr>
        <p:spPr>
          <a:xfrm>
            <a:off x="6646334" y="2670720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6065F1D-3A0A-4459-BE54-8147AC9E1DBF}"/>
              </a:ext>
            </a:extLst>
          </p:cNvPr>
          <p:cNvSpPr txBox="1"/>
          <p:nvPr/>
        </p:nvSpPr>
        <p:spPr>
          <a:xfrm>
            <a:off x="7421464" y="188963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8FC3440-1B71-4637-89DE-79BBCDBCA07A}"/>
              </a:ext>
            </a:extLst>
          </p:cNvPr>
          <p:cNvSpPr txBox="1"/>
          <p:nvPr/>
        </p:nvSpPr>
        <p:spPr>
          <a:xfrm>
            <a:off x="7408230" y="231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7D29683-2F37-47D1-87D4-27EE793F1913}"/>
              </a:ext>
            </a:extLst>
          </p:cNvPr>
          <p:cNvSpPr txBox="1"/>
          <p:nvPr/>
        </p:nvSpPr>
        <p:spPr>
          <a:xfrm>
            <a:off x="7408231" y="267476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47C0A55-5AE6-46E9-AA6B-7EC455494E94}"/>
              </a:ext>
            </a:extLst>
          </p:cNvPr>
          <p:cNvSpPr txBox="1"/>
          <p:nvPr/>
        </p:nvSpPr>
        <p:spPr>
          <a:xfrm>
            <a:off x="4872095" y="1841048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7C87325-CCBF-4F63-AFBF-598B1BFC6320}"/>
              </a:ext>
            </a:extLst>
          </p:cNvPr>
          <p:cNvSpPr txBox="1"/>
          <p:nvPr/>
        </p:nvSpPr>
        <p:spPr>
          <a:xfrm>
            <a:off x="6076521" y="267072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B985385-C4DA-4EF0-BBD0-D3F9835475CB}"/>
              </a:ext>
            </a:extLst>
          </p:cNvPr>
          <p:cNvSpPr txBox="1"/>
          <p:nvPr/>
        </p:nvSpPr>
        <p:spPr>
          <a:xfrm>
            <a:off x="6080577" y="227076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25762AF-A371-454E-9161-DD6007A0D64D}"/>
              </a:ext>
            </a:extLst>
          </p:cNvPr>
          <p:cNvSpPr txBox="1"/>
          <p:nvPr/>
        </p:nvSpPr>
        <p:spPr>
          <a:xfrm>
            <a:off x="6051526" y="1891880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4DDDC98-862B-488D-8427-989981EA12FD}"/>
              </a:ext>
            </a:extLst>
          </p:cNvPr>
          <p:cNvSpPr txBox="1"/>
          <p:nvPr/>
        </p:nvSpPr>
        <p:spPr>
          <a:xfrm>
            <a:off x="6646333" y="151069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4A82B81-8F7D-4F45-9459-BED563F1A7ED}"/>
              </a:ext>
            </a:extLst>
          </p:cNvPr>
          <p:cNvSpPr txBox="1"/>
          <p:nvPr/>
        </p:nvSpPr>
        <p:spPr>
          <a:xfrm>
            <a:off x="7408229" y="152142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852417B-FC88-49E9-8DAF-5A0698EB6D75}"/>
              </a:ext>
            </a:extLst>
          </p:cNvPr>
          <p:cNvSpPr txBox="1"/>
          <p:nvPr/>
        </p:nvSpPr>
        <p:spPr>
          <a:xfrm>
            <a:off x="6095731" y="1518714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AFD94C7-170A-4657-A64B-F34776EEBA99}"/>
              </a:ext>
            </a:extLst>
          </p:cNvPr>
          <p:cNvSpPr txBox="1"/>
          <p:nvPr/>
        </p:nvSpPr>
        <p:spPr>
          <a:xfrm rot="20645751">
            <a:off x="6662515" y="1901458"/>
            <a:ext cx="290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DESEMPILADO</a:t>
            </a:r>
          </a:p>
        </p:txBody>
      </p:sp>
    </p:spTree>
    <p:extLst>
      <p:ext uri="{BB962C8B-B14F-4D97-AF65-F5344CB8AC3E}">
        <p14:creationId xmlns:p14="http://schemas.microsoft.com/office/powerpoint/2010/main" val="35603387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C25A1000-384B-4CBC-BF8A-2F3D58B511D5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E72ACD-EFD0-4E33-BFB1-504F5841F710}"/>
              </a:ext>
            </a:extLst>
          </p:cNvPr>
          <p:cNvSpPr txBox="1"/>
          <p:nvPr/>
        </p:nvSpPr>
        <p:spPr>
          <a:xfrm>
            <a:off x="719090" y="5068979"/>
            <a:ext cx="50206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1EF22B6-84AC-4407-B5FD-1AFDBAF25DC7}"/>
              </a:ext>
            </a:extLst>
          </p:cNvPr>
          <p:cNvSpPr txBox="1"/>
          <p:nvPr/>
        </p:nvSpPr>
        <p:spPr>
          <a:xfrm>
            <a:off x="719088" y="554985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CC8DAE-7278-4B0D-B8DB-F4668FEBA978}"/>
              </a:ext>
            </a:extLst>
          </p:cNvPr>
          <p:cNvSpPr txBox="1"/>
          <p:nvPr/>
        </p:nvSpPr>
        <p:spPr>
          <a:xfrm>
            <a:off x="719089" y="60336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47A40-46AE-4759-900E-5B7085B3FF5E}"/>
              </a:ext>
            </a:extLst>
          </p:cNvPr>
          <p:cNvSpPr txBox="1"/>
          <p:nvPr/>
        </p:nvSpPr>
        <p:spPr>
          <a:xfrm>
            <a:off x="1494142" y="506897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7BB692-74A9-40D6-9FE1-D45EE8E0D228}"/>
              </a:ext>
            </a:extLst>
          </p:cNvPr>
          <p:cNvSpPr txBox="1"/>
          <p:nvPr/>
        </p:nvSpPr>
        <p:spPr>
          <a:xfrm>
            <a:off x="1489703" y="555910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542BEB8-5150-4EB2-9D21-EDF00A245B84}"/>
              </a:ext>
            </a:extLst>
          </p:cNvPr>
          <p:cNvSpPr txBox="1"/>
          <p:nvPr/>
        </p:nvSpPr>
        <p:spPr>
          <a:xfrm>
            <a:off x="1489703" y="60189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BA1228-F4AB-491D-A3E7-2072B7F2C6BA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6E21CEB-9A7B-46B6-A10E-3F563B6A80FA}"/>
              </a:ext>
            </a:extLst>
          </p:cNvPr>
          <p:cNvSpPr/>
          <p:nvPr/>
        </p:nvSpPr>
        <p:spPr>
          <a:xfrm>
            <a:off x="4690102" y="4912855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DD897C-21F5-4463-978D-58F0F59475BD}"/>
              </a:ext>
            </a:extLst>
          </p:cNvPr>
          <p:cNvSpPr txBox="1"/>
          <p:nvPr/>
        </p:nvSpPr>
        <p:spPr>
          <a:xfrm>
            <a:off x="6681081" y="534693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BC73128-29D5-442D-9B4E-EC0BD99EDB52}"/>
              </a:ext>
            </a:extLst>
          </p:cNvPr>
          <p:cNvSpPr txBox="1"/>
          <p:nvPr/>
        </p:nvSpPr>
        <p:spPr>
          <a:xfrm>
            <a:off x="6681081" y="574720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BB665A-01ED-439A-A26A-D1DFC5D18205}"/>
              </a:ext>
            </a:extLst>
          </p:cNvPr>
          <p:cNvSpPr txBox="1"/>
          <p:nvPr/>
        </p:nvSpPr>
        <p:spPr>
          <a:xfrm>
            <a:off x="6681081" y="61111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3DD2439-1F2B-40A8-9F04-430D3FCACC64}"/>
              </a:ext>
            </a:extLst>
          </p:cNvPr>
          <p:cNvSpPr txBox="1"/>
          <p:nvPr/>
        </p:nvSpPr>
        <p:spPr>
          <a:xfrm>
            <a:off x="7421465" y="53516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AC5066-84DC-4C02-A5B1-CD0C1EEF2126}"/>
              </a:ext>
            </a:extLst>
          </p:cNvPr>
          <p:cNvSpPr txBox="1"/>
          <p:nvPr/>
        </p:nvSpPr>
        <p:spPr>
          <a:xfrm>
            <a:off x="7421466" y="574720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FC78AC-1B74-4CC8-ACD2-66AA33D52CC2}"/>
              </a:ext>
            </a:extLst>
          </p:cNvPr>
          <p:cNvSpPr txBox="1"/>
          <p:nvPr/>
        </p:nvSpPr>
        <p:spPr>
          <a:xfrm>
            <a:off x="7421466" y="610489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26AD988-0D48-433E-8D0C-660508658078}"/>
              </a:ext>
            </a:extLst>
          </p:cNvPr>
          <p:cNvSpPr txBox="1"/>
          <p:nvPr/>
        </p:nvSpPr>
        <p:spPr>
          <a:xfrm>
            <a:off x="4872095" y="5239217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7B0D67-5C06-4339-88B2-8F7BBA1FC540}"/>
              </a:ext>
            </a:extLst>
          </p:cNvPr>
          <p:cNvSpPr txBox="1"/>
          <p:nvPr/>
        </p:nvSpPr>
        <p:spPr>
          <a:xfrm>
            <a:off x="6076521" y="611391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0D41BC-4852-465F-801B-82D1A3B38E34}"/>
              </a:ext>
            </a:extLst>
          </p:cNvPr>
          <p:cNvSpPr txBox="1"/>
          <p:nvPr/>
        </p:nvSpPr>
        <p:spPr>
          <a:xfrm>
            <a:off x="6080577" y="57392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84DCF4-7AB5-423A-8B38-CB27F60388A0}"/>
              </a:ext>
            </a:extLst>
          </p:cNvPr>
          <p:cNvSpPr txBox="1"/>
          <p:nvPr/>
        </p:nvSpPr>
        <p:spPr>
          <a:xfrm>
            <a:off x="6076521" y="53376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D4D1061-E7A2-4685-AFD3-2B7D658877A2}"/>
              </a:ext>
            </a:extLst>
          </p:cNvPr>
          <p:cNvSpPr txBox="1"/>
          <p:nvPr/>
        </p:nvSpPr>
        <p:spPr>
          <a:xfrm>
            <a:off x="6681081" y="496556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3F20E57-1C84-4926-B54F-2C84276F1EFD}"/>
              </a:ext>
            </a:extLst>
          </p:cNvPr>
          <p:cNvSpPr txBox="1"/>
          <p:nvPr/>
        </p:nvSpPr>
        <p:spPr>
          <a:xfrm>
            <a:off x="7421464" y="49655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AAEF2F3-69D7-45C7-9DB6-D8D7105C5EED}"/>
              </a:ext>
            </a:extLst>
          </p:cNvPr>
          <p:cNvSpPr txBox="1"/>
          <p:nvPr/>
        </p:nvSpPr>
        <p:spPr>
          <a:xfrm>
            <a:off x="6076521" y="4965562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42822BA-EBBB-4E71-B49E-5621250C37BE}"/>
              </a:ext>
            </a:extLst>
          </p:cNvPr>
          <p:cNvSpPr/>
          <p:nvPr/>
        </p:nvSpPr>
        <p:spPr>
          <a:xfrm>
            <a:off x="4690102" y="3193131"/>
            <a:ext cx="6603775" cy="1604786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32B54AF-B03F-42E3-B27B-25A1049A3E7B}"/>
              </a:ext>
            </a:extLst>
          </p:cNvPr>
          <p:cNvSpPr txBox="1"/>
          <p:nvPr/>
        </p:nvSpPr>
        <p:spPr>
          <a:xfrm>
            <a:off x="6646335" y="366085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0CA41C-99D0-4BB8-93F8-E8170CCBCE6E}"/>
              </a:ext>
            </a:extLst>
          </p:cNvPr>
          <p:cNvSpPr txBox="1"/>
          <p:nvPr/>
        </p:nvSpPr>
        <p:spPr>
          <a:xfrm>
            <a:off x="6646334" y="4009222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F00B588-9E8E-4A87-94BF-3BBB016029C9}"/>
              </a:ext>
            </a:extLst>
          </p:cNvPr>
          <p:cNvSpPr txBox="1"/>
          <p:nvPr/>
        </p:nvSpPr>
        <p:spPr>
          <a:xfrm>
            <a:off x="6651620" y="439150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B54410-380E-47C0-83B0-D06CD29A265E}"/>
              </a:ext>
            </a:extLst>
          </p:cNvPr>
          <p:cNvSpPr txBox="1"/>
          <p:nvPr/>
        </p:nvSpPr>
        <p:spPr>
          <a:xfrm>
            <a:off x="7413358" y="36443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A79EFE-0C25-491A-BA9C-56C5C2272FD2}"/>
              </a:ext>
            </a:extLst>
          </p:cNvPr>
          <p:cNvSpPr txBox="1"/>
          <p:nvPr/>
        </p:nvSpPr>
        <p:spPr>
          <a:xfrm>
            <a:off x="7413358" y="400747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15FAC5E-A947-475A-BA5E-78F71E276A78}"/>
              </a:ext>
            </a:extLst>
          </p:cNvPr>
          <p:cNvSpPr txBox="1"/>
          <p:nvPr/>
        </p:nvSpPr>
        <p:spPr>
          <a:xfrm>
            <a:off x="7421464" y="438350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8288597-45D4-4EEF-BE37-40480424B9A5}"/>
              </a:ext>
            </a:extLst>
          </p:cNvPr>
          <p:cNvSpPr txBox="1"/>
          <p:nvPr/>
        </p:nvSpPr>
        <p:spPr>
          <a:xfrm>
            <a:off x="4872095" y="358288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CC6959E-47B3-4384-AD29-6FA14ADC71E0}"/>
              </a:ext>
            </a:extLst>
          </p:cNvPr>
          <p:cNvSpPr txBox="1"/>
          <p:nvPr/>
        </p:nvSpPr>
        <p:spPr>
          <a:xfrm>
            <a:off x="6076521" y="438350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F3D3ADC-98D7-4C34-B8CA-F5E521542A84}"/>
              </a:ext>
            </a:extLst>
          </p:cNvPr>
          <p:cNvSpPr txBox="1"/>
          <p:nvPr/>
        </p:nvSpPr>
        <p:spPr>
          <a:xfrm>
            <a:off x="6090948" y="40092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9D53F7F-B856-472A-9939-6DA133D89EEF}"/>
              </a:ext>
            </a:extLst>
          </p:cNvPr>
          <p:cNvSpPr txBox="1"/>
          <p:nvPr/>
        </p:nvSpPr>
        <p:spPr>
          <a:xfrm>
            <a:off x="6059493" y="36388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995BCFF-23D5-4A79-A959-48AB5C517A60}"/>
              </a:ext>
            </a:extLst>
          </p:cNvPr>
          <p:cNvSpPr txBox="1"/>
          <p:nvPr/>
        </p:nvSpPr>
        <p:spPr>
          <a:xfrm>
            <a:off x="1113393" y="3132722"/>
            <a:ext cx="14137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[0,1,2,3]</a:t>
            </a:r>
          </a:p>
          <a:p>
            <a:r>
              <a:rPr lang="en-US" sz="1400" dirty="0"/>
              <a:t>[1,0,2,3]</a:t>
            </a:r>
          </a:p>
          <a:p>
            <a:r>
              <a:rPr lang="en-US" sz="1400" dirty="0"/>
              <a:t>[1,2,0,3]</a:t>
            </a:r>
          </a:p>
          <a:p>
            <a:r>
              <a:rPr lang="en-US" sz="1400" dirty="0"/>
              <a:t>[1,2,3,0]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1D6BAF-905C-46BF-A126-DCF12EB1F2FC}"/>
              </a:ext>
            </a:extLst>
          </p:cNvPr>
          <p:cNvSpPr txBox="1"/>
          <p:nvPr/>
        </p:nvSpPr>
        <p:spPr>
          <a:xfrm>
            <a:off x="6646334" y="327511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A99A52-D8E1-4B1C-BF14-2CB4E0125CF4}"/>
              </a:ext>
            </a:extLst>
          </p:cNvPr>
          <p:cNvSpPr txBox="1"/>
          <p:nvPr/>
        </p:nvSpPr>
        <p:spPr>
          <a:xfrm>
            <a:off x="7408232" y="327511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F29B75-BA28-43ED-8A3C-64F18316D51C}"/>
              </a:ext>
            </a:extLst>
          </p:cNvPr>
          <p:cNvSpPr txBox="1"/>
          <p:nvPr/>
        </p:nvSpPr>
        <p:spPr>
          <a:xfrm>
            <a:off x="6047667" y="3301998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DC1D46D-E2E1-4E9D-A2DA-5734A38817BE}"/>
              </a:ext>
            </a:extLst>
          </p:cNvPr>
          <p:cNvSpPr txBox="1"/>
          <p:nvPr/>
        </p:nvSpPr>
        <p:spPr>
          <a:xfrm rot="20645751">
            <a:off x="6650690" y="3680389"/>
            <a:ext cx="290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DESEMPILADO</a:t>
            </a:r>
          </a:p>
        </p:txBody>
      </p:sp>
    </p:spTree>
    <p:extLst>
      <p:ext uri="{BB962C8B-B14F-4D97-AF65-F5344CB8AC3E}">
        <p14:creationId xmlns:p14="http://schemas.microsoft.com/office/powerpoint/2010/main" val="26300702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6D2587-3262-425C-BDEC-65DC8AB150A5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5F63C-D286-48DB-9039-09F9713C8730}"/>
              </a:ext>
            </a:extLst>
          </p:cNvPr>
          <p:cNvSpPr txBox="1"/>
          <p:nvPr/>
        </p:nvSpPr>
        <p:spPr>
          <a:xfrm>
            <a:off x="719090" y="5068979"/>
            <a:ext cx="50206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392AB-4EF9-4689-A6C8-EBB46C2AB83E}"/>
              </a:ext>
            </a:extLst>
          </p:cNvPr>
          <p:cNvSpPr txBox="1"/>
          <p:nvPr/>
        </p:nvSpPr>
        <p:spPr>
          <a:xfrm>
            <a:off x="719088" y="554985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8B876-DBF3-48E5-BEB7-B9542BE496AA}"/>
              </a:ext>
            </a:extLst>
          </p:cNvPr>
          <p:cNvSpPr txBox="1"/>
          <p:nvPr/>
        </p:nvSpPr>
        <p:spPr>
          <a:xfrm>
            <a:off x="719089" y="60336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38D03-3410-4175-BE3D-5FA2C0A6D594}"/>
              </a:ext>
            </a:extLst>
          </p:cNvPr>
          <p:cNvSpPr txBox="1"/>
          <p:nvPr/>
        </p:nvSpPr>
        <p:spPr>
          <a:xfrm>
            <a:off x="1494142" y="506897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44B76-138B-4043-B1D2-7BBC90C58A27}"/>
              </a:ext>
            </a:extLst>
          </p:cNvPr>
          <p:cNvSpPr txBox="1"/>
          <p:nvPr/>
        </p:nvSpPr>
        <p:spPr>
          <a:xfrm>
            <a:off x="1489703" y="555910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1EF7F2-61F0-45A2-9E18-33566E6E5C4C}"/>
              </a:ext>
            </a:extLst>
          </p:cNvPr>
          <p:cNvSpPr txBox="1"/>
          <p:nvPr/>
        </p:nvSpPr>
        <p:spPr>
          <a:xfrm>
            <a:off x="1489703" y="60189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BB786-9701-4409-8EF8-CF55DFC42B68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205D09-27E9-4B36-864E-F9FEFC5DD7EE}"/>
              </a:ext>
            </a:extLst>
          </p:cNvPr>
          <p:cNvSpPr/>
          <p:nvPr/>
        </p:nvSpPr>
        <p:spPr>
          <a:xfrm>
            <a:off x="4690102" y="4912855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356BC-6D5B-497B-B7B1-BC414F7A4462}"/>
              </a:ext>
            </a:extLst>
          </p:cNvPr>
          <p:cNvSpPr txBox="1"/>
          <p:nvPr/>
        </p:nvSpPr>
        <p:spPr>
          <a:xfrm>
            <a:off x="6681081" y="534693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166F6D-A18E-4939-AECE-3C8A96299234}"/>
              </a:ext>
            </a:extLst>
          </p:cNvPr>
          <p:cNvSpPr txBox="1"/>
          <p:nvPr/>
        </p:nvSpPr>
        <p:spPr>
          <a:xfrm>
            <a:off x="6681081" y="574720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0A7316-4E96-44E8-B2DE-C712EC444685}"/>
              </a:ext>
            </a:extLst>
          </p:cNvPr>
          <p:cNvSpPr txBox="1"/>
          <p:nvPr/>
        </p:nvSpPr>
        <p:spPr>
          <a:xfrm>
            <a:off x="6681081" y="611117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DC68A9-AC3C-4F1B-98E5-A121AA736A03}"/>
              </a:ext>
            </a:extLst>
          </p:cNvPr>
          <p:cNvSpPr txBox="1"/>
          <p:nvPr/>
        </p:nvSpPr>
        <p:spPr>
          <a:xfrm>
            <a:off x="7421465" y="53516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809F01-247F-475D-9362-E18DE16C6439}"/>
              </a:ext>
            </a:extLst>
          </p:cNvPr>
          <p:cNvSpPr txBox="1"/>
          <p:nvPr/>
        </p:nvSpPr>
        <p:spPr>
          <a:xfrm>
            <a:off x="7421466" y="574720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B8F85-7A2F-459E-B146-BADBF2392DF2}"/>
              </a:ext>
            </a:extLst>
          </p:cNvPr>
          <p:cNvSpPr txBox="1"/>
          <p:nvPr/>
        </p:nvSpPr>
        <p:spPr>
          <a:xfrm>
            <a:off x="7421466" y="610489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0A589-AEF2-4522-808A-1350F9889F48}"/>
              </a:ext>
            </a:extLst>
          </p:cNvPr>
          <p:cNvSpPr txBox="1"/>
          <p:nvPr/>
        </p:nvSpPr>
        <p:spPr>
          <a:xfrm>
            <a:off x="4872095" y="5239217"/>
            <a:ext cx="17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995D03-93CB-4D03-9AD8-63B2047BA06E}"/>
              </a:ext>
            </a:extLst>
          </p:cNvPr>
          <p:cNvSpPr txBox="1"/>
          <p:nvPr/>
        </p:nvSpPr>
        <p:spPr>
          <a:xfrm>
            <a:off x="6076521" y="611391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8C083-E309-4417-9772-FBFFC181FA9B}"/>
              </a:ext>
            </a:extLst>
          </p:cNvPr>
          <p:cNvSpPr txBox="1"/>
          <p:nvPr/>
        </p:nvSpPr>
        <p:spPr>
          <a:xfrm>
            <a:off x="6080577" y="57392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76AFF2-6BFB-4D6F-AFDF-6BEB47D66354}"/>
              </a:ext>
            </a:extLst>
          </p:cNvPr>
          <p:cNvSpPr txBox="1"/>
          <p:nvPr/>
        </p:nvSpPr>
        <p:spPr>
          <a:xfrm>
            <a:off x="6076521" y="5337689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315EDA-F30C-48C2-88BB-F8EC319A820E}"/>
              </a:ext>
            </a:extLst>
          </p:cNvPr>
          <p:cNvSpPr txBox="1"/>
          <p:nvPr/>
        </p:nvSpPr>
        <p:spPr>
          <a:xfrm>
            <a:off x="6681081" y="496556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BFC24-1D05-4C50-A547-7D326844EE83}"/>
              </a:ext>
            </a:extLst>
          </p:cNvPr>
          <p:cNvSpPr txBox="1"/>
          <p:nvPr/>
        </p:nvSpPr>
        <p:spPr>
          <a:xfrm>
            <a:off x="7421464" y="49655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8744D-C014-4731-B48A-2543F9713614}"/>
              </a:ext>
            </a:extLst>
          </p:cNvPr>
          <p:cNvSpPr txBox="1"/>
          <p:nvPr/>
        </p:nvSpPr>
        <p:spPr>
          <a:xfrm>
            <a:off x="6076521" y="4965562"/>
            <a:ext cx="3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5BAA5B-A0FF-4178-BC75-628A449E4ACB}"/>
              </a:ext>
            </a:extLst>
          </p:cNvPr>
          <p:cNvSpPr txBox="1"/>
          <p:nvPr/>
        </p:nvSpPr>
        <p:spPr>
          <a:xfrm>
            <a:off x="1113393" y="3132722"/>
            <a:ext cx="14137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[0,1,2,3]</a:t>
            </a:r>
          </a:p>
          <a:p>
            <a:r>
              <a:rPr lang="en-US" sz="1400" dirty="0"/>
              <a:t>[1,0,2,3]</a:t>
            </a:r>
          </a:p>
          <a:p>
            <a:r>
              <a:rPr lang="en-US" sz="1400" dirty="0"/>
              <a:t>[1,2,0,3]</a:t>
            </a:r>
          </a:p>
          <a:p>
            <a:r>
              <a:rPr lang="en-US" sz="1400" dirty="0"/>
              <a:t>[1,2,3,0]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2508E1-5454-4D3E-A7C9-867692A008DF}"/>
              </a:ext>
            </a:extLst>
          </p:cNvPr>
          <p:cNvSpPr txBox="1"/>
          <p:nvPr/>
        </p:nvSpPr>
        <p:spPr>
          <a:xfrm rot="20645751">
            <a:off x="6748443" y="5451380"/>
            <a:ext cx="290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DESEMPILADO</a:t>
            </a:r>
          </a:p>
        </p:txBody>
      </p:sp>
    </p:spTree>
    <p:extLst>
      <p:ext uri="{BB962C8B-B14F-4D97-AF65-F5344CB8AC3E}">
        <p14:creationId xmlns:p14="http://schemas.microsoft.com/office/powerpoint/2010/main" val="2752714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5E4ECA-A9B3-4792-A666-1D7CC3246509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9543F-4D5E-4108-B096-8090652E00D3}"/>
              </a:ext>
            </a:extLst>
          </p:cNvPr>
          <p:cNvSpPr txBox="1"/>
          <p:nvPr/>
        </p:nvSpPr>
        <p:spPr>
          <a:xfrm>
            <a:off x="719090" y="5068979"/>
            <a:ext cx="50206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1F61A-0841-4987-807F-B7B389AC3534}"/>
              </a:ext>
            </a:extLst>
          </p:cNvPr>
          <p:cNvSpPr txBox="1"/>
          <p:nvPr/>
        </p:nvSpPr>
        <p:spPr>
          <a:xfrm>
            <a:off x="719088" y="554985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7097B-B3CD-4BD7-A135-D65DA20B9BC4}"/>
              </a:ext>
            </a:extLst>
          </p:cNvPr>
          <p:cNvSpPr txBox="1"/>
          <p:nvPr/>
        </p:nvSpPr>
        <p:spPr>
          <a:xfrm>
            <a:off x="719089" y="60336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AB703-CB67-4C49-8869-AD0D6D134BEB}"/>
              </a:ext>
            </a:extLst>
          </p:cNvPr>
          <p:cNvSpPr txBox="1"/>
          <p:nvPr/>
        </p:nvSpPr>
        <p:spPr>
          <a:xfrm>
            <a:off x="1494142" y="506897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32988-6FAB-4DC9-94B5-EF013D11DBA7}"/>
              </a:ext>
            </a:extLst>
          </p:cNvPr>
          <p:cNvSpPr txBox="1"/>
          <p:nvPr/>
        </p:nvSpPr>
        <p:spPr>
          <a:xfrm>
            <a:off x="1489703" y="555910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E29DE6-22CE-40CC-9CBD-124E9EE5A22F}"/>
              </a:ext>
            </a:extLst>
          </p:cNvPr>
          <p:cNvSpPr txBox="1"/>
          <p:nvPr/>
        </p:nvSpPr>
        <p:spPr>
          <a:xfrm>
            <a:off x="1489703" y="60189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874FF-F725-4F78-B546-E89103B770EC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B2C605-F0F4-4AF3-A16D-16A3C2D9F718}"/>
              </a:ext>
            </a:extLst>
          </p:cNvPr>
          <p:cNvSpPr txBox="1"/>
          <p:nvPr/>
        </p:nvSpPr>
        <p:spPr>
          <a:xfrm>
            <a:off x="1113393" y="3132722"/>
            <a:ext cx="14137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[0,1,2,3]</a:t>
            </a:r>
          </a:p>
          <a:p>
            <a:r>
              <a:rPr lang="en-US" sz="1400" dirty="0"/>
              <a:t>[1,0,2,3]</a:t>
            </a:r>
          </a:p>
          <a:p>
            <a:r>
              <a:rPr lang="en-US" sz="1400" dirty="0"/>
              <a:t>[1,2,0,3]</a:t>
            </a:r>
          </a:p>
          <a:p>
            <a:r>
              <a:rPr lang="en-US" sz="1400" dirty="0"/>
              <a:t>[1,2,3,0]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86DBE6-464C-493C-82D2-A5F71E4F0730}"/>
              </a:ext>
            </a:extLst>
          </p:cNvPr>
          <p:cNvSpPr txBox="1"/>
          <p:nvPr/>
        </p:nvSpPr>
        <p:spPr>
          <a:xfrm rot="20645751">
            <a:off x="1077077" y="5262220"/>
            <a:ext cx="290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TERMINADO</a:t>
            </a:r>
          </a:p>
        </p:txBody>
      </p:sp>
    </p:spTree>
    <p:extLst>
      <p:ext uri="{BB962C8B-B14F-4D97-AF65-F5344CB8AC3E}">
        <p14:creationId xmlns:p14="http://schemas.microsoft.com/office/powerpoint/2010/main" val="21065767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32AB22-2A53-4754-92E5-FA24FEBD9C7A}"/>
              </a:ext>
            </a:extLst>
          </p:cNvPr>
          <p:cNvSpPr txBox="1"/>
          <p:nvPr/>
        </p:nvSpPr>
        <p:spPr>
          <a:xfrm>
            <a:off x="4531296" y="2690336"/>
            <a:ext cx="2917069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IMPRIME: </a:t>
            </a:r>
          </a:p>
          <a:p>
            <a:pPr algn="ctr"/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[0,1,2,3]</a:t>
            </a:r>
          </a:p>
          <a:p>
            <a:pPr algn="ctr"/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[1,0,2,3]</a:t>
            </a:r>
          </a:p>
          <a:p>
            <a:pPr algn="ctr"/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[1,2,0,3]</a:t>
            </a:r>
          </a:p>
          <a:p>
            <a:pPr algn="ctr"/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[1,2,3,0]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8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3D51C1-CB5F-442B-B9F9-E654D2E31463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54840-A4F5-4C2A-95AC-B881C5B431B9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30261-9DD6-46AC-BCBE-CD9CDED40A89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ADDFE-EB66-4846-B8A7-DA03160B8C10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8717A-BEB9-484D-BA5C-8D8968788F9C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1AC72-9A6A-42C6-A044-6CB88D0428F8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1E7D8-5AD3-4A3B-B704-9085952A493B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46BC3E-7E99-4977-A33E-B1701AC155E6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01B080-B741-4B33-A83F-D5C4CA5554E2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1A8F4C-0429-4BF4-955A-0753DB6D2D5E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B0E12-8E90-44B2-B670-53ADC46EE834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E3EE6-5911-460A-80B0-E6E4662392AD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EE3C3-A4DD-4D69-8F0A-3D615B01415E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46ADE0-D82A-467A-B7F2-6B7628B2A13D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4A4F41-5EC4-496A-9B13-F453BA7BD140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0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1D7C44-0DEF-4F86-9CF9-2AF4D3EAE4E8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4A4984-663D-41E0-9B4B-6E8159F59FD9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F13931-3918-4F2A-8262-A45BAA21BB0E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060F36-BC42-46AA-A93A-5232EEB4606D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420261-7E96-4BC9-BB8D-C57949F5B521}"/>
              </a:ext>
            </a:extLst>
          </p:cNvPr>
          <p:cNvSpPr txBox="1"/>
          <p:nvPr/>
        </p:nvSpPr>
        <p:spPr>
          <a:xfrm>
            <a:off x="1013399" y="3881408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IMPRIME: [0,1,2,3]</a:t>
            </a:r>
          </a:p>
        </p:txBody>
      </p:sp>
    </p:spTree>
    <p:extLst>
      <p:ext uri="{BB962C8B-B14F-4D97-AF65-F5344CB8AC3E}">
        <p14:creationId xmlns:p14="http://schemas.microsoft.com/office/powerpoint/2010/main" val="315359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B81FFC-1F32-4628-B0EB-F9569F8D2994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06636-909D-4ECA-9E27-DD784D499BD5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1CEA3-C3D7-46C1-849D-075466BA6797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34F93-B2C9-4757-B4B5-2699ACD9204B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1E25F-E856-464C-8F44-3F25D763108B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0464B-0C83-4912-AAEA-FE1EB9D51E47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8E771-F243-4595-A682-AC44F32744A7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C0393-681E-4182-91D8-94722C1A1548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A89C30-1AED-4CD5-8933-E2759DBB76CA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A18FA3-0CAA-42E1-8B4B-12165CA8AFFF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DA5362-94BC-44AB-B22A-F537D2B6CE32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58B482-455D-4431-ABEF-F67A344E35B7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23B651-37D7-462C-9D6D-76F7B19B34D0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C82DDE-6832-419D-AE83-0012A52AA6B4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FB14E4-B4ED-4D8C-B3D6-87F6D2D87915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6B1A50-06C7-4FAD-8DBC-296FEEEB2D74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A790A8-96DA-4715-9911-F21B6909D4C2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174847-2032-4026-817F-A521AC30D283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ABAD6D-2E84-4161-ACC8-F4ADF2FA7213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237A7-C8D5-437C-91DB-432708F7E118}"/>
              </a:ext>
            </a:extLst>
          </p:cNvPr>
          <p:cNvSpPr txBox="1"/>
          <p:nvPr/>
        </p:nvSpPr>
        <p:spPr>
          <a:xfrm>
            <a:off x="1013399" y="3881408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IMPRIME: [0,1,2,3]</a:t>
            </a:r>
          </a:p>
        </p:txBody>
      </p:sp>
    </p:spTree>
    <p:extLst>
      <p:ext uri="{BB962C8B-B14F-4D97-AF65-F5344CB8AC3E}">
        <p14:creationId xmlns:p14="http://schemas.microsoft.com/office/powerpoint/2010/main" val="427741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9A0225-D07B-4506-8D19-2AD2ADD0D563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3D3A7-7EBE-4065-A51A-79F3370D330B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2B882-ADBE-4D4C-9F72-C05FC6C025CE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E96AB-BE79-4BCE-BC0F-A27F3DF6CE4F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DF5DA0-658C-4A52-A5D4-4681C4E4E64F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2D03F-DAB1-4364-8101-9DD0428BF23A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859CFC-E00B-494A-B1EC-61B63190694B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21E2A2-610B-4DC8-B5D5-B996ED8CF3ED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CF53C-BC59-4AB2-9EC0-827FCA33DDB5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5E4A9-EE39-4892-B0E6-93A8DB5D620A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F32AB-82E4-47D6-8743-DC53B45580D9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3732EA-F9C1-4722-AE61-1B522B187100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1B8C0-34EB-4A27-852D-B385798DD112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EBE48-CD81-41D6-BE66-9C97EDF100DC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606F0-FCEA-491A-B5AF-5719E28F945A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0C1A8-C859-4E71-9C0E-77E837A3250F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A8E1A9-CAFB-4A10-9A82-B365182FF69F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E84A55-FB8C-40F7-8EC5-79E9F107BC74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FFC481-521A-4F13-9825-6B27CBDAFEB4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30CF2A-6EDD-4480-83BF-354E4183ABE3}"/>
              </a:ext>
            </a:extLst>
          </p:cNvPr>
          <p:cNvSpPr txBox="1"/>
          <p:nvPr/>
        </p:nvSpPr>
        <p:spPr>
          <a:xfrm>
            <a:off x="6651620" y="459585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9ACD7A-02AA-42DE-BA0C-521F978DAD25}"/>
              </a:ext>
            </a:extLst>
          </p:cNvPr>
          <p:cNvSpPr txBox="1"/>
          <p:nvPr/>
        </p:nvSpPr>
        <p:spPr>
          <a:xfrm>
            <a:off x="7421466" y="458991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601DAE-9791-4F24-B445-EA01C7494069}"/>
              </a:ext>
            </a:extLst>
          </p:cNvPr>
          <p:cNvSpPr txBox="1"/>
          <p:nvPr/>
        </p:nvSpPr>
        <p:spPr>
          <a:xfrm>
            <a:off x="6076521" y="4578857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7FF503-291C-489B-A13F-1EC13819518B}"/>
              </a:ext>
            </a:extLst>
          </p:cNvPr>
          <p:cNvSpPr txBox="1"/>
          <p:nvPr/>
        </p:nvSpPr>
        <p:spPr>
          <a:xfrm>
            <a:off x="1013399" y="3881408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IMPRIME: [0,1,2,3]</a:t>
            </a:r>
          </a:p>
        </p:txBody>
      </p:sp>
    </p:spTree>
    <p:extLst>
      <p:ext uri="{BB962C8B-B14F-4D97-AF65-F5344CB8AC3E}">
        <p14:creationId xmlns:p14="http://schemas.microsoft.com/office/powerpoint/2010/main" val="335617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2955B2-7226-45C5-93F2-794C13CD0E3D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E6F14-E091-4C47-9E6B-B1F562ACC9FA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9038D-B97C-4B08-84B8-42854776D7F6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3FAB8-FF5F-4518-9827-4866A28C0A7C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68EFAB-A9D6-4AD8-8935-FEC18D9F90B1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8D981-87E0-4B1B-8ACD-FC1D9A273AFD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903BE-C56A-484C-95B9-82B46DB7A6B3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C872F-757C-4594-A5B1-512694B0CD83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4BDFD5-DA2F-4FA9-A65F-C22A7597D728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E81874-0341-4137-BD71-0B736513ABE8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165ABF-20A1-4F0B-AA23-BFE6DBAB6D9C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1B606-2972-4F9E-8E6C-8D38687177F1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DAEE20-7214-4D6B-986A-EB9B9A60EAFE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173BD4-971B-4741-ACB3-6761E7C7CE99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FF5A5-53E8-4EAC-A124-1729CEC03C6B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67033-D67C-43F1-B863-8771F1D53DA0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4E2C4E-D847-447C-AE01-67B4A8A12DC8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457CC4-64A1-4224-88E0-02955552DBF7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A8B43C-BDD3-4630-B86D-357F73C31D40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D464F4-1AEA-42E4-8F58-E1C5921D9052}"/>
              </a:ext>
            </a:extLst>
          </p:cNvPr>
          <p:cNvSpPr txBox="1"/>
          <p:nvPr/>
        </p:nvSpPr>
        <p:spPr>
          <a:xfrm>
            <a:off x="6651620" y="459585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A0516B-C2D0-454B-981C-D2E4DFF9DBF6}"/>
              </a:ext>
            </a:extLst>
          </p:cNvPr>
          <p:cNvSpPr txBox="1"/>
          <p:nvPr/>
        </p:nvSpPr>
        <p:spPr>
          <a:xfrm>
            <a:off x="7421466" y="458991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A0DE58-EBE2-468C-A9C3-DAB0BB181B4E}"/>
              </a:ext>
            </a:extLst>
          </p:cNvPr>
          <p:cNvSpPr txBox="1"/>
          <p:nvPr/>
        </p:nvSpPr>
        <p:spPr>
          <a:xfrm>
            <a:off x="6076521" y="4578857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42825E-7240-4A65-A9F0-AF712E639745}"/>
              </a:ext>
            </a:extLst>
          </p:cNvPr>
          <p:cNvSpPr/>
          <p:nvPr/>
        </p:nvSpPr>
        <p:spPr>
          <a:xfrm>
            <a:off x="4690102" y="2284718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786A18-4B8C-4F00-806D-0C0AC3503745}"/>
              </a:ext>
            </a:extLst>
          </p:cNvPr>
          <p:cNvSpPr txBox="1"/>
          <p:nvPr/>
        </p:nvSpPr>
        <p:spPr>
          <a:xfrm>
            <a:off x="6651620" y="2870474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7EA17E-0B34-40EC-95DD-9669FDCBF3A8}"/>
              </a:ext>
            </a:extLst>
          </p:cNvPr>
          <p:cNvSpPr txBox="1"/>
          <p:nvPr/>
        </p:nvSpPr>
        <p:spPr>
          <a:xfrm>
            <a:off x="6651621" y="3333877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A3CA4-2A86-4222-BEE2-B985F3742D39}"/>
              </a:ext>
            </a:extLst>
          </p:cNvPr>
          <p:cNvSpPr txBox="1"/>
          <p:nvPr/>
        </p:nvSpPr>
        <p:spPr>
          <a:xfrm>
            <a:off x="6651622" y="382040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A204B6-F9E1-4750-BB76-109D1F93C1FD}"/>
              </a:ext>
            </a:extLst>
          </p:cNvPr>
          <p:cNvSpPr txBox="1"/>
          <p:nvPr/>
        </p:nvSpPr>
        <p:spPr>
          <a:xfrm>
            <a:off x="7421466" y="286453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FF33F8-74C8-430C-9551-B22D77F8B2A3}"/>
              </a:ext>
            </a:extLst>
          </p:cNvPr>
          <p:cNvSpPr txBox="1"/>
          <p:nvPr/>
        </p:nvSpPr>
        <p:spPr>
          <a:xfrm>
            <a:off x="7421466" y="336577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1407E-796E-493B-8260-9D3213F11636}"/>
              </a:ext>
            </a:extLst>
          </p:cNvPr>
          <p:cNvSpPr txBox="1"/>
          <p:nvPr/>
        </p:nvSpPr>
        <p:spPr>
          <a:xfrm>
            <a:off x="7421467" y="3799802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0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360917-71F2-4880-BB6A-06B413956D90}"/>
              </a:ext>
            </a:extLst>
          </p:cNvPr>
          <p:cNvSpPr txBox="1"/>
          <p:nvPr/>
        </p:nvSpPr>
        <p:spPr>
          <a:xfrm>
            <a:off x="4872095" y="3055140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A88F57-4C3B-4816-B449-CE13E6DC7FD9}"/>
              </a:ext>
            </a:extLst>
          </p:cNvPr>
          <p:cNvSpPr txBox="1"/>
          <p:nvPr/>
        </p:nvSpPr>
        <p:spPr>
          <a:xfrm>
            <a:off x="6082034" y="37965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628F6A-D233-4629-89B4-206271CB28BD}"/>
              </a:ext>
            </a:extLst>
          </p:cNvPr>
          <p:cNvSpPr txBox="1"/>
          <p:nvPr/>
        </p:nvSpPr>
        <p:spPr>
          <a:xfrm>
            <a:off x="6081648" y="33635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17C302-EFED-4A40-8160-4774E45C4257}"/>
              </a:ext>
            </a:extLst>
          </p:cNvPr>
          <p:cNvSpPr txBox="1"/>
          <p:nvPr/>
        </p:nvSpPr>
        <p:spPr>
          <a:xfrm>
            <a:off x="6076521" y="288490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64AE86-E220-4FFC-8A2A-9F51C8C91017}"/>
              </a:ext>
            </a:extLst>
          </p:cNvPr>
          <p:cNvSpPr txBox="1"/>
          <p:nvPr/>
        </p:nvSpPr>
        <p:spPr>
          <a:xfrm>
            <a:off x="1013399" y="3881408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IMPRIME: [0,1,2,3]</a:t>
            </a:r>
          </a:p>
        </p:txBody>
      </p:sp>
    </p:spTree>
    <p:extLst>
      <p:ext uri="{BB962C8B-B14F-4D97-AF65-F5344CB8AC3E}">
        <p14:creationId xmlns:p14="http://schemas.microsoft.com/office/powerpoint/2010/main" val="301460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F7309F-2F01-4686-8337-24C6F92B9EA8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DA5A3-6064-4436-BA7B-D377C66E1779}"/>
              </a:ext>
            </a:extLst>
          </p:cNvPr>
          <p:cNvSpPr txBox="1"/>
          <p:nvPr/>
        </p:nvSpPr>
        <p:spPr>
          <a:xfrm>
            <a:off x="719090" y="5068979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1B30F-8FB1-4F32-AB80-25C97EB99DE0}"/>
              </a:ext>
            </a:extLst>
          </p:cNvPr>
          <p:cNvSpPr txBox="1"/>
          <p:nvPr/>
        </p:nvSpPr>
        <p:spPr>
          <a:xfrm>
            <a:off x="719088" y="5549853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5273A-0D5A-4AC6-9C07-5C4778F6A10D}"/>
              </a:ext>
            </a:extLst>
          </p:cNvPr>
          <p:cNvSpPr txBox="1"/>
          <p:nvPr/>
        </p:nvSpPr>
        <p:spPr>
          <a:xfrm>
            <a:off x="719089" y="6033687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FFFA2-FEB9-456B-9BC9-9D9887E9F9AE}"/>
              </a:ext>
            </a:extLst>
          </p:cNvPr>
          <p:cNvSpPr txBox="1"/>
          <p:nvPr/>
        </p:nvSpPr>
        <p:spPr>
          <a:xfrm>
            <a:off x="1494142" y="50689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87897-57BB-4897-8EF8-97CA3584044D}"/>
              </a:ext>
            </a:extLst>
          </p:cNvPr>
          <p:cNvSpPr txBox="1"/>
          <p:nvPr/>
        </p:nvSpPr>
        <p:spPr>
          <a:xfrm>
            <a:off x="1489703" y="5559101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28F2C-1796-442F-928D-5F5ABEE53D02}"/>
              </a:ext>
            </a:extLst>
          </p:cNvPr>
          <p:cNvSpPr txBox="1"/>
          <p:nvPr/>
        </p:nvSpPr>
        <p:spPr>
          <a:xfrm>
            <a:off x="1489703" y="601890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15977-5D94-4860-810E-CC2DD7735EB4}"/>
              </a:ext>
            </a:extLst>
          </p:cNvPr>
          <p:cNvSpPr txBox="1"/>
          <p:nvPr/>
        </p:nvSpPr>
        <p:spPr>
          <a:xfrm>
            <a:off x="1727567" y="4578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8A17CB-9A20-4FDB-A920-AFBA7F314AB2}"/>
              </a:ext>
            </a:extLst>
          </p:cNvPr>
          <p:cNvSpPr/>
          <p:nvPr/>
        </p:nvSpPr>
        <p:spPr>
          <a:xfrm>
            <a:off x="4690102" y="4468795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C4FA3-51C4-4C60-A386-735C3BCB6E2C}"/>
              </a:ext>
            </a:extLst>
          </p:cNvPr>
          <p:cNvSpPr txBox="1"/>
          <p:nvPr/>
        </p:nvSpPr>
        <p:spPr>
          <a:xfrm>
            <a:off x="6651620" y="505455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D4152-62F2-4806-A298-7227FDD381DB}"/>
              </a:ext>
            </a:extLst>
          </p:cNvPr>
          <p:cNvSpPr txBox="1"/>
          <p:nvPr/>
        </p:nvSpPr>
        <p:spPr>
          <a:xfrm>
            <a:off x="6651621" y="5517954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FA4A60-957C-47FD-B941-F047DB34A19E}"/>
              </a:ext>
            </a:extLst>
          </p:cNvPr>
          <p:cNvSpPr txBox="1"/>
          <p:nvPr/>
        </p:nvSpPr>
        <p:spPr>
          <a:xfrm>
            <a:off x="6651622" y="6004478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521024-EC45-426D-BAA7-C4F67354D230}"/>
              </a:ext>
            </a:extLst>
          </p:cNvPr>
          <p:cNvSpPr txBox="1"/>
          <p:nvPr/>
        </p:nvSpPr>
        <p:spPr>
          <a:xfrm>
            <a:off x="7421466" y="504861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9F4B8C-F1E3-4C7F-93EA-77D5B3FD9648}"/>
              </a:ext>
            </a:extLst>
          </p:cNvPr>
          <p:cNvSpPr txBox="1"/>
          <p:nvPr/>
        </p:nvSpPr>
        <p:spPr>
          <a:xfrm>
            <a:off x="7421466" y="5549853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A20195-7B9C-402E-9B28-338F9B6C0BCE}"/>
              </a:ext>
            </a:extLst>
          </p:cNvPr>
          <p:cNvSpPr txBox="1"/>
          <p:nvPr/>
        </p:nvSpPr>
        <p:spPr>
          <a:xfrm>
            <a:off x="7421467" y="5983879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D36175-08D9-4071-A814-4F1DC2CAF69F}"/>
              </a:ext>
            </a:extLst>
          </p:cNvPr>
          <p:cNvSpPr txBox="1"/>
          <p:nvPr/>
        </p:nvSpPr>
        <p:spPr>
          <a:xfrm>
            <a:off x="4872095" y="5239217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A7C9A7-2CB0-400C-8FFB-3C5ABDCB5B8D}"/>
              </a:ext>
            </a:extLst>
          </p:cNvPr>
          <p:cNvSpPr txBox="1"/>
          <p:nvPr/>
        </p:nvSpPr>
        <p:spPr>
          <a:xfrm>
            <a:off x="6082034" y="59806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BBD28-7EE3-4FF3-BAAF-F94D7C0233A2}"/>
              </a:ext>
            </a:extLst>
          </p:cNvPr>
          <p:cNvSpPr txBox="1"/>
          <p:nvPr/>
        </p:nvSpPr>
        <p:spPr>
          <a:xfrm>
            <a:off x="6081648" y="5547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6462D-2E95-4909-B4C9-626CB544354B}"/>
              </a:ext>
            </a:extLst>
          </p:cNvPr>
          <p:cNvSpPr txBox="1"/>
          <p:nvPr/>
        </p:nvSpPr>
        <p:spPr>
          <a:xfrm>
            <a:off x="6076521" y="506897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8EE899-4C6D-49E2-88A4-D2F6C3274753}"/>
              </a:ext>
            </a:extLst>
          </p:cNvPr>
          <p:cNvSpPr txBox="1"/>
          <p:nvPr/>
        </p:nvSpPr>
        <p:spPr>
          <a:xfrm>
            <a:off x="6651620" y="4595855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239382-497D-4C9D-BDF6-7D3CF461A158}"/>
              </a:ext>
            </a:extLst>
          </p:cNvPr>
          <p:cNvSpPr txBox="1"/>
          <p:nvPr/>
        </p:nvSpPr>
        <p:spPr>
          <a:xfrm>
            <a:off x="7421466" y="4589917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[0,2,3]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5B3113-9BF0-4BDB-A44C-4101913DA341}"/>
              </a:ext>
            </a:extLst>
          </p:cNvPr>
          <p:cNvSpPr txBox="1"/>
          <p:nvPr/>
        </p:nvSpPr>
        <p:spPr>
          <a:xfrm>
            <a:off x="6076521" y="4578857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7B19F1-A9C7-4796-A501-75AB441B0DFB}"/>
              </a:ext>
            </a:extLst>
          </p:cNvPr>
          <p:cNvSpPr/>
          <p:nvPr/>
        </p:nvSpPr>
        <p:spPr>
          <a:xfrm>
            <a:off x="4690102" y="2284718"/>
            <a:ext cx="6603775" cy="200635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90B763-99E9-414D-861C-6F44B71C61F2}"/>
              </a:ext>
            </a:extLst>
          </p:cNvPr>
          <p:cNvSpPr txBox="1"/>
          <p:nvPr/>
        </p:nvSpPr>
        <p:spPr>
          <a:xfrm>
            <a:off x="6651620" y="2870474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4FB122-A88F-4D80-B1B1-B42ECFD02E87}"/>
              </a:ext>
            </a:extLst>
          </p:cNvPr>
          <p:cNvSpPr txBox="1"/>
          <p:nvPr/>
        </p:nvSpPr>
        <p:spPr>
          <a:xfrm>
            <a:off x="6651621" y="3333877"/>
            <a:ext cx="588623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ACD86D-092C-4BA5-84EA-AEAB3D55AD97}"/>
              </a:ext>
            </a:extLst>
          </p:cNvPr>
          <p:cNvSpPr txBox="1"/>
          <p:nvPr/>
        </p:nvSpPr>
        <p:spPr>
          <a:xfrm>
            <a:off x="6651622" y="3820401"/>
            <a:ext cx="588622" cy="369332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CC7CDF-E7C8-47C4-8BAB-FAD0803319D9}"/>
              </a:ext>
            </a:extLst>
          </p:cNvPr>
          <p:cNvSpPr txBox="1"/>
          <p:nvPr/>
        </p:nvSpPr>
        <p:spPr>
          <a:xfrm>
            <a:off x="7421466" y="286453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931BBE-9208-49B5-B027-652D10F8D258}"/>
              </a:ext>
            </a:extLst>
          </p:cNvPr>
          <p:cNvSpPr txBox="1"/>
          <p:nvPr/>
        </p:nvSpPr>
        <p:spPr>
          <a:xfrm>
            <a:off x="7421466" y="3365776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630607-702B-4A6D-BE3E-047F81B54BFC}"/>
              </a:ext>
            </a:extLst>
          </p:cNvPr>
          <p:cNvSpPr txBox="1"/>
          <p:nvPr/>
        </p:nvSpPr>
        <p:spPr>
          <a:xfrm>
            <a:off x="7421467" y="3799802"/>
            <a:ext cx="2243357" cy="369332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0</a:t>
            </a:r>
            <a:endParaRPr lang="en-US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FF28F9-5A72-4A12-A066-E1539F8193C6}"/>
              </a:ext>
            </a:extLst>
          </p:cNvPr>
          <p:cNvSpPr txBox="1"/>
          <p:nvPr/>
        </p:nvSpPr>
        <p:spPr>
          <a:xfrm>
            <a:off x="4872095" y="3055140"/>
            <a:ext cx="177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E3888B-D82D-445F-A3AB-60AC89F885C9}"/>
              </a:ext>
            </a:extLst>
          </p:cNvPr>
          <p:cNvSpPr txBox="1"/>
          <p:nvPr/>
        </p:nvSpPr>
        <p:spPr>
          <a:xfrm>
            <a:off x="6082034" y="37965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5AB4AD-32B0-4424-B230-DEFB3FF3DBC6}"/>
              </a:ext>
            </a:extLst>
          </p:cNvPr>
          <p:cNvSpPr txBox="1"/>
          <p:nvPr/>
        </p:nvSpPr>
        <p:spPr>
          <a:xfrm>
            <a:off x="6081648" y="33635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F170A8-1FE6-4CE6-AFA6-EF4DCCC4132E}"/>
              </a:ext>
            </a:extLst>
          </p:cNvPr>
          <p:cNvSpPr txBox="1"/>
          <p:nvPr/>
        </p:nvSpPr>
        <p:spPr>
          <a:xfrm>
            <a:off x="6076521" y="288490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3EE616-6450-43CE-B114-09EE68F51972}"/>
              </a:ext>
            </a:extLst>
          </p:cNvPr>
          <p:cNvSpPr txBox="1"/>
          <p:nvPr/>
        </p:nvSpPr>
        <p:spPr>
          <a:xfrm>
            <a:off x="1013399" y="3881408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IMPRIME: [0,1,2,3]</a:t>
            </a:r>
          </a:p>
        </p:txBody>
      </p:sp>
    </p:spTree>
    <p:extLst>
      <p:ext uri="{BB962C8B-B14F-4D97-AF65-F5344CB8AC3E}">
        <p14:creationId xmlns:p14="http://schemas.microsoft.com/office/powerpoint/2010/main" val="269882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2730</Words>
  <Application>Microsoft Office PowerPoint</Application>
  <PresentationFormat>Widescreen</PresentationFormat>
  <Paragraphs>2013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trevort 01</dc:creator>
  <cp:lastModifiedBy>trevort 01</cp:lastModifiedBy>
  <cp:revision>60</cp:revision>
  <dcterms:created xsi:type="dcterms:W3CDTF">2022-04-01T19:16:51Z</dcterms:created>
  <dcterms:modified xsi:type="dcterms:W3CDTF">2022-04-01T20:02:09Z</dcterms:modified>
</cp:coreProperties>
</file>