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DB7D-D1C7-4450-8FDC-BEBF3276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0C44E-3167-469B-94A7-D4F076D90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71BB-6980-4F25-B0C4-D8DE8756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AB98-C1A5-4176-8D15-33B21D54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4F9A-3A86-4B5C-8302-78A2915E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E82D-C7D8-4FB8-B74E-318B2B9D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53845-1C6E-4139-B1E9-28D99E8EC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D45E-5EA3-4FC9-BCDC-904C4466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49B1-AC72-4382-982B-796B188C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36B3-98F4-4021-A36C-6E13F654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95F28-F5D2-49D1-9C73-4E8DEB29E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5F143-C4E8-483B-9376-D58E350F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7948-74B4-4FF6-8DE1-4E5203C0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AB19-DE1C-430A-947D-6A3C5E2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8285-59A0-4A47-87EE-95ECA836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10B8-D96F-49EF-921A-B9E5965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565F-B360-4B88-A8A9-66857B67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9AE4-A5CB-4D78-8693-2D18A85B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DC21-4C4E-489E-A5DC-166DBB67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3077-3B24-494A-9560-593AA47E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F68B-E2F0-4E2D-9611-0A04C3A6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44E18-C64C-46A0-867E-DB321971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273C-C1AF-4508-92D9-EC678BC1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8662-F6EA-42F1-96BA-92FF304F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2B62-B6BF-43BF-8C27-6C7D5CD3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25B6-9146-40D6-9166-A2513F66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95DE-F40C-4940-8D4C-7E247666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62013-1CA0-43A1-9E2F-A807EB0D1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1D14-E001-4C98-82AF-1BCF4E08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0C7E-4BC1-4F99-A7EF-E9F46A5E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B15C-77BE-427B-8561-E07623E7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AA73-4889-40E1-8FFD-813A99CF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084AB-780E-4F6A-A1FA-E8BD4100C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271EF-A965-4373-8E06-DEC17546A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505C0-8D7C-441F-84C3-71F5AE045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88816-81D0-4ED5-8598-140AF5DE0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6723-285A-473E-A3CD-536EA726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7ED04-66A2-4F0A-AB0F-DA9C5814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171F7-C04C-45A8-B28C-593AFD00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A34F-0954-4467-800A-5545D56C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752DD-2F62-4C13-AA00-B6111319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4837E-8358-46BD-9FAC-9DD9A149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58E90-1513-40A8-AFF2-73F35D25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D7E98-F0DA-4B51-92EA-E643CE64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1D6E0-7F2D-4A03-AABE-957309F3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7083-6528-4054-83EB-C115D750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8B5-BC32-4F83-BFCF-C3E76AA6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23BA-9385-477C-819C-AE4EC729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B1DA3-8E7A-4F66-9F5F-4DB2511B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9BF97-DD6D-4AC3-9D25-3BC3D0B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682A3-639F-45DD-A724-4BAD4FE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73EA3-F111-442F-B4FC-B0DF914D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FC91-0871-45D4-8442-9816809F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6E038-B357-44D4-8B93-716D915F1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674FB-DA18-4A4C-9FEA-F0F007927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A8A5-0DC2-4BE7-8B0C-0FB75783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F6AE-C1C6-4F5D-B68D-F3CE36D6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0C8A7-0C3E-43C4-8543-C5A06D52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A5292-6B7B-47A6-AB3C-82C1A6A1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15326-D0FE-4DBD-93FF-B56EC3F1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8A7DC-9FF3-45AB-8170-C4D80E3C8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C749-95BF-4A9B-B578-9F74810C253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0D6E-8905-4C49-B5AD-80A578780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75E8-DB79-424F-A835-98449A484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D9FE-9293-4F28-921E-6CB2FFC7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DBC0C8-2E20-4F67-99AB-65A3C297A55B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54AC0-BCF7-47C5-B221-CF98C3C99737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32064-92A8-4260-919A-1EEFEE0D0524}"/>
              </a:ext>
            </a:extLst>
          </p:cNvPr>
          <p:cNvSpPr txBox="1"/>
          <p:nvPr/>
        </p:nvSpPr>
        <p:spPr>
          <a:xfrm>
            <a:off x="719088" y="5549853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08354-F032-432E-9141-9ECE8490B960}"/>
              </a:ext>
            </a:extLst>
          </p:cNvPr>
          <p:cNvSpPr txBox="1"/>
          <p:nvPr/>
        </p:nvSpPr>
        <p:spPr>
          <a:xfrm>
            <a:off x="719089" y="6033687"/>
            <a:ext cx="103105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B6FDB-E519-432D-9E7A-EBF0DE2BA0EC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9D1D8-5E5E-4CF2-B60B-663D1B199E7B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7815B-C9AE-4474-B183-A4940E7941AF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C6953D-FAB4-4D7A-89EF-43A06B455ED5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A3BB3-BE1E-47CD-BC94-BE7B256DA1A1}"/>
              </a:ext>
            </a:extLst>
          </p:cNvPr>
          <p:cNvSpPr txBox="1"/>
          <p:nvPr/>
        </p:nvSpPr>
        <p:spPr>
          <a:xfrm>
            <a:off x="719088" y="3095283"/>
            <a:ext cx="141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</p:txBody>
      </p:sp>
    </p:spTree>
    <p:extLst>
      <p:ext uri="{BB962C8B-B14F-4D97-AF65-F5344CB8AC3E}">
        <p14:creationId xmlns:p14="http://schemas.microsoft.com/office/powerpoint/2010/main" val="120386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FFB291-C5CD-4C13-8A43-3469A2855130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CCBE6-096F-443F-B902-372FB693B2B8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37C5B-75D2-4CA6-AC7C-023AE5EE4EBA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29CD5-E4C7-4597-9C02-27EC6D8086EF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343FF-F627-4C54-8D93-6FCF22DE7335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3E9E2-0F96-4404-BE8D-90618CC73FD1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B67B1-5938-45CF-9403-7112C0300B22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04AE3-15CB-4171-96F5-6610C103D0D6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3D209-7AC9-4EB7-A287-0CA79D34AE62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EC52E3-9EB8-4EEA-8885-111D2F63BD9D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BC0C6-DFAE-482B-B77B-DE183FD25673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C39E8-7EB0-4EF7-80B4-0FCACD9740C4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2B7D4-556D-4D05-8FAB-EFEB3CCB29C4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BC796-0B74-4AA2-828D-1A93DED34FAF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5D2C6-6012-4988-B231-4B1072F1FD4F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55D3C-B0BA-475E-9A65-5EB8EF1D5CE8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E9E158-FF89-4E93-83A4-A3CFE9263843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1BA97-0E83-41B1-978E-2D9DE80C8FD3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F8A35F-1798-4C8C-9A5A-F65F28C5FC9E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53E8D-59F1-4B94-A0C4-FC28F1794063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E37C-758B-456B-9EFE-03D9169D285A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6136C3-2DFA-4B69-BAF8-A27C810045B0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113A63-5733-469B-92F0-678791789C26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E53398-E183-4B55-9EF9-3B530D67BA7A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0E5CC-3D01-4C39-A127-56605811A924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4654E9-A57C-4F9D-8912-8192A09C5DC4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54B110-BEB9-4597-B064-6843156B6829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9CE57B-72C6-4A8C-AC51-EA6F1AAC3A5E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2E6904-6036-4386-84E7-748D9906F5B6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58CE45-6152-4FDD-B5A6-F3F525AF3D63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6511DD-B32D-4B1C-9D6E-EAB1CBF59429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624A6C-789B-4012-BFFC-D8EEDF1B0679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609DCC-A599-4E52-B227-621DF115176A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46B0DC-E76D-4896-9B64-E2C4E983B897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986A2E-0A9E-4793-82C4-5186176D9918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806986-9A57-4C30-B595-E0638F804BE3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783FCC-E8D0-4118-A519-28448191DAFB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D745A-4CA8-4E01-828A-A8C1F253B349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039CE-A19B-4BD1-9638-F8198E594C51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E767A6-7D5C-4F26-B76F-3C61A7247472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B5C388-7BAB-4207-87B6-7A4F1958DFB4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7051A-5AD6-446E-9D6B-F8E44AF9D043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E76EC1-577D-42B3-96B7-CCCE9DDB7FE8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49F1EF-5C1A-4082-A5BF-088E8E1C47CD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8B4C65-9FCB-4447-ADD3-609A0810F45D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106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E6D23F-E3CB-4B0F-8ACC-8F6D24584734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60BD1-F1F5-4711-B665-BA118C5D9A06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116CB-8954-43C4-B60F-8AEDCED1BF19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B3060-CC39-4D15-8180-33A3E10B3B17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CF9AF-0B72-4E94-9FAA-4B265959B5B4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CCBF4-52C1-4549-963A-BDF2A799E09F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37155-A4F9-4B2D-84C7-897ED558E454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FF7E8-8937-4383-8E8C-37849901AE9D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8A6CA-C5AA-49EE-85DC-7393912E4870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F7913-D14C-418B-A55C-B80F23B74E5E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213B8-5613-4DE3-88B1-4A7277176353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175E3-2FDE-4594-9DC0-5F68037EBD6C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FFAE2-67F9-400E-987E-A4593F495E64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B9312-FD53-4A3D-B70A-CBC88A53F34F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0FAFF-0FC4-4816-B270-B53D0BC5DA4F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1E241-B030-48D8-B4AF-785C8F825080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4F32C-7A49-4FFF-8010-94B7597B97FE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4B06A-FC85-4C48-A9F8-BA6326755477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5A61F4-4CA3-455E-ADD7-FA3FB0F8E235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7552A-83B1-4CE8-A267-ABE3D434A29A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2E0EB-4A59-4590-A487-293505E6F731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A11CAD-094A-4EEB-AB4E-3D7EF84B99F3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AB17D3-C3C5-45B6-83FF-BADB9F5023FD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56A17-715F-4636-A64A-00D3CDF6C007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AF9ED6-3566-47ED-9AC2-67C825D97487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767F7C-642B-4A93-ABED-441EB9E69DB7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031229-882D-47A5-821C-5EB309EE8A17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784724-3B09-47D0-84B3-94CEE6D2EAB5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5402B2-6661-4C93-ABCA-990E0B69D85E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1B8ED6-21A5-4F24-8564-3BF3220F6E30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92AD51-2FE2-40B7-8CD8-35A7E0F58389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AA57ED-1E37-4512-89ED-B865234C54AA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9445D-6047-41FF-8FB7-7D3D0E239F6A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1468A-0494-4590-B4C8-C1C2B10BDF37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E69130-8BFB-4518-BB3E-F32C81062CE3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2222B1-7C21-49CB-BD74-DDE1656414DE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FAEA1A-60CC-48B9-A66A-C4787572D88B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25BBF6-FE28-4CB5-AC69-BDDF371B9364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B2E946-6CBB-4263-A4A5-99D5F457131B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982D8E-B18F-4042-81DC-781BA767B025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833F39-C246-4D85-9E00-F6727EF077C1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433B3E-BB4C-4AD0-ABD1-2B4EF7D9F425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DF6BB2-60A4-4CD5-9D2D-BA3DDBCBCFC7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0A594C-691E-4363-AAFF-3CB748DF85DC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B3F637-34E2-42C3-BB62-CC4BC71B9BBA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BCFA44-0333-4AA0-9050-AF85C6EA5BD8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017EB3-FB84-4367-B0F0-899F80328F94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F5884-660C-4A56-8523-3CD9160BB498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C4045E-960A-49BB-B198-19A71F5DDEB6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06C21-7214-4EF0-98AC-0E798419A54D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FA08BA-A61E-4E53-AF84-2B09162E853E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DFD94D-BB34-4796-83D6-C2627AD443EC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24725A-8224-40FB-AF09-4E87FBE1802E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421747-C1E7-407A-A956-1558B84D95F6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solidFill>
              <a:srgbClr val="94F6B4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0A4ACB-20C9-43A1-ACB5-89FD3E16553C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solidFill>
              <a:srgbClr val="94F6B4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206265-D25E-4C77-8EB0-D4FC962227A6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5D8407-580F-4A5D-BE91-1A88A7E0C084}"/>
              </a:ext>
            </a:extLst>
          </p:cNvPr>
          <p:cNvSpPr txBox="1"/>
          <p:nvPr/>
        </p:nvSpPr>
        <p:spPr>
          <a:xfrm>
            <a:off x="931827" y="377819"/>
            <a:ext cx="41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 </a:t>
            </a:r>
            <a:r>
              <a:rPr lang="en-US" dirty="0" err="1"/>
              <a:t>hace</a:t>
            </a:r>
            <a:r>
              <a:rPr lang="en-US" dirty="0"/>
              <a:t> el </a:t>
            </a:r>
            <a:r>
              <a:rPr lang="en-US" dirty="0" err="1"/>
              <a:t>yara</a:t>
            </a:r>
            <a:r>
              <a:rPr lang="en-US" dirty="0"/>
              <a:t> </a:t>
            </a:r>
            <a:r>
              <a:rPr lang="en-US" dirty="0" err="1"/>
              <a:t>yara</a:t>
            </a:r>
            <a:r>
              <a:rPr lang="en-US" dirty="0"/>
              <a:t> que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ins.PDF</a:t>
            </a:r>
          </a:p>
        </p:txBody>
      </p:sp>
    </p:spTree>
    <p:extLst>
      <p:ext uri="{BB962C8B-B14F-4D97-AF65-F5344CB8AC3E}">
        <p14:creationId xmlns:p14="http://schemas.microsoft.com/office/powerpoint/2010/main" val="317864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94D3CE-7685-4FE6-9F24-D044A47768D3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EB798-2D8B-4E52-9EBF-C90B297DC576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72EA4-98DF-4909-8CCB-87DA0336CE65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CEE73-7C90-46AC-87FA-AA97B6A0FFE2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95648-1771-4333-9383-EC312583B1D0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5A028-90D2-4AD2-B9D6-9C026759074C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AC530-CB3F-416B-BB11-D10928A4488C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A7F56-5181-4AFA-B5B0-28510970259D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3580C-8D1E-4125-ADD0-48285BC9AFA5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4F287-3BC1-4858-950C-67F8B82866D1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8713B-1C76-4FE4-9BA5-F2C07561DC3F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B39FB-B758-45B1-A6A8-31726652D100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98517-4B2A-48D7-83FC-EC7171903B3B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1404F-002E-48F6-9FCC-C0DB8A23E0A4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53417-6C49-4273-86F5-522F9EF4B157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71CAB-1806-4D4A-9990-F93F96F347C5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A6D70-153E-488D-9788-EF9D0F6FA035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4E415-E709-474D-AC58-5884DD90A74B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0DAE2-A7AD-4FD4-83AD-4C30FD51A592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087380-0FF4-45E9-BD24-33C5EC912E43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D4EDB-EB4B-44A8-9F0F-16D63B2DC430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8DE04-CC17-4727-86ED-830A2D7A75D1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AF9545-B8D9-4598-880E-B9364D03CBCE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F592FF-E01D-4725-81E4-21D18A3026D7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1D7632-0045-4ADE-B721-F3DEFBB4DC31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57EA4-CD49-4202-83A6-7F85598659A7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95B15B-3BD7-4EA0-9122-6FCC545DCB83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6E954F-D690-46BE-A44E-ECC5B276BC48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96C706-9535-4F69-BFBA-0F8B08FE884D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C73122-3080-4B35-8A74-21981854349C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D9E231-56C5-41BB-91B4-F8B69A5A473C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C4186D-D3FB-4A2B-9E6E-692980E0EA77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C5F3E0-8BCE-4729-96A6-169076D8B90A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6199E1-B9C3-4CDB-AB16-3D1C0D05C46F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5932AB-F805-4597-9273-4AC986F4612F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BFF50-4C92-4F92-B7F8-CFA7C2133B5A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6465BD-C673-46A6-BFED-9667DBBE9AAB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2846DE-F72D-4AAF-81DE-0C62C51A6108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0ED118-5ADD-4DB5-A81B-4C49CBAD6D8D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AADA47-8BA4-461E-8737-409EA20C3CCD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3E9764-91DD-40B4-A5D7-64A2294448B9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A3AAA-B501-4928-AC42-EE848D18D564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8705C9-483F-483E-BF67-9DBDF93A80D4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730991-9A30-45B8-968C-0E5B4412A9BE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55BCA1-DA29-42B2-8621-A690529500D6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A2FD3B-C148-4C45-A5A2-69CEB070CBB1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8F3D07-D3C8-48F3-9B91-AA10E369C481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67691F-A110-4783-8982-5529B69D0B29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9475E9-34D9-49C8-95FE-513267C583A9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4C31BD-C86F-49DB-B8C1-B4FB6D69B246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7EDE57-EF3A-4E9A-8D76-97D14D587290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A839EB-4D53-43EB-AE24-ABC0870705EF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D4583B-B996-4204-8864-D519B2B13A3A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631DB9-FD71-4D11-927B-0277017F3D18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solidFill>
              <a:srgbClr val="94F6B4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A8516C-149A-4415-810C-5739E6285765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solidFill>
              <a:srgbClr val="94F6B4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238A80-5A40-4FA2-B500-DACC1267D596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065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9F95B-C485-4206-86C8-7BC711EE4066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B3AF6-0B0F-43CE-A452-9896EBC03132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A2CF9-7895-40BB-8FE8-A8EBFD4D2E9E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E0383-50F9-4F79-BE89-80AD595A590C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3DCEC-33F1-460C-84F8-F28108E364F6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ECBF1-94AA-4BB6-A4D4-087F940411C3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5FAE-BE39-48BE-9A17-40A781C769DB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7C1F-BF24-4F60-8E73-754BACA8791F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4B354-2625-41E0-9768-31093AFB09DE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600C0-7717-4241-8EE0-365C443A522E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69F551-2B40-4B98-B67B-900AEC6A2B8A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A62F0-F18F-4E62-B031-1F6DBA5CAEC3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51869-F9CE-416D-9112-3BD14000EDEC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FE8D3-705F-4B01-BE92-8A69D93243E9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3F5C9A-F2F8-4B63-A29F-D6D36088FE67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E4FAA-6BD3-4F59-AF35-482B4632E0E2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755BC-1B73-45A9-BEC5-729AAFFF1A00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E7F83D-612C-4F99-A6FA-BF99F8A932DE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8EE633-24ED-4B9A-B2CC-0EBDE643C430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D54CA-AF3E-4268-8659-CFCF4ABE343F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082BF9-CCC7-4B7F-B880-CBE2BF4501E8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7D2DB-D301-4350-9E1D-765BB3FC86A6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80C846-2DBA-40DA-95BA-61BF88240A96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D35F0-270E-4E38-9D74-791305FC53CE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65A21F-7057-4948-8835-C63363D0D2F3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1B69E1-A416-43E7-91FA-D1BC74B8605A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1628C-9D63-4E2E-A5DC-890315835872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786BDF-2667-4A59-9D8A-02C2A1469E83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2CCDA-77F2-42DA-9AEF-4939BF280AFB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C7ED5-34C3-4D17-8F83-28A1405BF2DF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E4FC2-E0CA-44E3-B30C-6F9BF6839289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46F576-1999-41BF-BEA0-0196E212BF93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B69BC1-5356-46C7-9F0D-27A750D7AEE0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CFC4A5-C717-4258-93A4-55A8E9D2F34F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89392-9558-4384-9D0D-4EB6EF376F6F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FA538D-A206-422A-B1D2-D3A518D88859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A1837-FB10-493B-8797-AC3E91A48C31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D01A33-4B2E-4D60-9E97-6E4AF26660D2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61979-63BA-4E7E-A0BC-68041439D24E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A5315-AE87-46CD-8C4B-A49004E06B2C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1A3E88-F992-4695-84ED-021101D7F0DB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D62066-70C3-44C4-87D2-818FE1DB2E73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9ED1C-3424-4B9A-BE29-7D4355699902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308006-6956-407B-B396-E9A96E6C6452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CC2E77-90D6-4DE2-940D-79E6A3A64FAF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2AF5BF-9DB4-449D-8C45-EBC0DB4E1398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7666E1-6923-4FAA-956F-CAA1D10CF01E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847488-5D34-436D-9475-AAB10A84CF98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C4D91D-85D6-44BB-ADC2-76DCD37E9A85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449E5C-F495-4AFB-AA0B-C2FA0AC30DE0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5702CE-9164-404E-BF50-5832396BA02E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32DC6D-B0EC-4593-A5B5-949DEAFEDC2F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170D33-019E-4E0D-9710-E2A468967B87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02777E-56C7-47EF-82E1-2D834BAE342F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A9648B-4355-4E1D-9077-8D59AFB63642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1F92A9-9626-43FE-80BB-7108784AB29E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901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8928F6-DBEA-4367-816C-E5A81AB0ED73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9F3E9-8621-48ED-AE58-14200A1DDA7E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78435-8ABC-4F16-B6D2-1B3EA9AC1946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CE223-8DA0-40F5-B409-61B8EE97BB1D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2639B-C8A3-4363-9963-9A3E7D65F7DE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07318-D362-4DEB-9EA4-6B76476C7A0F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DD898-AA27-4EC4-9610-AA249DE8697C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15EA2-2A73-4047-8DB4-80FB89AACB0D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46D5D-DD3C-4F51-8C86-1BE85CBA4973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B6927-D797-458C-9BEC-D42BD7342D23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2D644-A813-4D3B-9F5F-4D3AB5AE9BFA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7E46E-D012-41B1-AAC0-41CB655FEA36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14C0D-AA0F-436E-88BF-E3218EA82404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2E556-2A2D-4708-ACDA-F6946F2F095C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895CF-5193-45DD-85A1-642092481D01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8A363-7749-495A-A9EC-83038DF64D5D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B326A-B120-47DF-9674-CED0678081D5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C3C09-1182-4553-9628-756B3BD3C929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52CE6-85BF-405C-AD71-0145FC8CD97C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92D66-E67C-4FC4-8502-7C7F774480DD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89DD7C-1B44-4020-9494-A934A39BF19F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F7DD16-CAA3-4FF7-A296-1900FB1CD63A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E5C965-518E-466E-8EF0-CD79B0E7E9A6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69658-2B8A-4516-B7E7-D2B427C58316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58917-8031-4527-ADB9-35F55EE90532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37E7DC-37E9-4A91-ADC9-32CDE600E8AF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F6BD0D-405D-40A1-9FC4-3CF01E5F8110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D67164-6427-43BE-9FC7-E08F986D070F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B83C02-3886-45A1-AE1B-700DAC23B185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15DAA1-1686-45D0-98F7-F4960787F7C4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51AB2-6996-424D-BE3E-8A62687557E1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ABD106-0C77-4ACC-BAAD-883BBDBCCE76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3044F-3213-4EBF-9D27-82B7B60F22D5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DD195-FAE3-40C7-AACD-CF10D3CCE755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0B43A9-6499-4947-A027-F3F0F9CCA11B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E4EA46-108D-4557-B5AF-FE83546A7F9E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E2D639-6659-4B5D-BBB1-70E5F7F34E77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45D5CB-3883-4F6C-89E2-0B2297BCC6E6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9188E2-2E3D-4F8E-8A47-46C1A0DC0F61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0FBF72-3FA4-41E4-9607-4EBA04E871E5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D9610B-7D83-4166-9063-693981230D92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B4EDD3-BE30-4E0A-B78A-3D22F7BA3AED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628B3E-2403-4F9B-A41A-A119AFCD3D32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C4987E-16FF-4588-B5DC-812D26ECB9C3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E7C5DB-70B3-4A3C-A292-E5E0D2AE41F6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28BACF-41C7-43BB-B4C2-895405F2BA64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38F588-3636-4C5B-9089-856F8E3173A1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0876AD-347B-44A6-8A5C-B985AE136CE3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815832-06BA-4FEB-9CCD-892B1E860438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B0FF66-33C7-4BF2-9E01-EE545BC92DC5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C9368-0F5C-4B22-85A0-35385AB12B4D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354979-9810-4F2E-9A4D-26542D0CDAE1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6D4ACA-8CC2-4532-8EEC-717A835953BF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3630A7-BA30-4A24-8F8C-31BA36062910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479C36-7DA9-4166-9B0C-E60F6EE97529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55A89C-EDD1-4AEC-A440-2644CC414D21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60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0C12D1-9F8E-43A6-B02D-7E04951EC60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36C5D-F8BE-461C-8D10-20D8CD00AC20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506E0-4D82-4CAD-B356-3922BF63B368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86A1-0217-4439-AAE2-943C2DB9AA75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92E55-5818-4DCF-9BD0-F7E71E0F2F2A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524B-3EF3-4A18-A054-49BA335FF90A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85D1D-B907-4EA7-A5E6-775EC39A96F3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065F5-3E54-4729-93C8-987CFE76FC83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C8EA5-1B14-49B2-B1F1-1DCDFF98616D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9FD01-CE8C-40F4-AC26-65B20382541A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29258-855D-42BF-9846-4B3B5F2F86E3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16DA3-2498-4186-BBC8-73713EC5DBD8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64106-CB91-40A2-952A-514369AF9ED0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028E4-D76F-4E59-9EB3-3FC48F90924E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69CB3-C05F-4782-BB34-F7DCF52F86EB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EB250-8DFD-44FA-A12D-C887B611FA7D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5CA58-DBEC-47FE-B916-C5132B099BCC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897EDA-BFF7-4899-9295-CA950A563C30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8E94E-6F60-42BD-8A23-AD512BFC7A11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DFA4F-0F4F-4FC0-A020-FE6ED16CD7ED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380547-C538-413B-B621-8AC04FF95892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57AD9-8223-4EC4-9DDD-324D0572D86E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94CD3-517F-42CE-80C2-4F38A13AB0D4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57F84-0144-4DCC-BA2F-29F4980399CD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C52EB8-B4BA-4F56-A104-C9E4D74289B7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A15AF2-BCCC-485E-A23C-BD9EE18DA050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E63623-BF50-493B-8117-337C490F8F35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0FE6DE-7EF1-4839-9AFC-CF794082AED3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2E7EDE-33F3-432D-9679-8C852126E43E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103AF0-9845-4B09-945E-05A2703360C3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62B792-7B42-4D41-8A52-5772572497B6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D7D03-81E5-4D7D-B250-5ADB6E027E55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3AB422-D697-449C-9B6A-6798C3FBB165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668D25-004A-4067-B2C5-C66141C1F0D4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721D77-D6E0-4813-9391-F4DAD367EA65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AEFA1-9C95-4F4B-BBC2-9A94DD2D8D9A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2F07F-E010-4ED8-9997-2BCCA97C049A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4A2101-3C86-4649-83D0-72A6C6B05C3A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901188-4279-4F91-BCC6-66ADB55E66AA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68C31-5658-425D-87EA-8657B6FCB52D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4E3878-AD04-4946-AE8B-FCF743D7C7A4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3F42D6-BFD4-4D57-8BC7-24951E8E89FC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6FC2A1-3395-4B82-8451-419B9172B682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4A9F6C-B447-48C0-B737-84A30D9915CF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0D00E0-FD7C-4D1C-8094-6A8A0540092B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4B67F6-3EF4-45EB-9DE0-A3AB264467A7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D3305B-FD31-4D73-A2E9-EE11DA9BC21D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20838D-FD38-478E-9B6C-561BBC714E24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314795-3074-4C63-BBEE-4FB11265BD22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978478-4027-46C5-919E-D0DF384BD2DD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317625-C130-47C6-9D1E-2F87F0969D37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ED4D03-4077-42FA-B711-66E3A53B5680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75845-393F-4666-9B09-E403D354AF62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6DD93D-0A70-46FC-A019-FF25280EC5F9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54BF36-3627-4439-B22E-661FF8138BC1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617A0-17E5-447F-8A73-29E1AB7402F7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B6A0C1-4BAA-4C3D-9267-1E3E4F7D6DCA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5C2FCE-B29D-45DA-8033-03A2F97F6675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EC3633-052D-4E68-8363-EC984750FD76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284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E4C02A-9683-4FCF-A7F0-B60ABE0FA86F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C7387-B264-4250-87A5-EEB233342A9A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E8BFB-B946-4E44-B6FD-C9989F99DC9A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C27EA-24DA-42D8-BE59-D2AFACFA06FC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08CD1-3557-40F3-ABD9-FEB51C3617A5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A365C-5CBE-483B-8816-40916BAC3C70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D42C2-252E-4ECE-90CB-968F2CE2DB6F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79E37-E415-4990-909E-A72BB726D7FF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42B48-A3B7-40F6-A37E-13AA6FE1EC8F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6706C-153C-4FD5-AD87-8ED774FAE3E7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29BBF-5B3A-4F65-96C3-E5A28BC4E035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796DA-045C-4063-A8F7-9609A656DEAE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4CEDA-3C78-455A-93CE-EEA9273B6B1A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B253B-38DD-4049-AB1F-52E29B4F98A2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8A0DF-7401-486C-9CDB-310F6CFCE3EE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F1423-16D3-4C89-A2C3-F3EC2EA7109E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10CF0B-501E-40B7-970D-E94DDDD7A4A6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0F84E7-579E-4FDD-A163-A0D688A71C18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B5FFE-0E05-408F-A6E3-FC63AED6FF69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3C18F-0E45-454A-B88C-A83FD6039F5F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457EC-372C-4D3B-893B-84A40800F827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8EE6A7-B778-4713-A8A6-DB5134B6561A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4AF16A-2573-4F0B-8FC6-465705006787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5B6B3D-CE90-49B7-B5BF-E771B2D75DA3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A65BF-77F4-497B-B87C-3E1E477A2AFA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DAC058-62F0-4D75-B9ED-9CED87F5F3E7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61C8F8-833D-4C8D-928B-C45CE6B56413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25A6B3-B090-4224-B380-3B93CED0365A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C5D896-7811-40E1-AEDA-6EF8A42CFA52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42A3AA-5193-4BB2-9704-EC4185103E4F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22DE0-1603-4E80-9998-120260A6322A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553BBA-BB2F-4FB2-9311-11DB0832BF42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604109-1DED-4A73-A5F4-5C43DCC48D85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B199AC-1D37-4800-B562-9A94B5EFBEE6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A9F7C1-914F-4755-A30D-18CBB7060B6A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DEAD8D-E333-4A43-A13C-41F537BDD5CA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E018AC-8D58-4872-82C7-574348012782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E220A1-31F5-443F-89BE-160A8E1D5B28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94CBA-8641-4496-B436-7D5DE7854ADF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8B50FF-42B1-43DF-BF17-8FDC877A6F6F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0619C2-8379-44E0-B211-5646B91D0632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938535-7995-4E95-BF47-4F53F86A8EC9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945D6-9C12-4D64-99D2-30A6585D2179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069DA-CCA0-4FC8-A36C-C423EF05F639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DC105-AD9D-49A4-B333-74024F113F89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FD6F59-FB7C-4052-B102-C2FE56417AB6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D4808-3941-4EBD-939B-EBC0910E7142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835A68-7335-4A65-B28E-FD1B6E864AC6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63715D-C3D5-44CE-97DA-80369496679A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A7C1B0-4EE2-4504-A43A-2CA635AD9E09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64F851-0FF3-4C9A-A675-C1C3B57DA1EA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B6D6E3-EF1F-4453-9DD0-A932F623E3A6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67D371-A620-4CC3-80C4-F7392D008BB1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7E4462-D358-4C29-A4B2-75BAB6DA690D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E5DFFF-9440-4795-84AE-B2AFEC529BDD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807D8F-760D-4E65-B2B9-3DB91BABB83B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2685B3-22DF-4664-AB1B-3E91B8EC6836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1E3E81-DF8D-4F9E-B351-D78C52B2BAFA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9207A-088A-43BF-84E6-2676156F44E6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C68A4A-8271-4E00-B34A-36F01A6010FB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787FA6-67FC-4D5A-99CF-FC535160AD60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B66057-B4F4-4868-ACA0-5C18CB08D703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C7D67-0E47-4F94-9360-659F7E79AF66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51E8E9-0B27-4732-9A1E-0D226205E528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09A59D-FF24-4B04-8AB9-68E3E86484D0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096B86-F851-47DC-92D6-DD5B62E17095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CFCF50-474A-4DE2-A4BC-FE872DA3746D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D9A830-11E5-48BD-B366-9504FBE4D573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5E6B-C6DF-4EA4-8148-6BDF232D371D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68BC9-493C-4CBC-990D-A1DEF334DD5D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523FE5-95CF-458C-A430-17F63C7407A0}"/>
              </a:ext>
            </a:extLst>
          </p:cNvPr>
          <p:cNvSpPr txBox="1"/>
          <p:nvPr/>
        </p:nvSpPr>
        <p:spPr>
          <a:xfrm>
            <a:off x="1534283" y="1870237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</a:t>
            </a:r>
            <a:r>
              <a:rPr lang="en-US" sz="1400" dirty="0" err="1"/>
              <a:t>aqui</a:t>
            </a:r>
            <a:r>
              <a:rPr lang="en-US" sz="1400" dirty="0"/>
              <a:t> ins </a:t>
            </a:r>
            <a:r>
              <a:rPr lang="en-US" sz="1400" dirty="0" err="1"/>
              <a:t>hace</a:t>
            </a:r>
            <a:r>
              <a:rPr lang="en-US" sz="1400" dirty="0"/>
              <a:t> lo que ins </a:t>
            </a:r>
            <a:r>
              <a:rPr lang="en-US" sz="1400" dirty="0" err="1"/>
              <a:t>hace</a:t>
            </a:r>
            <a:r>
              <a:rPr lang="en-US" sz="1400" dirty="0"/>
              <a:t>…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042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2C426D-E921-4798-9574-4EF77F5B8D63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9B6E2-74AB-4CC1-87E6-0B2DBF497509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0B323-2237-4DEB-99D8-658FF1344781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EF96F-763F-4C0D-8C80-D91252B1A29F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740F7-BF2F-4F0C-AE8D-AA04F11C42E5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82F8E-38C1-411E-8690-FAF495865593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DAF23-7ADE-4AFE-85FB-E54D0836D3FE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A6A03-E1C5-48F1-B71B-57287214146B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28D7E-2013-4BAF-9A87-7B36C9E5BACB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A02A9-0D1D-4373-9D1F-84DEA1E71635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9CAB6-E3BF-47FC-AE32-313A8C44CD81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C4BB3-44C3-49C6-98B7-C1621A4D1CAC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4FC1C-E103-4108-8F3D-18FEAA9B11C9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91F15-D4F1-4F0F-8EFC-E7F1404D927B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F30E4D-0594-41CC-87A1-ED89DB237BA6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4A1D0-35E6-4BF7-B5AF-3B86493D0B8A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8F2678-C558-408C-A8A9-1F1B69F49FFA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00FF0-2510-4E75-B0B5-0679A63F66F2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8F746-662A-4520-AC18-140E5FB9F948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1EB9A-959A-4C01-9B9A-85762013EBC9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69A1A-40C0-483B-B34D-02A3A20B94F6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2615F-3ADD-40F4-8542-832D5F91AF43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44DFF-5DCE-4EAC-A838-EB8117D505DE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F3E2C-0002-4727-8156-EA71EBFA77CC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3BE4C-4D46-42AF-AE95-057C8BA4336B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A149AC-7E79-4CAA-BA7C-D8E766BB74D1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6476C3-31E3-4715-BE6D-7735AA2F041E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7B370-17AF-4CB9-8D81-05EE6A9FF191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F26437-D615-484C-A437-034DA71426F0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BD0243-7DFD-4FAC-A933-FED0499A9ABC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BEE440-03CD-484C-8131-157C6AA254C1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89EAD1-9676-4206-80A6-C003DBA4A718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F00F9-5368-4A94-830A-67F5DD48EC03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FB13E5-8E2F-4602-8F38-D59918DC8F38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95A43A-CD05-4683-BCAF-AD511EF4C00C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7D80D3-4960-4073-9362-B7E6C00085E8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EB6B60-974B-4C52-AE73-275113A88BA6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4787D6-BCD0-4F49-B7EA-8D57A62E803F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A09B9-89D6-44FD-87C7-07212E9245EF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A4A21A-C5F8-4EEA-8BC9-C0FF80C635D4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44ADD6-D6B7-427C-97F9-9E180C1B51A5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F770CA-DC8C-4E19-A173-36DEA926B3B7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1193B5-567D-4C78-AC92-22D21FA739EE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1D2E04-EA92-4A15-B6B9-FB468DAF4011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0586BF-96F8-43AA-A2E0-A298463C0824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4E936-3E27-411E-BCF1-1F058F6B3C1B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7F45FA-861C-4BB7-BC98-8FCD41E40893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0C1455-300B-4408-A7BB-E2799A41AAE8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4AE146-0FAE-45C6-ACAE-18691F7874CC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B9B9E9-9F3D-45BE-9AB3-C196A1853870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AD6892-1F63-4F4F-B896-26F0F066FEAF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A5ED2-854F-497D-98E0-CBDA4EA8E0BE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A93709-E499-4A15-A5A9-C402C6137F0E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3CB38B-EC29-49BB-B8EE-0A25474AC531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62876D-C8B9-4E42-9F9A-75A3D27E58B9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694514-8F69-41DA-8825-77DBFCB6B3C3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0119AE-EB40-4770-BFB3-6D4D0C1860AB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E1AA68-62A2-42AE-955D-580CC6599024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018013-26C1-40EE-8C02-30FC514E0BC0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22ED10-5275-4568-8B01-365E54C5FDD1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43632B-6B30-449D-A2D9-DC257667136E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EF4A81-3D75-41A1-B533-1A8F9D12BC80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D7607C-06C6-43B8-ADC0-187EF838EA9B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CFC414-A41F-40DF-94FB-F626F94F230B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7161FD-E7A2-4E0C-8968-AE350E5116F1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990950-1D7B-4041-AD55-81C24D37A8CA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95F01D-CCCD-4520-8CDE-F98E8F2746FA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455240-5231-4D2E-8584-88E46AB1300B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8006E3-3801-4CE2-B408-D6A7F7537426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AAA6FD-19CE-4165-A391-180E56D9403A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65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7EBFE-FF22-4EB9-B8B2-F4D0D51EA43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E8EE7-A1AB-4D37-ABA7-422929DBB757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C49E0-CAD6-446A-AB46-83FE6B382CD4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7E19C-6C4D-4679-85A8-1D4CBC602F20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0A06C-EA6F-4F96-B1CA-CBBF3FE72CBD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3BEDA-8D3C-4371-B07C-DE4B51E112F1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CA58A-01AB-4A6B-998D-5BCD7A123F7C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79348-660E-4513-AA9B-A4995CE83470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57E32-21A2-43CB-B591-37DCC1D66419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1532D-E011-4B29-AB56-A4B104DD1EC2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AF906-699A-4DF9-A9A3-9FDE5B946D0E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B0A85-6188-4F8E-86E3-EDC2E52DCA17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1A44D-0370-4B45-8536-E9EEC33DDF2D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5FDF0-FEC8-48F3-B6FC-E034B25E3CB9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9BD21-3E43-4E0D-9292-FBC8969BF38E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B6454-1F43-4412-A790-13CF7439E2D8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AFD25-ECB5-4C3D-A398-D210815FC563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60943-F96A-45BF-8101-252365D1F548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D7088-57B2-452B-B59B-020D8CA59603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C798A4-331D-4944-853E-7C7069188264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997318-FF7F-4E35-A017-D126F5621427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D9CE9-08EC-4407-9D27-FD6313A53093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EFEF9-343C-467B-A511-89725087C015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645B5-AB7E-4686-A7B5-F093AAB3D546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68267-FF0D-48C1-8E97-4E67991207DC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555FE6-C817-4887-971D-AF1D17C2800D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7A3C71-70FC-4472-9804-BAF73A63E04C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A60B13-3391-4190-962B-B2A5DC96ECC1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64BD27-9E2D-4A88-8E88-FDD30F8D1A32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46675-8E24-486A-92D9-8A5C701F6A59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663D0-C376-458C-A0A7-D1F29D14A8E9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2B169E-B632-4AB9-BBAE-ACEC75477B06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7D1F4F-FBB7-41CE-9FD9-ACD140D2FFE8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045467-CA44-4F22-A5E2-1893AE19019B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D8AFF4-8089-418F-A82B-A2621F6C7A7B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2D38BC-F932-42AA-99C8-3CF86725D0A6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510EBF-E880-40AC-A4C5-0B85AFB922C7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00F982-88A4-468A-BD3B-F3C7D64BC45B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F26E49-4F19-4DA6-9B20-D5CCA039045D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EB7588-51DC-4708-9340-3B0D8ACBEE3B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75D497-0F04-485F-891B-4870AAC940E5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326D75-44C3-4808-9D6E-91554F2A66B1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9D7EC5-76DB-44DC-9F25-16F9DFCC8067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860B8C-A6F6-4A9E-ABB1-B1D98F21283C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A028E-1C0A-4F4D-85C2-4A0EDCA0455A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6BC188-A18B-48C5-8026-ABC074E7214E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53929F-94DC-4443-9917-5C7DC1DECBAC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D5713-E960-4FE9-B95F-4A835A0E1998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93095B-F978-4095-883E-2407510EA3A9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95DF9B-792D-41C3-BAA5-B7EB40C4098B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DDBF47-3EB1-4FC0-A357-60D875EE41A8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659B18-CA06-4E5B-ABB2-A8F5F9D84862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B666C1-3028-49DB-A238-5442FFAAE617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0091B-E5CB-4097-8DBD-29EBDEBE0838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873289-6073-41D7-AD7B-487BBB472ACF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C29B7F-84E9-420C-BB5C-538ABC65D818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1173F7-9A9A-4D88-9FFF-2FD02A47B28A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FE947-DC45-456E-9304-7C49A5553481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DD8B8C-1AF4-49E7-B432-E581A21757D7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DB5A4-4DFB-4962-AF8B-670E11E72965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D261-32DE-4AF7-BD5D-AB3333CF34FA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A358EB-6341-4C94-8638-2C4FF9869805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98EA71-9017-44A0-81FD-582010E4F6B6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17B4F9-BDD1-4E59-8E8C-05ADA2AD9DBC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836926-8E74-41E4-A352-335C29736709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6954A1-41BB-40CF-9C5B-230515E15174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BAE27A-1179-434B-92EC-6E0FF2CEDC41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16273D-9213-453D-9708-9469AC3B8D59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B8080E-0C0C-41B4-BA80-C456D8F49C8C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55CAB9-0262-4B44-8930-203BC88DE7CB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987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E9F40-4539-4544-A622-3EC691D9E2F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49258-0431-4A5C-A549-906ED0638076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8FCAD-24F8-4D56-B784-041B9EA74B1A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A0C7B-66E5-4884-A785-AB0EBDFB330A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0FF74-8961-490A-A76E-8E85C1743E84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73B61-373E-4F4B-BA31-22957C9A266F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DCB0A-B160-49AF-AEFF-F05CA0117AC9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B9F94-E33F-4901-8A34-7E30BC8A1B96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E1389-ECEF-47AB-9564-D23A5CB03357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7989C-6B7A-4C86-8831-221DBD6E287D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E88D1-1D80-40F7-ABD0-9141CD647ABB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B8373-F21F-4788-A9C4-2FF5DFB4AD0A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57666-34F5-460A-9244-4168D5259154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C65B1-3F25-46F1-8F51-7130821CE76E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F1CDAF-5A51-43A0-BCA1-74BBFCE1972D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BA3383-C118-484B-8A93-F1B6595FC8A7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DBB89-D7C6-4D0A-9227-8C178A172AAC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716BC5-9B0B-4F4F-9E6F-E56ACDF8EFEB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A93023-00B5-48FE-84C5-58F784FD2FB6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5D403-648B-4C54-A948-5BDFBCDB96C3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372D31-FDE4-4001-933C-216E88931B26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4E9F71-51B2-4459-9170-D1BBB48EFEDA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61CBB-8F96-4D9B-8121-1CA52EA1EA69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3D99A-237E-4F4B-8282-CA0DA25304C1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4DA48-81BF-435F-B9A4-B469CD5425F4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B8E4D0-9067-4421-8214-1170655588F0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804DB-6AA8-4BCF-B45E-61A461DF6443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CB871B-A03B-4051-AA87-00545B26404E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22F2F8-088E-4C93-BAE5-DCE3C4234FC6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70D314-5B98-45ED-B8C8-F66077A2D12F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0F162E-7545-45D8-8499-EB7C5C5013EF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FF6E9B-F760-4CF7-A683-6612449E27F7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0D389-2916-432A-BCB5-E8D26F4E1C56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165808-7B51-4E52-BA92-AA759ABE8006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9A675-CB24-44B7-8112-292713BA8377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98CE12-5EF7-47E9-9F4F-6750CBFEC7B1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877FC8-1AA3-438A-ADED-5911B104C07B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7BB351-9F22-4C62-BBC2-570E1D7D0C0B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DFE946-632F-4620-899B-607F961BD9E5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95C912-CAF4-4120-8B60-EAD6A6D74CBA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E628FE-C673-4E56-992C-F5E47E92E9E7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A3B996-10A2-47ED-8DC2-65ECFC95FF67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B52BEA-7E98-46A8-9D53-477182F198ED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631EED-2676-4A0E-B997-DACD51616535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AE67C-9F83-4ECA-BE02-4FF1B4A53AF7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3D76CE-DBBF-4B42-A961-51D217AE7237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F16574-FED8-4086-8269-BBCC509A9FA9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73BD9-8D08-468A-A10B-D97ED1C26A17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29EA63-79A2-4D29-8DEC-4C4E36912DC0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934186-9138-459D-BECB-8AD3D30B2ED8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71552-9A8D-41D8-BCD7-1BC2488B1F52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99F44-36CA-4F34-A46F-F8B0F631F2C7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5C9C43-78C6-4AFB-B05D-7ABC1A7CE5EC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E3ADF9-379D-4388-8C51-C89A279A77DC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B2D5B7-7D14-42F1-8F68-88995F31DA2F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8D6FA9-36BF-4D23-95D2-C98B9DD3BFF2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34B929-7F7C-4FD1-9C3E-9DDE2E6E913D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FD3E5E-CB16-4E7F-BCC4-EC541722DE3E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9DA6B7-CDAE-4A70-9357-F12140AC54AE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AADD443-E068-48D9-9A28-31BD4EF77870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CC6B39-FFDE-4B82-8694-8AD4C342A90C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0FB1EA-8BA1-49B0-A31D-4CA7F4D70655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2E0459-27CE-4B83-849F-7DB4ED4AF796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3F02F5-609A-4326-AD0D-852EAA3E5399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E14FEF-F0EF-4D24-AEDE-F9B18B6707E1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6C3073-AE81-4B2C-8A25-EE08BA12843C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9A2664-5223-4936-8BB0-4B04A2A2724F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3DE4FB-696B-4D83-9334-7C5174F20590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BDAAE0-F685-4822-B0AA-F99BAD4F9CA4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C25165-DB20-435A-A9CD-AAAB59548E9B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39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2AA0CC-1090-4643-B88E-8BA9F83FD76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04EB8-3E87-4759-A7F5-31131C633B5C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71F5D-6691-4FE0-BCC0-7BC254ADC363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97E21-6EA6-4F26-BFD6-F407CDEB1BF3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A8781-A95F-4D3C-A410-1FFDB8180ED5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599B0-935D-40DE-938E-031EF8F22097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EED8C-54BC-40ED-80D7-EE72CBF26C5C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3700A-EFEC-4EEF-8A40-43BEADFA63B4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ABB12-F02F-4C50-88D5-500D2553AA86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FD69D-B8CB-4A30-9073-E8F167B71096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AD99A-CAE5-47A7-BBE1-F8639BA0532E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99459-5CC6-4F22-9CBE-2918235381AF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7F1EC-3F13-442D-BDFA-580911617731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23DA0-B1B1-4CBC-922C-92446A0AD161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BDBD8-DFFF-4612-ADCD-B919D0A810E6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6F119-6121-495B-86FC-3E66FADDD438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F3FD0-C13C-4C06-A31C-A1F2A77D298F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2329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F8A8D-08C6-4CA0-AE45-5DBDB3E84D7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1465C-2B86-4970-9918-CC1D2ABD6D54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D35CA-5343-45CD-9D18-957297DD108B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053E6-8929-4A75-BC64-BFAD0384D26D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BDFB7-259C-4649-8BB9-24CD3B690843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46C9F-12C5-45BB-97F0-BF1FE9B3DC89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C42EE-EF2D-4847-8CC4-4330EE1961AE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45447-C180-4A8E-A700-CEB1BFFC6EEA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0DAC1-16FE-4D85-93F6-351D7F637B06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E6057-A1ED-466A-AB17-910770206394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35AC4-CE76-4167-92CE-BC346B9AB971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15C62-2092-4EFE-98A8-D8F7106397E1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B9688-9CE9-4F27-AABA-CA9A131AB7A9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AE1BA-6789-44A7-8E11-63C8493C2917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53624-A108-4DDF-82FB-72034A33012F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D02748-F06A-4333-BA4A-60963EE47D24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D93E3-C8BE-4B40-9224-71486A113C09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6A90EF-BF84-4879-AC9E-DA9F3A9FF673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86EE4-C95F-4B02-A26A-95DC7F27A495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C7713-BAB7-467A-9FDA-39EC1145E568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DEB7B-CC82-432B-8BB6-8B366EE1DD7A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4F7EF-6895-4445-97A3-414721A05889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5EEED0-FB7D-4AA0-9CF4-5CE621D452F4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E9F60-154C-4825-9C16-4FE20C8CC830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69901-A9D9-4D89-8E11-73EF6F74F972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E0407-E850-4A26-A275-B94B8D5064C9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6064F8-7A24-4396-B8D4-6678E1551A73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733663-5C40-41E6-B365-C3C44D1F686C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3D8CE-1F39-4E2E-9B2E-3F28DE2D4975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1A23F-2DFA-4499-8F93-2C8F06427F2E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A5C0C6-B270-4B57-9FB6-6F7C6A47438E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356DE4-44DB-4B8C-B1B4-F2FE2BA256CC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527ACC-EC05-44DD-98EF-AA06CF8C1607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3F3FA3-541B-4189-B1E9-5340BD49C86F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939D0-CFC9-491B-AD81-AAA50DC51042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D8938E-51A9-4AFE-837C-3BF1754BC08E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17A78B-27C5-43B7-847F-88E7CEB76BCE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D27085-72F0-4D1D-92E6-6DFF22625753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4F74BC-F733-42BA-ACDB-4B3423D43516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7EEF98-DF23-4944-8611-F4104D519306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213EF3-E5CC-4D17-A0F4-D7CD30475E26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9ACA53-7C30-49C5-82ED-F58F1F934F61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85336A-51A6-4951-859D-AC18CBCB1D61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6E961-2005-4EE2-9422-18F42947C65F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99BC4B-6FEC-4DEF-9FF3-705F7B50F310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612D71-B0D9-42BE-9A89-E1D67425AD0E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BC1759-D6C5-4701-94F4-6884F4D2659E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269161-592B-4545-9A72-D0D34806E38B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F93656-3FC2-4D6B-9A23-EA3A623F6ABD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1343EF-54CC-45A2-BAF0-74716034AC59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BBC66-889D-439D-8112-2B9640054BD2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A8D7B2-4B5D-4458-AB34-7B8AA339193E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2E2532-3A06-4178-A1E8-E57C740FC5B5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0F231E-6CCD-4E62-8E84-702D5BC0F1DA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0B6A50-AEEF-4279-93D4-CBBC4E97D94C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62F8E7-98C4-4449-BC1E-57AF961D38A0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74C3B7-E2D1-441B-A285-46558A5E308A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49863D-509D-4E03-B389-94A0802AC70D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2650EF-4208-4F3D-B62D-400EF11C9C72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A9C7E4-6A7C-435A-AC4E-D2F60899409B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33F7C0-8963-4EFF-9C6E-28C401FEA044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6AF7D6-380B-4011-9CE1-2D4A341E82B0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3EF661-915B-497F-9780-87D82BB03F85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422463-C8AE-4BC4-831F-70A6C76A5027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BE3F5E-B48D-4653-B7FD-BB4BCD0415A2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664569-834D-4769-86D9-562CFE2A7501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0BA495-8A2B-442F-98F6-C1574DE2D0D8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494AD5-2085-4F56-99A7-D8C01BFE634A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3D24AF-66F4-4F40-A505-DE1A34222DC4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075C47-8684-467C-B1A5-15DCBA226084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7186F3-FEF9-4A09-8F28-92CE1FA25185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8B71FE-74D8-4EB2-951B-F12D46EB6B20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5D4C56-E864-4F2B-A451-F6918746DB0B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527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AB1ADC-142E-4D3B-A35C-C59683AD511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1C372-2BE5-4461-8499-6099AF3657C4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26BD8-BD08-4910-96AF-9C308CDCB1A0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71507-6CC2-4FA1-B282-63861D6167C9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AEEE6-53C3-4EEF-8D22-0B31B9592F80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655FF-DBE9-4B83-A8D5-387AF661F3FB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2B370-5B84-4C3F-809F-BD2A4091FF0F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E6B8-E1D2-4FF4-85EC-C010178B3A5E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DBF2D-E0DA-49EC-81D3-BD95F11BD0A8}"/>
              </a:ext>
            </a:extLst>
          </p:cNvPr>
          <p:cNvSpPr txBox="1"/>
          <p:nvPr/>
        </p:nvSpPr>
        <p:spPr>
          <a:xfrm>
            <a:off x="540947" y="3777658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AE713-366F-48E5-B577-C9E8A70982F7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A0CE6-6C55-4E6D-96A6-A7EE6544C999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58CB1-2E7D-46FF-B285-9BC6024F2294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D728F-CB18-4103-A3D3-F1D86F282282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9372D-5B79-4372-B7E4-02B8F633B7AC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D000C-B892-4593-ADC9-FC785B6CE714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52F0D-8D74-4ADC-B117-831513B5860F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71B74-3958-44B7-A720-00B0BFA270C3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9E2CB-77EE-41B8-8E5F-6507C5D7995D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3169C-03DA-4595-A33B-AE65D08EC117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C463A-6669-42E1-B0D0-94411347D4F8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D2A020-88B8-4A81-94E6-A14734CD905F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0EAA0-F37F-4ED1-96B7-91772DEDA917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4379A-5315-40DD-AA5F-1D2EF5029092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2C537-082D-41EE-A831-E6B8115A29C5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5BCB1D-50A7-4E17-9FEA-5691470488D6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CF967-6604-4EF0-BAFA-AD3920747235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DF62CA-4324-4E0E-ABC3-83744C821E80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6DB1CA-42AE-41A2-B3DF-4B1B625531B8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C76B13-5BCA-4E96-835A-9C6FA20EB73B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5C02A-23DD-4422-B1BC-000D49021F5D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688FD-553B-46BC-A7A8-2C7B78B3809F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37D043-41E5-4892-A4D8-185D8366A657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64728-F509-4146-B315-6E91E5525731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A91F69-02B4-44CC-A46C-40A2B207F49D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F92331-3A92-4862-9C98-B69167617971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80A2B1-5D92-48A3-AABF-BB05DD938F98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9B2064-DFEE-4C27-B5E4-B49C1F5395A1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22E5DA-F7A8-4EFA-99F4-85B44AC54324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F8D749-AC1D-404F-95BB-875ADC149DA2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7B083D-5F52-47C6-901E-A2DCDCFC4546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F75DE4-34E4-4822-AB2E-207D5DB6A6A0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DFD4CB-72D9-4791-8DF6-D97F8AEA8AA2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D2ADAA-2C47-4C82-A477-E259A88E79C7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8265D2-238C-4A34-B9F0-E488D41866CE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C85BD-EAFC-4270-8445-5796EEC2ABBC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2629EC-6CBC-4CC0-8B5E-7E3ADA70C27C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09EB1A-9457-4F75-8A7F-B38C18EC55AD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38E5F-96F5-4B6A-99B7-FB9D5E005685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FB467C-A38F-4426-961A-6CB025B23019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2C3FC7-C615-4D56-9C2A-63AF99060B19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F491D6-169D-45A0-82E2-6FA40A5FF13F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5833CA-050E-4353-8F36-D7CDB2EF1623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DC9D45-E00F-4A03-A13E-DC47023ABA93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59DBC4-D387-4B08-A18E-A359E77D8A16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3A2245-26BF-449B-B639-2110774B0F43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1EBF1F-534D-4D31-9CA0-D8E89EE19C56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FC7F8-DD9B-43A3-80A9-285BF6E77A9F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6E07EB-EF2C-445A-B9D0-3395481E56CE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ECC5F-4078-4E3C-A914-BC2136DAACEF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2AA704-3588-4FC1-B123-06260F3752B9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D231F2-49D3-40A1-9E5C-5DF4059896EA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BF8D8E-6776-4A67-9362-D52E3C9AEA45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0A0213-0636-47CE-A476-D505BD7D50C5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299DC6-D89C-4557-AB1A-D53F15602366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5B76A-B420-4CD2-AFF3-3A52D0D95E3A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770519-DEF3-4032-8566-B61CBFE96FC1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32FEB8-75C3-43C4-AAA9-7F46A8E17B45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653A7C-DD9C-442F-BE0F-E6D8955DC5E7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809C36-7908-4032-8676-19C9B0CB2E51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BAE367-CC78-4653-8CD4-1E1C5AE2F2A3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401491-C03B-4EFB-B406-EF3905FAA70F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38E90E-E337-46D2-964F-D7BE2786FA11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EAD766-03F6-4A06-A1FD-FCDEB82E98AD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FDE713-AFA2-4A6B-A31E-A9119EE3C7D5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C4C755-35AC-4FE7-B8D8-6233D7D5287C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EE79F1-F638-4E26-B411-DBAF080BA4CE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2F5A31-D2C7-4F04-A3B4-293C99DCF8BE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8AB0AA-68FE-4220-AC25-E0883553C901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972714-4DB1-43FB-B5D7-445CF470244B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08BC95-328A-4A29-913E-3BE988FB7093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FA3345-89D2-4DDC-AAC6-775E4AEA150E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451518-404A-4376-AC41-38F01BB001F8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53DD63-C21C-4B07-9FF6-141BBDA128CB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A1AD98-E79E-4A80-91A4-DE30E2420C02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90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FAD60D-2C8C-4436-AF15-D979F4C466E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B324A-4895-484C-8F2A-094452A3EC92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8DAEA-FAB2-42EC-BD3B-5BE9F5312C8A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0E2F3-AAF6-49A6-8D78-45FFB42B156A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64FF-4546-4CD5-8CD6-E849A4D4B9E3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AFFE7-0020-4F9F-87E8-FBF4E36C166C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00E52-7F4A-410C-89FD-DA7E402DE039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6B59D-C2A1-4194-B21E-687E82242B09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4D97C-52C8-4D92-80F8-A562B8E1D7FB}"/>
              </a:ext>
            </a:extLst>
          </p:cNvPr>
          <p:cNvSpPr txBox="1"/>
          <p:nvPr/>
        </p:nvSpPr>
        <p:spPr>
          <a:xfrm>
            <a:off x="540947" y="3777658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9EDB0-5C37-4BA9-9EF4-830AF72CA939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C3484-8951-4F23-95A9-4CC8BFE1D482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5F320-0DE7-4F9D-8C2B-3FAE55925B03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CD4B8-CA7A-49CA-98B2-56024ECB7938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F38592-BFEC-457B-8BA9-F97E664BB1BA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F8D235-130A-4366-8BB6-68D54CA31FF6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18D43-B64B-4B85-94B2-034008410A20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717D6-85C2-4CD4-BC16-BB9A346BB597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916D1-E3ED-4523-ADCD-D74098F0BF4C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DE1F4B-9063-435D-BFDB-BAE6407A9E2E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9F06B-4FCE-40D1-AB6B-1BD282A0CDCA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97981D-C72F-43D0-A571-5BB1C5B742B0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C20301-695C-41B6-AB5E-E0BAC424B411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501688-3811-45C8-9C87-0E2F816FA471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CB12D5-EBF5-4DB6-9E2F-B8C5435C7684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7049FC-CF5A-4946-99AB-A2DD3560B005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6781B2-B8FF-4EFC-B25A-C7E352B025CB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005A7-5121-47FF-AD61-43428395E04B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E3A16E-5C2F-47C9-81BE-4F21D7DC5870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75F690-CE9B-48DC-8DE5-2DDDC90C774F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49D41B-3995-4FBA-A317-CA501DA0BB80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6984CD-2638-41F3-8090-653EDB8B439B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4A7779-7F1C-45D6-9DAF-E0677A392850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0A6179-A094-4A49-9756-12AB3CA35350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D07714-1A84-4B27-A3E4-3594FDB5452C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68BAD-1846-49D6-9E0D-7157B58BE42A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146A1-703D-4AD0-9003-202D2F92B260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CEE757-F2D7-4106-84F5-3069AA52903C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FC1153-0079-4550-9D41-DE3B7C70CE90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DA5628-4CFD-4CF8-9C89-A95A22964592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F8DE67-C867-4FDD-B713-29EF63355E24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DCCF55-0F69-49A2-B6EE-619D4DE738C6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649F4A-E0AE-4DEF-94E4-A2B8F32F987A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02BAE9-7F9C-4C4A-BCC3-B3F57F878406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00897A-CBD1-4AF9-95D0-B626C7ED0B61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4006CA-4D0D-427E-B802-7E7DE2EB7064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F13010-5629-4132-962E-0DA3C83F8DBE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C6C347-F1E0-4EC0-A95C-D65E1FECED84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E1435E-1175-41E1-85CF-180102E1B4E5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152098-19F7-47BA-B545-74A7C4298ABB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872E6E-F5D9-4DBA-B107-BBDB3BF42B86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9E38A1-000F-4E17-AD36-2482E40F6108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D7BD23-79A7-4301-B2B9-091B285A4D6E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23D9AD-01FC-4CF9-B434-CB67F2DBD767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893342-6328-4682-A3A3-DA470E126393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49963C-8659-483E-B97B-B2883A1F989C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8E9ADD-4362-491B-A0BE-ED66C18CB8A7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5A6818-CB9B-4825-BE9C-55D231AD4764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3250E4-DBA4-49AE-95BF-891EB8E36869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E98095-763C-4C8B-AB9A-E79BAE8B2547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D27B7-7BA9-4ECC-80F4-3A0EF6A2B2DD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F86CF5-B4D7-4E89-AE11-A6E6E40CCC26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7FAEF7-4ECA-4957-92A4-4F3BAEF76CEC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3A6B7C-F267-49ED-B788-F9B918D439BD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CDE0BA-390F-4A03-B382-106B49E7295A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1D1534-8752-4CFA-B85D-44447CE442D3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B27E52-340F-448F-96E2-8365F46554DD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09877F-B801-4DBF-9774-68764E291091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9CB207-1DE6-4403-A396-CF3A1EDC9B62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C5092D-A123-4FE6-BC7B-F4454DF6EDFB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DF4B60-6AA5-47A8-8E49-861C6997E45D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684D48-C818-464B-BB0E-757A44619F31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3F699A-F2E3-40DC-AF76-CA42E2030815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40C429-6972-4EDF-B045-7D8EB6CC6F30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A4250E-2EB3-4246-935C-97E5DE87FB20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7755B6-03C1-4D5D-8290-E6B5BB077E21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5E2A48-9D60-4C2F-86A1-6AA900139C77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AE1CCA-26A4-48FB-AD99-C4196A15F302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1BAFF9-7575-419F-8F4F-6829CCC136BB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B10ADB-8CC3-4833-839B-65CADD88EAE3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FBC452-FBB2-4DD0-98A9-CF8C4BF17BB3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26323C-90C5-4778-921F-968DBBC1B964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38E658-79B8-4BEA-A818-8CB6D812F5EF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D80E19A-BCE4-42A0-BD13-671540FE3BE3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1BC429-8CC4-4B4A-B7D1-C1932FCE16B2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283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2FCA2A-E4E2-4142-821A-F9F96E3CF29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1BD34-A3B7-4647-A6F3-9D0BEE7C87AD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3480-938C-4F8D-828F-F448C3465989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6DA69-EFC3-4BF6-9540-D232263A3B2E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EBD1A-3DFE-4203-9A73-AABDF9EFED03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77C85-E006-4099-A275-DCD7A510BE93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BB214-DDFF-4801-AC28-F4CDE8AFBDFB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613BA-027E-45AC-AB45-BBCA309A126D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B613-BC03-47F8-81DE-FBD89365D930}"/>
              </a:ext>
            </a:extLst>
          </p:cNvPr>
          <p:cNvSpPr txBox="1"/>
          <p:nvPr/>
        </p:nvSpPr>
        <p:spPr>
          <a:xfrm>
            <a:off x="540947" y="3777658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5D4A6F-3C35-42C4-A914-7643A433E746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00A95-CCC0-4EFF-85C8-564400DA13DF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34764-AC7F-423A-82ED-F5870B57B5AF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1A07F-03E3-4896-82C9-10DFA0E484DC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A6B8F-488B-4E20-BCFF-090F75C23248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55DF2F-A19B-4CC2-9EB6-EB5575A262A3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4F361-FFA9-4BDD-B177-5F6173E2C288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1CFCB5-BDE9-4624-A87E-EADD15E4AACE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AD4AA-2D11-4889-A937-5A47E3A3D403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0C085-7478-44F7-9DE8-09CECAA7F42E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8519C-F334-497D-BB18-36A7ED4C58A8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D4FA5B-B6B1-4F3F-BAEE-63D5DB860FB3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30BDC-4AF0-47A2-8186-AAF6B3C0E92C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C9D53D-22B4-496D-82B4-A4C530C01A0C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91F96C-0E5D-46BA-BCAB-57A9532926AA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3DF6F-6EF6-43AD-AADA-6EE5107374EF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63565-86E8-4E3E-8F78-DFC9C9633D58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6ECE1A-C56F-4016-B69B-3B8BDAD48A08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0A6F9-8F1A-4E38-9B60-49B0755DA08D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9A84C9-823A-472D-B6AE-3AB71C573A74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EB5DDE-17EA-4990-A286-1FEAA95955AC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B977EB-DCE1-4569-843A-A6E52A138998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72E626-8A8D-4C3E-8A14-31B57A492DCC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CD7B4-A951-4CED-8A55-7AC55A8A47D9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2B1527-8060-4DDB-AAE6-311E214247C4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EC2718-27C1-4974-B019-7AA92AC51739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B2C104-F9F0-47CB-923D-14398AEB289F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B20774-6D3B-43A2-A048-CB28A4970C3C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C20C5-F415-4437-949B-D8932D5053EC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FF0CFB-5964-4D40-B98D-D048C3C13085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43552A-5F1A-4C0D-9101-BCF1F4A5B8EF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7DD579-708C-4053-B9E7-C576D1910B89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2BB70E-8CEB-4059-9C7D-F73F06D85F79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2F3C4F-4A47-47A9-A4D8-B0F5D81E8750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BA4E71-B4C2-4C37-848E-89AC7C250607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2F146F-E8C3-4A54-BACE-23F3C56E9D74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A24142-8B7C-441C-8A40-B11DA2112A38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DB8E5E-982A-4CD3-9755-9094A6F75C38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63808D-F532-4F32-8D76-9CA1AAE0EBD2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A9AFB0-D071-4C34-A443-08C7D0F8A16E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5816D9-1CDB-4775-A6F2-109DE753FB46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0B8A12-5C44-487C-989F-AA08DFED18CE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AB41E-E269-4D00-AF21-93A1438B50B7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A3E2CE-9B08-431E-9B94-55E014AC3991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D016B1-0E09-4D00-9503-D2F0515496C1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3AD6A6-A089-4EAF-AA37-E63E5519FBE8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C4AFF3-DC26-4064-9ABE-88E9DAF2F781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0F29C-0A80-48E2-860B-9B167ED67693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59B868-45A8-4F48-ADCB-9E7BA4FE105F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91593-D4EB-4369-BB76-578B281F9F73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056A68-9F71-4144-B377-D081DEF65599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00DBA6-C275-4FD0-824B-89F04A10C986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0EFF1E-BEB5-48D4-A69F-61F227E75FB0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EB6BA0-41E2-4B0D-91BB-BA4BE3D30F8B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325184-8A27-4A3D-9418-D565E0628092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8F98-5FDD-4E15-A036-A45A727A55E6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2266E6-9126-4D12-BC37-E1162C7E5056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9CD207-8066-489D-8167-C500091BD289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E6D2FA-FF94-4D94-8B01-6DB0FA27028C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51FD65-8B59-4ED1-AC53-287E4D9CED3A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222A03-FF3D-4B79-AF3A-2F10EDF60EA7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3199A1-CAC7-4580-8918-A02D9405EFC5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8DC440-6EEA-4DA3-94A5-73A3319D0345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10E82B-7EB4-4170-8F21-9BCEE65CF6DC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F2F3B0-B9F3-4DEC-A638-9C1E398252E5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2C139F6-CCAA-462A-8720-DED2DD4D95D4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E01DB8-AF0D-420F-B82D-C9C7CB65ABB1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A275B2-9994-4008-A0D4-8673E2C8D6DA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750DEE-7CAD-4ECE-AFAA-CA06659A27F0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A151FB-DE3F-4982-ADD3-CB3BDB59C488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F0A047-9CC6-4692-AC77-67071404E6BD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6E2417-F359-434D-8586-8C6B50C73A7A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C9506D-304E-42FC-8EFC-EA1655D33670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39CCF-446A-4329-8130-384B9F0EAE39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7A5182-8139-44D9-B3C5-A291C17BC09A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329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3CF09-6B71-4174-8778-9C75C63AD98F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1466-3FC8-4CFE-868A-4F40ABAEFFE5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BD9B6-E56C-49B8-9C6F-9C21D85B61CC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350C-98E1-4CAC-878D-810E42C39BD4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617EB-DB4F-4AD7-84BC-04046335E6D2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7CDE5-2919-4A81-AC26-B686884E64D8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F3179-69CE-48B6-9CB3-CDB09C40839A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C032B-9D2E-4337-9C15-4D83513F2C32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6AA8F-8E13-4D64-9EF7-31618E8365DA}"/>
              </a:ext>
            </a:extLst>
          </p:cNvPr>
          <p:cNvSpPr txBox="1"/>
          <p:nvPr/>
        </p:nvSpPr>
        <p:spPr>
          <a:xfrm>
            <a:off x="540947" y="3777658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B9E0F-9019-448F-A138-1890D466F4B9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F4712-C379-4A86-8A72-6F8B4A8A331A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B0D5C-A82F-4173-B0C8-8ACB048F7963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391B8-C769-4FEE-B1AE-E2FF0852EF7F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61548-A3B7-49B5-8C3E-FF444323E3B5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99532-C432-4CF8-A0B3-FD987CEE7C08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5E1CD-CC78-4ED7-AD6A-6515BDA665B9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952075-02C7-4828-ACD3-561C47AD5A85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1D627-D4F4-42CF-9FD7-0014E3A4585F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706A7-D61A-4355-A2DF-3DF9BDA16188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28CB1-32A7-4D12-B907-BE9C7C0D824C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B7547E-1D3B-4542-A547-F752A7903F06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8FCC8F-515A-45B8-A464-1EB1B6FBDF23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F6DEB-A0B8-42B1-8013-A7D304094B24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87B60-A20C-4897-9290-9E36B4E8C504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E900E-9968-46F1-93D9-0EDB5AD72114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9A089-134A-4A38-A11F-FE5BC84863A1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650A1-6710-4C7F-A633-961206977624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46C8D8-5061-45B2-A974-ED8BDAD3AF93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E69FF-CE46-4103-A7C1-038A06DCD945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CF142F-2E60-4670-9C05-30B31CCB5A1E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AB253C-859C-46F8-A747-ED9AADA156C3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BC8A5D-B87A-474D-8300-49C70A05881D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F6008E-7A5B-4EB1-8B3A-F1BCC7651941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3D9FC-B379-4406-A1FD-A0AAD364D136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7B480-3C79-4E27-9CEA-93930D67A3E4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D3F38-AE79-4270-A04F-0E32E362F30B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E51A9B-210A-4A6E-9A90-C3082D1A52B3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DDC592-F9A7-42A9-A721-40A5794A317E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2B275E-2B88-482B-AECD-C99413BEFD08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4BFD3F-2DD9-4ADF-AC1C-1D66192578C3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503359-EC42-4760-8D85-25A1627416C6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15FB3-31A2-42D0-928C-5E4C3CEF06D5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AC7CEC-B9D0-4876-92CD-C674991DB3C9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A4F214-A6C6-4C12-8945-DF65F01F542F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E45BAF-BE06-4E6C-A2EC-43762D630302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B834D5-D25C-478C-AFAF-03B447D4A018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AC7128-D503-4734-AFA5-59CBD26F8E21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2E155A-127D-4A36-9162-EAB9AA34F958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9A49EC-DACD-4FFE-BA58-0CD0423AEA7C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6AC87E-77A2-42E3-9052-6BE9C23A94EB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2F72D-085C-4A47-BA86-FD79A1E0AE3F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1EDA5-9F23-4ED3-8738-0FF4033267CF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80FB71-335A-4E02-89AD-DF07FD1B792D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9EEF08-5D5E-435E-A414-1A7BFC893971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8C541E-2128-4E93-A8EA-08AF1E6C4BEB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541252-12F1-4848-B9C1-27F9D3CB524A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F82014-0BBB-4951-99C9-A6ED234039D9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81943-4D10-48ED-81D4-6675E72534B4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2B51F1-A0F0-4FFE-8DB9-45C93D7865E5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989BDF-8487-4771-A5A5-D1CCF79D265D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217F16-32CA-492F-A0D2-FEFE1D715074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504C4E-0B7F-4436-9C86-6BB3EAFB6CF2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100784-A96A-4E4F-A26C-4F7930E354AC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7096E6-3F21-4C80-A7FF-2D6B3DEB9F44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59888A-4711-4D24-BB6E-5D2A73180009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5DECEA-48C7-439E-AAA8-076F8205D802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FC59D8-EE44-4AB2-92C6-55EB9DF66F9C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EBF993-A156-4B73-A749-0A7EF58FB0E7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6EEF05-40E4-465E-9541-1D23291B003C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E628E-D56B-494F-B5FE-E9F0A0A52A56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AC82B9-3EE0-4686-8EFB-B9CE7FF321F2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90D3A9-ED6B-495B-A91D-6DF6AF3E17DF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E0D9E-5649-4244-BDD2-E473735D5658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D8BC48E-B39B-41B4-A4B0-4AD7F058E056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B341E9-4F18-4EDF-B5AD-C9CB222C8F60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01DB27-FD06-49CF-A958-4680479C1305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095FE9-3B6B-4064-882D-31D232425F98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8FF5AF-2298-4DE7-9858-4E9CB7145C94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CD8122-627B-42B1-93CC-87D8D0A2F7AB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6BE37E-2F36-4741-A75B-F5B16333B6DF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B09EDB-8925-433A-8B58-41B9292145AD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FD0776-88CF-4217-9DBF-2F7F5E6D558C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95FD36-3FE5-4415-8B0C-80E69F33F02D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82D2DE-9A4D-4746-99DF-532D536EEE46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577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85D76-9F4E-4CA5-8309-B3CC2E948BC0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C2990-3B6D-4A5B-A290-131415C43B41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E6E5D-5FE3-4DA6-8D8D-324C49AD3DF7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EA4E-A3A6-4BE3-A2A0-F164B0AB6DD7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80806-70BC-40FB-9908-F1A3DEEBE859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96C03-4B19-4842-9356-0073FF22FC71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74F6F-A4BE-443B-BEBF-5998480A00C5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8A3DA-AAB2-420E-BE1A-C22BDB90641A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57E8C-4FCE-4CB1-B258-EE2D85435373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9038D-A81D-4867-9F0F-C92A54A68573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F4D2C-41A0-4892-8CC2-F675A0C9E78E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90FA59-CA58-40D8-A6A2-33E71961650E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76046-DF4B-4BC1-BC00-A42668D900BE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EE50E-149C-47FB-B660-F7770C4A80B6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5FD86-AF7D-400F-A73E-E9CD8F601DE8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6BB29-D3D3-4C61-969A-C48862498EBB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AE9A2-34F6-48CE-B4FA-5E777C1AFBE4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0084B-7FF5-4511-8E19-11E54068E0C0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5AD64-BD25-4611-BEC6-0A3C0C9547D4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61E27-3AA1-4B87-9570-6A4ED66E9E81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FF0F6E-2F56-4407-BF9B-CC294BAAA717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5C7D63-E133-46B9-A3F3-2F7A5AD2868D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47B64-F0D0-4CB7-ACC9-B1A54515A06F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26B92-10A5-46FF-B4B1-8B5A1C57913B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BE899-F0C2-4230-A4C9-69F5421F34FF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1CB05-5380-4A02-94C6-1586DAB323C8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1A084-FD21-4C4C-8894-B332E7884B95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71408-8848-4AEA-9E0A-DCCF536AAF27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5ECD62-B20C-4250-8D64-963C6133735F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56C6C3-60FA-4C5D-8655-C7E4E57E8468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51003-1A99-421D-BB49-5F1574AE41C4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316F7-7D75-477D-9275-599493BE41AE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C6C600-0CD9-4F7E-A8A5-22EA86AF0AA7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0FEBEB-FADC-44B1-B6E4-E79B3094AD01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719E2-DBCD-4500-B65F-3245010C5B8A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D1BCAA-ABA9-4C91-BFAC-7E3B8A918A31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2EC1B7-98C1-412E-BAE1-DDB56130B590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D58C4-5641-4E10-B0BE-2E87D82D3CA9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94A40-E891-475E-8BB6-B84AFC1C1A8A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500F03-724C-4570-A6CA-1E897AD44E2F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AB2A1C-FDCF-4D23-9CE4-755645C599EC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95B0C9-C373-4E33-ADDE-33F34857B3FE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FAE6A7-5E4D-43D5-AEA3-B573DE49C012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F30D74-549A-4CA0-86A3-E11C04CC24EC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601C7A-BA6E-4036-BD40-52D8792E2E94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0CA949-030B-4183-BE7A-EA2BBC3AB74F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DD8168-DA9B-4F46-B699-9A31DB35566F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E816DD-2E95-4E51-9D56-12853588BE48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63046-4F7F-4111-B859-F912AA7699C8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50133F-59B5-4FA6-ACDC-8CA2605BD4E5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7FD9E-4BA6-490D-8D68-19746F87EDC5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AE3FE2-5417-4FC1-A140-717433FD7E8E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2F3F91-EA21-4068-8B5D-BDD0CD111787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AF09DB-FDFF-4433-9883-2F3D9EC12DFA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A015F1-CBD7-4082-BD69-A284DC38C928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4D3364-CF54-4DCF-9E48-33F9BF36C1F5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6F1395-C95A-4E5F-8481-8D321C9379F1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9959AD-7CB6-48A3-A249-610B6B7F0500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6D65B0-F0F9-446D-A8AC-8E6140E591C4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094D0D-6172-49F1-9391-E226EB81D80A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EA8556-2E8D-41AF-8B59-99F69CFE67F1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3041E5-6E5C-4687-948E-6FEBE4D6816A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A4166E-316C-489D-962B-3CE13CAAF400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D34FB2-D8F4-445B-A056-B72C8C853D56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73A6FA-1D79-4C9B-81CA-348A4E21B57E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F8C184-77F3-407B-AA04-005342679439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D8FC47-A503-4221-B9C3-22B2806196FA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EEC86E-8C7D-4DB6-BD79-C312228C36A6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2D0648-8951-45B3-AA7C-FB58E4CA46E7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71BFCF-20B0-4C32-B1DE-5B08606E0193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8CD9B-FB13-46C5-8CE0-B2C49FA2EB8A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223576-CEB6-40C6-9920-206CEA860EED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6E1F17-EC11-49EB-ABDE-3C02410FFA93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18BDDB-21FB-47E6-B8C2-3BB91CF92175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5A79F9-646D-42BD-99DC-714A8F9C58DA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AC9600-F124-443F-8BED-0D698585E7ED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AAA2D7-016B-4707-AE33-78CC7E5477E4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D54A04-158A-43EC-BB27-683AD8382127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8CF506-BE65-475B-AA51-D25A7F7E14ED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AC17E3-031C-4885-85C9-7F2263A01E00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0D9761-DCE9-485F-A7D0-A85157AC5861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1C345-E662-4C81-9943-F81A2C86389A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1DCB10-0BB3-4AFA-BBCB-86E7DAC34643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05198F-ABB7-4965-B55E-5DAEC46B232C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269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65EE92-849D-48C3-8045-86E90803154E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5B1DC-6C51-4020-90E0-83D2624410C5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3F3BC-8FDB-4A62-8890-279C73DCE363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FE54C-9419-4869-9F47-5808C53C0029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3173-8A23-4566-ACAF-DB23379822FE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0B124-250E-4DD8-9669-31B04BBA72B8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8B90-CA82-4B52-BF3D-589139F749F0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8F70B-54A3-40E9-8C22-4BEF5506760C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4C6FB-13F4-4543-8CBC-9FD006FA13F3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80CAF-80DE-40EE-B3CF-2452A515B8B9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DCB15-4E06-4AC0-BA3D-17E399E0BB27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AC962-3F27-4F6D-9012-630353D52353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83D5A-69A7-4173-BCB9-17FD7AB4FA84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050D5-33E6-45BE-9302-B177607B592D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DE4B7-6972-4039-9B82-8A18E2763F43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4F44D-C8C7-4614-8493-B6AE618F5004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4ECDC0-F0AC-4582-994E-8F314CF65D32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BCA76-97F8-4F55-A060-ADF3F471835C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A9655-B91B-4FB3-A153-BC254302FC1B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5F459-B5F8-4284-8645-875883AF9D88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A50DE-F2CD-4CC6-B960-B7033C9E8B21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3147C-076F-4654-AAEE-F09A2168B8E5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464EFC-EFC8-4E23-8093-1B3A95E1FECE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F029A-E064-4181-8C95-5EFA3AB79792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0C34F9-F966-476F-84A4-D4B2616156E0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0FAD0E-8339-4B7C-A639-6427C4438976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4853E-2BB7-4556-BC2A-E44A38BF7B67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7A413E-692C-4D2F-B794-A30746F9A953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8589E3-1FA0-45B1-993D-5CF77BDE7883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D84BA-D048-4B45-9CBF-559530045075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278DB3-9087-41E9-914D-D585744D56FB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5C4DC9-234F-467F-BD34-FB06421B2CEA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6CE67-A909-471D-B3DB-EBB4242D523A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A2E08-F1D7-4A6F-8816-EBB4104CF450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6A357A-5296-42B7-AF52-079B5B09DC2A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F76D4C-58C5-4E37-AAFF-96343E1FF041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A015B8-37ED-46C2-A6B9-1C96EF4DF130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5F2ABA-1C3B-46F7-AE57-50B677CF74C5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DB66AA-1D4F-4085-8713-A2C474DB897C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A6A08E-384C-4ECE-9329-A358D5DEAB20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795EF4-091C-4CAC-A3C2-18FCB0E8891F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302249-D4C0-4BE8-924E-605014FC4E63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38D65A-22B4-4218-895A-A60337E5DB1B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98EF6-B037-4C6B-ABF6-0A5F35F84A07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017F0F-62AC-46F9-96C8-957B9015D2C1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93EC7C-8183-4D93-85F8-83264408A716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DC909-FF54-4F0E-B135-01E58C55FE5D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B9422E-AD54-4A7F-8254-0CE8CDF98A39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F030CA-71AF-4F58-841B-FD1A2889CF00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060519-F02D-4646-B30E-D29B3A5A0511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2DC6E5-541F-48A1-88E5-11FEDB97543B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A169E2-6B6B-4EAA-8AB5-025497FBBB2C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0ECD0-DCA8-48EC-9CF3-46A0DC1E581E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075AB2-4B25-41E4-8DB2-C9F18E66C837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EF8077-CC20-4072-A22B-EDF2E378E994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CAD6AC-5E00-46D5-83B5-878D255A67B3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3BCD46-6951-4088-9211-4EDFB2BD7C7D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290E47-33E0-44DE-85E0-B604A929CC46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1EDAB-3FAC-4D67-BCEC-0322B4262ADD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6889B1-FCEC-46B1-BFAF-3F719BB6D515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DA908C-5276-463C-9116-AA780B5C152E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183957-DAA2-4ED7-A8EB-20F5C81A8C23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E4C252-7A1D-4564-8FFF-B73ECBD1A0E2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FB74E0-71BC-4564-9475-06C335C04759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330243-94E4-4D2C-90A5-86CDB9AC3A81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EF3CD1-3552-4663-8332-B1A58FD871CB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C2DB10-AAEC-4882-A751-A5FB4EA3EFDF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B6FE60-6BA0-4D1D-8B23-13CF5310C2BF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5C2389-D289-4DCB-B0A8-EDA446AE431C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283846-9191-48B2-B1D9-CEE4473B16DB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835CC5-82BE-484E-A9B7-076E27153746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6C805A-9980-49F5-BB09-E4815A1322DE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159C3-85EC-452C-B861-17104E82DDEA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6013C2-DAAA-46F5-878C-2534F74FDAEF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6A3A6D-3B0B-4539-988D-571F448B533E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FAF461-9CB8-40FE-8810-0E4658766FBD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9A7407-0F82-4B87-9ED5-2E88A0492E4A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AE214E-51AF-41BA-A51F-21C0FCCAF6F6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11DC76-DD62-42C6-B892-ADC436D89C9E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506B57-D05C-40D4-9A35-6DCD4A5964F6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A2C93CD-494B-49EE-B841-C1C5AB39B592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673274-45E6-4490-8762-C9B08C51A87A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EF188A-6C52-442B-9109-664A26F83D99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F2F931-1740-4A03-8D38-322EA1395997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3902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8936AC-4BD2-4859-8BC4-65C6984B597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DEE67-DA77-438F-957C-827EFD176AF1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D16D8-8DD9-4757-A4B4-F845C96277F5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AA6A2-59E9-4C7C-8A34-40378E0458DE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38BEB-A392-4D03-8C82-936EBB42A576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6E6C6-C9A7-4804-B450-146A92839414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00485-59B6-46E8-9AC5-FE04C942A74D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B234B-B38F-4D72-982A-84D10E9D5C82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2CC86-7E90-4F49-8041-4329DF83BAAB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19819-6215-4BC8-89C4-280119439DAB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5852A-6FEE-418A-9A1F-E28A29B3E73F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828F-A1E4-442D-8B03-FF149A28D5C2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6CEEF-48DB-4D20-A25E-218D15A82947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98CCD-2254-4300-8CCC-6021FA245319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C14DE-47DE-4C64-BC16-B43F2C80B801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676E4-BE72-48CF-B421-D73E8D70FBE6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C5544-251C-44AB-8519-E34E3D329CBD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C7C0F-09D9-4432-8BDB-E304A2844688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59FA3-DF2E-4832-A028-12434F3B9402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8D34EA-24C0-4391-A01D-493B378E3F9F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B3A44-6CB3-45E5-BF00-899BEFD57119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382C9-D547-4B1D-AB14-226FE4EA660F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5958F-327F-4F23-9A5C-551D5FB3B5F2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C8CCE0-7298-46F0-A16A-B3E560F56209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604FC7-5A5C-421C-9D16-DB5F69B3E8F4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CC72F8-46A7-4EEE-B575-BD2AEC9D8D05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3A0600-7B55-4390-92FC-1136EACD3EC2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C0E47-43FC-4E11-9B64-E1ADC03BE573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CFF0D1-E829-43B8-B16D-ADBC3BB5AF1F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20BD9-A117-4818-8E6D-CD2043DB172A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9B5867-E807-416A-AD7D-19315375957F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B74F94-7D16-417B-9BFE-86C7B5637076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6BAE17-1075-4986-B199-F3B41397248A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1BF75-8522-4AEA-A78C-11D5082A34D9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EDC776-2886-4076-BA2B-2C52A206607F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09D1F-12EA-48A9-BF1B-B735F2BA2C41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E269D0-6566-4B10-8BD9-B9ADEF8193A2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60CA0C-B1AD-4C53-8B75-BCA16AB870AC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E099F-4BF4-4225-B768-1183052C249D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D1DC9-4AA8-4757-9D58-A637CA90B575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DA2A86-5201-47F2-AC9F-379FDBE92855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98D902-ADE2-46DB-95DE-DFA156BCAD15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6100A1-7E5E-4FB6-B297-D175CB0B6E86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3A4986-4963-48DB-BFCA-C9D1639EEFFE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A8F35C-84E7-407D-9462-46634CCD4556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0E02EB-1133-4424-8242-40FF33659D47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9F25C2-6E02-4DD1-B335-F77EC0E43601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305BEA-395B-418E-AAAA-2F1C785A944C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418267-D9A7-485C-B9CA-F3908DF7C97B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D45B4B-422F-4F31-973F-564FBCF15DC5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BB5AA9-1448-4E54-999A-C97726DD4669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D927DD-0D99-4FD0-821B-3BB8CF9F9E21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30E732-F15F-4DAE-8A5A-2FEDF48AD654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4AB728-9D02-4C06-B2EF-3C66A189B35E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6667CB-030A-4797-996B-DE0A9D3A0CA9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43FBA7-AA74-467C-92C3-2FEE49630B80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95FB3F-A38F-4E53-89B6-A124B30DC862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F8BCD3-83B6-41F6-8F5E-BCFE125F9FC0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CA37B7-CB62-491E-9101-191963065E84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59A344-B105-42CB-AF18-78D3C02A0EC4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783572-6F89-4F44-90DB-F2A68754F26D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E81DCE-23D8-4A74-9280-968A5614D9B5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FB7247-D3F1-42D3-9C88-224E958FAC7D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D868D2-D04D-439D-9037-9CED4495C098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A7DA0-CE4A-4C0E-BDA1-2CC60924D481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DA13B1-6CB9-427E-81DD-0886BD021180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A794E4-33F2-40B4-8F7A-219D3F487A8D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31B56C-66E3-4472-A21D-F0994FBE904A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607018-6F6F-445D-9503-346A634DA076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6ECC6A-893E-4C55-8484-DBDEDAA39A5A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0F0975-3EB2-4F4D-B103-D216E761BA79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3EBF7B-9EA9-4067-8F53-CCF779059C20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3C3084-BE64-48D5-93B2-11301832CF77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CB6184-0534-4D4C-B194-FBF9BD4C82B2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E2C772-E666-413A-BEA1-1DEE698E838C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DCDD93-B4C7-4168-8646-198480DD923F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31CF09-EEB2-4CEF-A430-D5FACAC4BE0C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BF000D-015E-4E9B-98C5-1D4EB8F74958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68CDC-2702-4B46-AC51-FF8AE7CC6DCB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92C036-2EBB-4096-A358-450435CAF941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5DD9919-833B-4F11-A2A3-EB35958FEECC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0F7719-A4F8-474F-9227-FAAB96983615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45D7B8-49F7-446F-A24F-41F136207E1D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4882AD-96E5-416E-8BD4-1F5B483F9EA3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585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EA5E7-21A1-4485-8BBC-F48430230E20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3332-B8B0-4972-B617-486F18356C38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FD190-5A02-4009-ADA1-428CC5FD0308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68E8C-6F08-497D-A1EB-DB1F59EE6C0D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9936E-20DD-4FB2-95EA-C9606E2D8AD9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9F207-99FD-421B-8687-5D288BF0EF73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C3547-04B0-4201-B465-DDAC59C88A8A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051BE-E767-4849-B333-0A4E4A072AF0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378EE-C6E6-45C2-904F-50CFDE23735F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BA0BF-13E8-484D-B961-AF291926D892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7B686-32D6-42EA-8E5C-113D81C1F3A2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BC8B0-CBE6-40A7-B416-92E31C7DE095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8D5D0-7136-4C7B-8184-D9D9070E315B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F0AB7-CD6B-401D-BDB0-0CE173D94BDC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9028C-C2A1-412E-9970-215302246CBE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9B79B-A186-48D7-8D58-27DE4BBD5133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D2C89-DD88-4E07-A328-042E54EC8B1D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72A3AE-0CBE-41F8-BED5-398D7E3763AB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696418-5E87-43AA-AFA9-F18032C3E6AA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6DD4B-32AC-439F-8B47-0C3E80B9E893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C043C9-F199-40A4-9AE6-F9339F2222DB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FE518-7042-41D5-AAC4-7F20579C34AB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BFE95-C908-47FC-8B66-7F9F9F207A48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03A92A-D8DB-4E53-8B29-2ECEDA4EA749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BBF920-1246-4639-AE53-4DF6F71B92F2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B961B4-5B33-4EA0-9E60-F0A8183799EB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3A134F-700A-43F8-98D0-FF015F0522CB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57CE38-B792-4995-A291-E162FF1CF686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B861A-DC34-4EFF-A024-0819E57A452A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4A27BB-8DA7-4966-86BB-07DDB0516013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161130-462F-4A69-8E1E-0131BEA1C937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B8F0C-0DEB-4B8D-9FE0-BE3F216BCAEF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5E79C3-FA61-495D-985F-76E5E15D58C8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D182B-0459-4558-8768-3D9FF0C43E98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8056DB-F128-47B5-9FEF-957AAEDDDE15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E59A11-67FB-4DA7-A3D4-E741A62DC0DC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3F315B-D352-4178-BA15-0214BAC23B77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8EF268-23CB-4345-9F90-CF451704FD11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E561AC-AC9B-4317-8BA7-0710DBBB38E9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7A2E5-2A64-46AE-9A1F-A710E7FB6635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862249-083F-4FD5-ADC4-426CA7714FA2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6D9804-9395-4F12-ABA8-6B16BD0E454B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26970-99DC-4E00-8675-BFCCA1B81F0F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AA8F8-E1DA-48EE-9F5D-D1DECC8E00B8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820B9-2C11-457F-88EB-46B445B3F0B8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D945AB-79E9-42D0-9ED9-DD398BE31D8B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AED5A7-0EAE-43C9-BC40-FD96741112D5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D13876-6E16-4481-8ABE-E90209FC6EDC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AEA3BB-2A82-4CB9-A6A6-E8F871FF3D0E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87294C-DD07-4647-A616-DC0BCDD8535E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D3419B-2564-4465-BEF4-536C7D87FDBE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3173CD-CFE6-436C-84C7-2EC6750DF03F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26308F-4021-493E-A4E3-C0E108B4B885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F60C07-A94D-4E8A-B50F-3E633C5C3D4F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FDB6DE-B0C3-4793-8414-42D7989D98BB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6DA375-78C4-4C2F-A303-B38F16D988E7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3BD494-106F-4E7A-A6A1-543ED0A750A7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2296EC-CE1A-43B2-8CBC-6897ED6A5F88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5309D7-2138-461D-ACC7-42952EAEED02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CAFA8F-544B-4F9B-9795-605AE8BB307A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E63910-FCA8-4F2C-BE40-5B97EF7F0854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5C9591-DFF2-422F-8CAF-EB8BE3E5CF69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412E81-4573-4B2C-8BFF-334DF733BA82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CA0356-EB71-4768-9D52-9C9444DAB20E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06726E-B9E5-4CAC-AC86-601540CB2E55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B0D400-7A45-4F1E-AC6B-5ED0A22D5857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1285FD-8C21-4687-BF85-C737D0239E91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DA1EFC-D9E0-470C-B06D-1283AA1D46FE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DCF04D-E8F8-4B9B-B3E6-DF072D81D4C4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1B379E-376A-40FB-B008-B8E8B3F9299B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6D2145-AE54-415C-88C5-16F77EB08855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FDA63D-AEF8-44AD-982D-FE81A838F2CF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2A8995-11E9-431B-BD50-BC1AF3C6CFA8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A81C1-8856-4E3A-B9B6-B94034FAA170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CA5ED2-A3E5-4116-875D-B143E2715AEF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86F9CA-766D-4D98-AA76-57E7009A5C70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FA1B7-689F-4996-A7B2-9FDDD95E720D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4D90F2-5822-4840-8DA6-46CA1DCB97C9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434BE0-1D44-4C7C-8319-BA5870C4FED3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4031EA-DA14-4699-A524-C765DF0C7195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2F3DFF-41A0-4D07-8987-6A25704E2A82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41B469-6878-4E58-94C6-ED3F0C8B100E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8850B9-9423-4C28-978D-00AD7171057C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5D7F63-20EE-4D90-9427-550E9095144C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5916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200AF-CCAC-4321-86F4-A2D85C744C42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33437-EF52-4CC7-9010-013839BB8CBA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FD35-8422-4C0F-B938-A3533A65CF99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F941A-5AA9-4ABD-8EF4-BA79AB96F07D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0C98D-1485-46A0-A558-A50505225CF5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4CF12-BB1E-4DF2-84C3-6FB465193FF6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A76A2-E502-4A41-A465-6B26429FF389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A8AE3-7A97-4459-903C-B4D06E27ECF5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22947-480B-40E1-A02A-2878D7070789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CEF328-A6C3-465B-949D-06DAD145C12C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2D7D6-500A-4603-9B1D-B1E654A73BE0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1A9F7-B869-441F-B43A-995D811F8E0C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55914-B8B6-49F2-A246-255CC6C45BAA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81BCF-9480-4776-9E35-30E0AC5CB667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A93FA-F249-4AA7-BA1D-86ACA91F796F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39345-4A3C-4FC8-95F3-069BA8E3E85A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0C99D7-919A-458C-B009-10360CD71E35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D1464-2B9A-442A-BA38-079C02C064E9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521CFE-8EEB-4B35-9CE4-7B8DBC422833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D0C660-F539-4ECA-9A11-54BFA36CCDD7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C48F7E-8033-43E5-851D-D02BF996782D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6797E2-3F99-464B-8898-6BE0ED6B1E8D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A32665-31E6-4A69-A86D-7F193B682FB0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90E7F-18D6-43AE-B6EA-4AD4A00F7921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0BE81-93A7-4DCB-A180-AFDAF69B7B00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981CD2-8AB2-4406-A27C-6CCFA16CC406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55A5D-937B-435C-BC85-690A5BD452BB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3B944-3323-47DF-95F4-032AF2EDF67E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81BEA7-7AB7-4B3E-9954-D3FDD68C4443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20763-CF8F-4F12-A720-DA25EC6A5125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BF54F0-90C0-49D8-B3F4-7C4B11D95027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C4FA09-9751-4C58-AB29-7639E4FE8AAF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7226B7-4223-4D92-9DFD-C53B378FAA97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862748-6BD0-4E87-A722-AD1208CCBD58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717154-7754-4EEB-B2AA-FF7D061D67FE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FC095F-60B7-4213-998D-E5D00A3DD199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BF5EC0-1823-4560-9E35-2059C7ACB9C1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A10331-5B5D-47B4-8F52-34E1DAD56C04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7E304-FD76-4DB7-833B-A8687572FC28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88BB8A-7266-416E-923A-46ADD27DF30C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95E1A1-BE29-4EA2-974A-59031A935680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4D6CCD-22F3-4C6F-B4EE-ECA8D1848EFA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AF03B5-A653-438E-BD0A-A7FE3BE25CFA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54AF32-5283-468E-BC79-87A60D6F8C08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92E0F3-7987-48CC-A8C8-7B98D0C5F4C2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3BAAD9-945F-4DA5-B1C7-746717FEFB0B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D442E-79C0-4C21-B8D7-402D144CA4BB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65357F-0FF1-4D56-84FE-569FAFB5177F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CDFBA2-E3DE-4F43-90FA-25E8871DF1C5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FA1C7A-199A-4F2C-885B-4B5527A9B4DA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FB415C-6CA7-48B3-8834-580C6BA73D63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718BD6-9360-43CE-B7B5-D33EDF785E31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20A447-D1FB-4FB1-A9D5-06C84A0D8900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21FDF8-DA0B-41EF-AE70-B4EAC4C181AB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78DE5B-35BB-46CE-BF31-4652E23D97FE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7B9522-7B9C-4743-AE27-97CD7E9B633D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9B9C7D-46EE-4BD1-A374-66D03BB5EEA1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EB876E-44AA-4D2A-ABAA-7BF82E0E8204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4A8187-F49A-4ECF-B8C6-776B99B9B794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B6A1DC-509C-4A60-AF51-DA4214BF04EF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891A2F-FCD7-452E-9839-DA91311398B9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BD5DCB-187F-434F-9474-0C113BDEB68A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7444D1-86FE-4E22-9D66-AE42451A330E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514D84-DE5A-481A-AB69-0D45BF780D65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7B7566-8916-4288-B089-15DC923C1A15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9F772F-7553-4258-B6E6-95660F180340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EA2519-4058-467F-8694-CE664A4AA858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B6DE94-F375-4DD5-9333-837444B2FC60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B09B23-7B38-465A-B60D-4BADE238D753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133F8F-BFAE-4E10-96D6-08EEE5899A66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56917B-E0CF-44E1-9008-5EA4C8361682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972DB1-8487-4200-B3F3-56D7F9344C4A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[2,1,3]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828866-E411-4BE6-BA07-9CD55F81CCE3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2F673F-7A20-4098-8639-6DC135CC5B98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173A9D-3618-4E86-8F20-0624D45A613E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2B94E8-815B-4E70-BA0E-0E19C33B3654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843A14-0B93-4E52-8337-09F6B978C602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BABC88-18D3-4849-9CCE-75293DEA62AC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23CC2C-5AA5-4A4A-9FF9-6E433257F766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2C5028-FD7A-4F39-A4EA-6C58391A4A55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16B175-A6F6-4350-AD2F-791E2BACB14E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41283C-1CB3-4582-BF69-F10661C1AC65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4619E7-56C9-4C9D-9250-610E6A5B14A5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B36BA1-550A-4D5A-888E-74C1AA65C768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920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441B6-8484-4764-9F43-2ECBB9E7C8E0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73B1-5829-456F-BAA3-4E43B5174021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C3798-E235-43E1-8209-0511B8D42F00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64EE6-119E-4283-B34F-B656E45B2504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5EAA3-2D15-4A9A-A020-0F51015B7356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1ADEE-BDE8-496C-8E87-8D59D02D2B64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19943-7097-4241-8E73-21D8BE3C4C02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128C4-697B-450D-AEC6-AAAEC6760130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C4632-B9E4-404F-B492-21261B7F2E8F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81305-B53D-4CC2-9731-DE806098402D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BC274-AEE8-4A3F-88FE-639A08D5E954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425C9-7444-45BF-A3FC-A7ECD3C1A02A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52DAF-43D1-4973-8FE9-2D0CD475918B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EF58-459F-466E-86A3-717BF29A4420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C52CC-513D-4A8B-BD5C-E3A1596DC989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EB6EFB-6504-41AD-8E7E-814A87621751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73C13-3AF3-4009-B022-FFAFF9C659D5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07BAB-EC17-4722-95B3-16D95CC806D2}"/>
              </a:ext>
            </a:extLst>
          </p:cNvPr>
          <p:cNvSpPr txBox="1"/>
          <p:nvPr/>
        </p:nvSpPr>
        <p:spPr>
          <a:xfrm>
            <a:off x="8009493" y="55263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18092F-702B-4B69-A157-365E9D474594}"/>
              </a:ext>
            </a:extLst>
          </p:cNvPr>
          <p:cNvSpPr txBox="1"/>
          <p:nvPr/>
        </p:nvSpPr>
        <p:spPr>
          <a:xfrm>
            <a:off x="8749879" y="552639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BEA13-BA97-4C50-A78E-63743CBDD66C}"/>
              </a:ext>
            </a:extLst>
          </p:cNvPr>
          <p:cNvSpPr txBox="1"/>
          <p:nvPr/>
        </p:nvSpPr>
        <p:spPr>
          <a:xfrm>
            <a:off x="7404934" y="552404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170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E8B04A-876B-497C-8BA4-08062E01FBAA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0DE6A-38FF-4A16-9BC6-5B41C0E577B5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2F707-0F56-4F5E-8299-F2143DC58B70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558B7-C5A0-4EDB-92C9-04593F90200A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9C701-CCCE-400F-8520-9AB8E485D6C1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9FC53-FA5E-41FB-BB09-12763DB05D79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38C0C-91D9-47A6-9AE1-59681E564B73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98E7B-7B15-4C65-9B5A-6096A48012F2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9BC0D-1B11-43C4-A3BA-E3D59A87A9BB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FB74B-AD84-4BA2-99CD-63AEC23486EA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A2EA4-E6BE-4484-82F9-667AEE3E4FBC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C72FB-435D-435D-B2ED-82E4EE08F150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5A129-E639-48BD-ABE6-DE81867DF404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40B6-39D0-4875-9579-A6B59B55A2F0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C50C3-497E-4AD6-95F8-31D84920D60D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3B6166-5F48-4574-9D3D-CDCE0D1BEBA8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108D0-AA82-4483-8529-6677E15AB1AC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25A00-65F4-496F-9B8F-766CCC7E666B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D7585-281F-4FB3-A5F1-12970CC6EB5E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FB067-5229-41F4-8A64-480A6ABE789B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5D3FE0-0235-4B6F-ABB1-C820B9EB91B4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B176CB-E3D8-4547-8CF9-96F1EC4AB525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CAD94-C780-4033-A4B4-6728922C19E4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93B77-98C8-453A-B0E8-4B147888B4A2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1E2DF2-D76E-4547-B267-0C6E2081FB18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D4871-6385-428E-833D-0F9FDF9C105F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2F7C0-67A5-4E7C-A7DE-4C764F38588F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703EB-82E0-42DB-BCCA-75FD7DE09C58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E3A21A-AF72-4FDA-ABB0-22606D7A810D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37F25B-FCD4-4FBB-96E3-21DA2C8A1AFD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7AE2FF-7B41-4314-93A4-05A2303C12B8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4B7AD4-B1A1-448B-B9DB-D81A76175F9E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B8BDF9-1F59-45C8-B24B-68E53BE6132C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F79A8A-4BD5-4297-9CD8-EEBEC79EC130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1CB96-777F-4E63-AB1C-E0A65DD411CD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6800B3-FE85-4CAF-8AA2-8066528D78B7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8BAAEE-06F1-4908-932B-7FA78F3DF4AE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4767DD-64CE-40A3-A17D-A1E740C04B5C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B1AD09-19E6-4F98-828D-83B6BF2AE6C1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9A01E4-4718-45C0-A374-861DCF270080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6B7ABD-CA57-4A01-9F80-D042A51B3746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29A100-2CED-42B5-95CD-554FFFFCC745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4D3B6-2960-447F-9D4C-C7C744B3B19D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B1854C-DAC9-486E-B1CE-8C8043025AC6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39312B-F8EA-4ABC-8E27-6CE90EFE7149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CB3A4D-85F7-46F8-8787-0FD8D63C424C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EE6A2-A36E-458B-AAD7-E06F1C1BF557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D729F7-2619-4DEE-9993-15D59D4CDC64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D727E-66EF-4EE3-8ED4-D07D1A54DBEB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0283F2-88D9-47D4-ABCC-B7D72BE1552A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9B3A0A-805C-49EB-B0D1-4A16A244736F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FC4653-E797-406A-A2F1-1678DBD9E16D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64E48E-2F7E-41DB-80D6-005A90B55452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DA2C22-83DD-40E1-B114-DDD35B77715A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1D3FE5-25BC-43BC-95E7-17A7B31CE7FB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393F31-3A72-4566-B8BD-A3560669CF74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5FA0C0-1688-4767-A8F7-D13CF7E910C8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BD75A1-ABA0-47B6-9FA9-6F4BF83CDF58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BB488E-7342-4489-A7F4-7A101FD36A50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B8ACF2-D0C1-4FD1-9C1A-20A01494E2A4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C18A31-C90F-450B-9EFA-36D42AF81380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DE7450-CFEB-418B-8CDD-05FFAC03323E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5FFFA7-B437-4E73-B45E-77840D6681F7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7B2721-A75C-45D2-BFCF-11C5C3F98334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7C96C2-FFD7-4C56-B7F1-B5C7A4A7040B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675173-4F7D-4A66-BC51-F134ADC4368B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A26759-B5E3-4647-B59D-6C15CCC01D06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399839-63FC-4296-BE4B-8226925BC38E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12FE6E-F57D-478E-94E3-F0E5BF44D9F9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C90FB2-C68B-446E-B5CF-BF26A7E9C82D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0ED25E-814A-4D39-B621-17FC9C03881F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CD5A5B-DF7B-445E-A43B-FF4F917A57FF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[2,1,3]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D8A676-C8B1-40AB-A412-86764D2B56DE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C92574-51E7-4316-83F6-A1CEAEC90FF0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82F4E-E7EA-40D3-A86B-A8701395F336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064583-E582-45A3-9C96-297C834CAC86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C23DF5-279E-4889-A28B-F7116288AD37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92506F-FC4B-49AC-B1DC-B1425C6F2A34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45DAA0-0CF1-493A-BCF6-8C9948F9EE22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929F56-F398-427D-A80D-1080B1738C4E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F58830-6DFE-44CB-B1CB-1D66F1F2A814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B63BC5-9A8F-498F-8FDC-469324E8E2B0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65A4A9-B90F-4264-8C18-CD206A123127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F43610-4662-467D-B5D1-756EDBEA6188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19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A1ECD4-1AA5-49AE-824D-B5555A84868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DE84F-39CD-4669-99E6-AB4E576350F1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2062B-37D6-4D1A-9D74-B86814CC127B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C28A4-CB51-476C-90DE-DD040E111E5B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B6EDE-1D9F-4B1B-A720-211EBD6B8150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103FF-F367-4CD3-8071-0CACB8688826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[2,1,3]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4892-40CE-47FC-97EE-365A4DE1B5A7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A8C6E-FA42-4A8B-A7F7-747086867AC0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6D3F7-56D0-4C10-AC54-20DEC4C1FA51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BCEB7-BE9F-424F-9CD3-E40664AEC729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BE26D-4FC0-42C9-9D3E-81CBA66A5D56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534AE-2252-4119-BEF0-DD49124A34FF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14BC-D201-453F-9752-3BC60CA4FEF1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C78FD-8625-4DCF-9B3E-1D86138D1D18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772E9-BADD-4AD0-A341-E6346747D0E1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2D90B-DC66-4BF1-B8D1-46B9ACC0A0B6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AFA48-83C9-4D6B-8A45-B7300116FC6A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5305F-8BAF-4C48-A953-BCFAD1D7E945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55850-43FF-4268-83C4-6A0268F53F72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FBA1D-237F-472F-969B-128B5BB1F0D6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53A0EF-BA5B-4E23-BA4B-F756245500FD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39229-383C-4D02-8E69-F1611DE70A23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9F256-1CE5-4AB3-9E1C-9BB4EC696C82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9D504F-93EC-4C53-829C-30F90C88DDDE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19C9A0-5CF6-408E-999E-6E38673498BA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A16356-977E-4664-8299-D8FBB70132F8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002E64-88BC-4CDC-B46A-5650B1A29AD2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FEF71F-5C03-40BF-B4FD-B74AED172F13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1A1120-9EAE-42C9-9A15-7F82CEEFBDE2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C18DF7-81B2-4F04-8AB4-9EDA88F12BBE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D42B52-C028-43BB-88B5-B54A332B802E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1FDDA2-D8FC-4C0E-9CB3-157016D35E82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A149D-A612-4447-A536-904BE3EF6DAA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48D77-8306-4F46-BC85-7CABAEBADF80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096572-1903-4454-8F28-3BC32378E0EB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D2BC44-CC4F-4771-8EF5-C12ADB08C954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3110C-AC3D-40B6-A9C6-34AE72D1E6BA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E1019C-E68D-42B8-B379-99B2E3D4E10C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678B9E-92FD-4845-8F6C-B6B9188F7539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2B308B-F337-4C13-AB80-2A4D0BFAAED8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8ADF3E-8815-43FE-8D0A-75E6D97ABE2C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CBD14-9BC8-4AB1-B7D7-165C512879E7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7C0928-649F-4573-965D-D9CEBC6270CC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F70C61-B5A3-4715-8E69-23AEC8FB4A70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202D5-2196-403B-978C-40132FEBACBC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4F817A-ECFB-4E6D-9D68-B4B32DFC1157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A6D3F-71EF-495D-AFD6-AC0AD01F7538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CB321E-56E3-4B44-A699-71FF7B9BB181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F31102-74CE-4AA2-96BD-21ECDCE7DFE5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B389E4-CAA6-4971-8301-60950A02E884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A2750-57F1-4829-93B3-B637C01BD2FE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60E3FE-8B4E-4BE9-9D59-C762CFBDF0F0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3025C6-96C3-4AEF-ABA3-97DE1E81D131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4FE243-75AE-469D-9C9B-71056C5EC0F1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BB1B58-3344-4AD8-BDF8-B03373573713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F6CDEB-0211-49EB-9BE8-61B31B01105D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1C5530-936C-4485-B84C-F58797BF5DD4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8C32AE-B671-499E-A36F-2C2A81143F27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349F66-38BC-49A3-BC7F-0DC4E316422F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0299C6-F196-4387-A402-C47D0D061FE2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BBCAE9-26EC-4A75-B1A7-10E4A6332288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807DCD-D896-4581-834D-28382E52F7BD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6F2B38-F897-4191-BF6A-0A05D1807DE1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96CDF5-77E4-4261-B6DC-08669A8A7DAC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D3B23B-C14E-4992-BA38-685AF8A3A58A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80CD97-F0B5-4974-8A5F-53E714BB5385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262EE7-7F6C-4AF2-97E4-F01135DA9646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662B3B-4BD0-43B2-814C-F42CD4E66E5C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506259-6BCF-4AFC-8C50-C25977AAEA04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6ACB6E-E733-4A9C-BB73-F6AA1E6E9724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A72203-C100-41F5-95EA-79D53BB5C769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CE15F4-84E7-4DBF-BAE2-21845DFB699C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[2,1,3]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2A5398-BD0A-48F8-A6CF-3C11D180ED2E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6F09E0-865C-4185-85D4-CC6860FE8020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454653-C3A4-4B95-9B62-BABC8268D22E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62E2ED-AF63-4745-BD75-16DED410F20A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38F368-C86D-4AF3-AB2B-4344E9FD27E6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362E96-8E61-4B79-80E3-A1B75A00C806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B01BF0-A66F-406A-827D-08D5C256F100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BFFF74-E33C-4438-8108-6893C9051383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9076BB-6D52-4F0F-AAFE-EF9A0E8B9F6A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448F97-CDF4-4AF6-AE20-245CBA69127D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97315C-EE34-4C10-AF20-6774AD29D0E1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B776CA4-8FE1-48BC-AF33-FC6BF3F663B7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012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13792D-0F40-4245-81AE-111E412648B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CE56B-9BF9-4BC7-A232-F22152B99824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A8AB5-9E7D-4814-BD1D-592C3C409D9A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7BE96-A08B-498B-924D-3ED81DF2D87D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4350B-DEFF-4979-A2EF-4A00A60F2D66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AD81F-E7B7-464F-B573-7E342744FB20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[2,1,3]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29276-E7C6-4F3A-90FE-822C86CC181A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ABAE8-9CCD-4B81-B080-41E355AE689B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D91A8-7967-4594-BC83-0C1CC5680626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E73A5A-3210-4D35-8E54-E4B07724D7C1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980E3-DD63-45AA-B610-C98768227CB2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2FF84-C72C-423A-8DF6-C3C1A3511A5E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047ED-58BA-42F0-B61F-8C1BE1059167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AEE3C-B93A-4A05-B5FF-DF2C5219AEB3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4D4AB-EFE9-42F2-8ECD-1C1896CD11FD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2ABA6-8CD8-4A42-B42F-11338D6B76E3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5DB51-8BEB-4529-A19E-C73EAEE641C3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40524-51C8-4FBE-8028-67D212A3497F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950F9-2E5E-448B-8472-31F76A15F2B8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CA64F-CB9E-496F-9DC8-E6FB76B2A345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8D041F-7D25-494F-BA3C-07D4A322E495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1EEE7F-AA08-4DA5-B6A9-94FA8F86F898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73EAAC-B2D8-40B1-BD2C-183B54A4948A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584E1-D9CE-4727-B7DF-2A1790D7F25A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F713D-3E6A-4BCC-B730-6997917E5ECD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B27C71-AD91-4F0A-A165-39C4384804D9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21AA01-BB78-4C20-BD23-232629E59D48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C54D1-5CB8-4C59-8D91-1D199DA99EB4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37CBCF-CA8B-4398-9267-1ACA83DF303A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6F9B5-5B5A-4D4E-BF8C-4973ACC839D8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869605-87BD-4754-8D9F-D762BDD5CDFD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FBA8CB-1DDB-4722-A18E-D5217C4F1FCB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66B7CE-9FBB-4EB2-A4B1-A346609C0C79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F2B42C-BA75-4054-8B09-6DA0B396D77A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5EF37C-DAB7-4E1B-97CB-A35617E44790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0BA37-4C79-4284-800B-0AE981F166D0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FB76B7-8939-4D32-9ABC-A01A8708366B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D26BB3-E3C5-465A-978A-A3FFF8257EC3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4DDF99-F4B1-4C21-BBF3-44201CA28623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1E7A1B-045F-4C24-BF5C-871A2B3D407F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9A4DD-C219-4A0F-9FF0-53065381E675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FE2E-55E7-466E-BF87-E6B248EFC017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E28840-AD64-4960-83A9-6FC5F96D99A5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08AB72-C9B9-4A03-8857-139B0701EFEE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DBE041-BEFF-4B51-A83B-5F58EBAA2987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BA8C52-F570-43F9-BCC2-46079A704E4F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036F3-48F8-4C64-967D-A13D7B82DDD9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7CA28E-1770-434A-98EB-B05DCC53B54B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994B41-B07F-435D-8CBC-8F6E082796E2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109AB8-DDBE-41CF-B8D9-BFC7FF5C2900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B4CEBC-764B-446B-9933-34D795C85660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AE1E94-E8BE-494A-BBE3-8E1E2525FC05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0885B4-207C-400C-A554-A684C70A43F7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FFA24E-8533-4842-B828-BD7C5656B38C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3AD212-177E-46D6-9F7A-B6E194101DF9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8958DC-B111-4CC7-AC77-F1D7873AC1D5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787A94-6F7E-43AA-BE1D-49959A20B962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72FF2E-0DD2-42C1-BBF8-DEAA79C9744E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47EB4A-47EB-4167-8B26-AB5E07B3AB30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63EC18-D429-4AE5-871C-9F3B04661A0F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B3D403-A5B3-4763-8831-99FE8A880109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E3C94A-A22D-4C54-BD58-F322563C4855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FC511B-0CB2-4E40-94CB-F2644790A8A9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0E7208-A5EC-4A81-8411-6B5CE16DB872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A294F3-61CC-4A55-86F4-AC28306802FA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E705E1-E2E1-403E-8824-5A98DE67CD08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F5F7CA-C66B-44E3-B604-45CC5B4CCE3E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79FC3B-BD93-48D8-A537-075A0356CCE6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8B85E5-03E9-42A5-9203-E05865D6A2D6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4BFBA5-A67F-4745-9D3C-5605CD54CEB3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5B16E-CC8F-4A61-9CF1-6F0FFA3CBA80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73F244-0AAC-472D-A7EB-F97A500EA25B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[2,1,3]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C76763-B860-4D93-981E-8597BAF38A61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0FEA03-D694-41C9-B1D0-8A7F98968C91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30B491-93C1-444A-B32F-A13A30B871E2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E86ED8-0CC5-4EEC-A639-D39AD73C86EA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3F4E07-C795-4DB5-ACA1-9754A7F3E2D5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93E2DD-77FE-4A2C-85E6-8453B26CA964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B306BD-8E49-4055-99E2-D21210AF07AA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74DFEE-066B-4535-9994-5AB608CB99FD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AD796B-5333-4502-B2DC-BB39BC05BB65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76400C-E106-45E9-B9D7-6355D3E6EABF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E2D198-B921-494C-8CE2-DA202178DFB2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0B4975-62CB-4997-A3A2-7141B6FCCDCF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2496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1F7E8F-4BE1-4C18-982C-21E3A05F1978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99A12-B544-4AF0-9F33-A3FE2B5CDDFD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51873-3DF4-4B58-AC50-5DCE93B6433A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753C2-4667-4EE1-BA48-A9C8344B7D8C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C9BFB-5E4D-4AF6-AD17-D64280427216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B89F3-8786-49C3-B2DE-9EDAA1CD98D6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F4109-52E0-4B51-AFFE-2E10B1BF46C1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43F41-20AD-4EA3-87AC-F54C971DFFA5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67171-7310-4B03-9A94-575B43C60011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CE3EF9-8769-44F3-9E97-1F1BB82074F6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E52E2-7EC9-4F77-8F24-46F0BE64350B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6612B-FDC2-44B5-8399-68B2310E331D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9F20C-EEC9-4563-BB3A-89C149247778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DB08C-D4E3-4941-9696-BFCDCCA28110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289FB-7BD8-4718-86B1-6460DFACF80D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22627-C451-4F6B-A387-7196DE430F2E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6D723-66FE-4B6D-B422-4664857E7DB4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7278D-B9FE-4891-87C8-FD0C40E0159D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3E4927-6968-4C05-9D50-774D71833E85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C20AE2-1849-47E3-A1B6-463C0A3C6482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D48D24-23C8-4485-992D-BD0D2E392351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92F2F-BE7F-4993-92F8-D06EC720F537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292994-67A7-4D34-8048-EEF6AA5E1B79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DD0A7-3B5E-47B2-B4E1-87F65BED0EC5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56E1A3-9937-46E5-B820-09A374724E10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1A73D8-12BB-4D19-967C-C8FED79470AC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3F2BAA-54EA-4C64-B9C6-098E1872A58A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A6B766-9F51-4DC7-B5E5-201D6489256C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B82DD3-1632-4A22-9220-91D96B32610E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C268C-7899-49CC-8F0D-E843AA6F4D34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118FA-0C6C-416F-B73C-392D3EB6DED6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FDE451-15ED-476E-A04B-BA360CE0AD07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5CBFC-A284-429C-98B7-AC11E305E120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F7DEED-FEA4-4CD9-8794-D62CCBF2D365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76A271-062E-4EA5-9F08-E7811EF9252D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2768A-DB86-4100-992A-7DFC3B980412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E2CA7-F531-4325-AEF5-8E667554D91C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ABFFCF-350F-433D-A99B-2C876B09B339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8CC7E-33AD-4CB2-BE9D-A88BCFBFBDAB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4F97E3-99C0-4EBF-A0BF-57824B4A049D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8FE58E-3672-4F7A-9E50-021829BB5053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32B60A-D6D4-4859-AE9B-76994B375DF1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9CF06-D5C4-4352-9030-E5D033D7A7B6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DB22A1-4800-4324-82F0-FB43474273D5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D35DF-C9BD-419D-A94F-B7DB7BBB6E4C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BD1EC9-A7D0-4DFD-80F1-AF2424C8A363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AF4C7C-6160-4917-86E5-4946E7551854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2FBF4-1238-4080-8B9F-558B0344E2C4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245DC7-7DA3-4C88-BE2D-4269505307B8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F4CF72-8978-414A-A38F-B171E7AE2942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18FB9F-41FF-4E7F-A40B-FA0C76324344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22469-D463-4990-842E-CC3C07EDF5A5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71EB35-42FC-403B-BCD2-20789FE97192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76D7B4-8356-4349-A58C-50279DC79B9E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6C929A-CE5A-4F6B-BCE5-B63348EBA930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73CD89-9AFA-4B60-B2FA-22C60D8B4513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80E10D-F14C-4BE0-9435-ECAD09FF14D0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A84525-67E5-4EC4-80DF-4D2F5D25CEF3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8D5172-CC7E-45A3-97CD-35F792D12E96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AC82FF-CCAC-4341-8060-9839B0B56332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14C9FF-E226-4481-8BB5-1B58E619EE56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886EA-C993-402A-A598-365637735A72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BF698E-6AA5-458C-AECD-8694F65EE2A1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C44F0-761D-4968-897B-C1CD7D028BED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E87AF-C525-4C83-AE24-87A9DD80B679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100018-D0A4-4B69-84A3-C140B3D33082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6B8AEC-46ED-4442-BB35-E7DA43A59C11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B76D2D-AF5C-482D-BB8A-9104CBA26626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99AAFB-8024-4FE8-82A3-9ECD698014BF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13D2C2-9283-4E56-A8FE-5DB0CDACE731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661E57-2CA7-4C18-8DAA-64F5A2756862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804EF9-82BB-4CCF-AB48-194795C6284D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[2,1,3]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6B0AB0-7028-4FA4-BCF1-B392B921E350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82973E-F0FD-483A-9AFD-C67612A38777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8D3607-6930-4C7F-8958-C40FF2D43AFC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187A43-9FB7-4139-A284-40957BF5D0C8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A2C40D-B84C-43CF-9FB3-7EDCE25BA181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450223-5C8A-4983-8E00-70788AEB569F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4ED043-2A64-428C-89B8-848A2DDC72E0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7ECFBF-A741-4D5A-872F-0B0494CBBFB9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9943B7-B47B-4DC4-93FC-40BA6DA5D924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FF1EB8-D887-4C1B-B8CA-68FD873CC433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2756C6-4A01-4392-AF84-FAC6EB5515C8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D4485C9-0266-4F9B-8BB3-DE960671115C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1629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60B80-2045-4421-A7C2-6CD67B8A6950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4A568-9EC2-4D0F-8EA7-AEE2C6154C0F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EA7DC-3C09-4169-9DAC-2232C537F2E8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568B2-C4DF-4E06-AA9F-BA115899B75A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A97CD-4A85-4915-A19A-86418215ED2A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0C377-F42D-4930-BF06-613E3CA02341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1E2DE-D338-458D-8929-A3626BD43C3F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932B6-2445-4F5C-A509-8FAAA8F70454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8D893-45C4-4947-8654-B3F1DF93E112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B7342-8021-49F4-8E60-04EB05259ED8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0DD73-A42B-4D54-ABD7-E82B6DB54D66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23AA9-8CB0-4C8B-87EA-CE2F52BE7A01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316D3-66BE-47FD-B252-5E3F42979920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3B147-95BA-432B-B94F-0F86739DAB47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84F735-159C-40B5-8D1C-34DD030F50A1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583B4F-2704-46DF-986A-B4B0CCB5A20C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216B2-AFE9-4E80-850E-4BBCE1874DD9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5C351-3CA1-40C4-8767-4410E4D836B9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0377D-CF4B-4713-A61F-85A5590EC462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BDE60-B020-4C92-8D07-ED3DAC78C403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8C2A3C-86E8-44EA-AB06-9355DB2E8975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15985-FCB7-4CF0-AC94-32F311AAEE48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A8A0F-73AB-42F3-B170-458D87499CBB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9EB0-52D8-43AF-8708-42584BF4CC11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13DBD-78F1-4703-86F4-AFC21F77A6CC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0AED5-A393-44BF-B270-97BDFA6321C6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FB7C15-9CFB-4C49-82A5-ABE01393EEB5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42B05-D6A1-4D9A-8849-1C27F2BA3C80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99A7A4-37A4-4CE0-A4CB-E7979B8BC608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C00543-1629-4FC4-B6FA-CD807CB2A0B7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AF8B58-D00D-4AF0-877C-EA39F794A656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C5D595-E0F6-4A6A-9FB1-5B106550E023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F6B194-C31C-4025-8954-837F5B4F49F6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F340D-F9BB-41F5-A2A1-44DA40332F5E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AE8B14-FB3F-40C9-9647-AC8E7BAE3059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7AC1C6-8A67-424F-8B84-5BD442A026F1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5930A0-640F-4B44-B814-8467FFDB4921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2D8B9A-841F-471B-9B50-94C15ABF2393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EE0F8E-4186-4B74-A496-0FD226125FAF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D3701B-13F5-47B1-AF03-7832EF428300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D2BCFE-603D-487E-ABD9-D5A6F4B174D4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6A6C4F-0EA8-4E69-9D7F-35D260C647B0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30CED-6E26-4977-A9B6-94864BBF6CD0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FE41FC-ADF7-48B4-86B2-DBC02879DBEB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642F1-5A29-4C38-BD78-0AC95B3CF4A0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211D31-7B9A-4559-8A32-612932D4A8F8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025F91-1F47-49CA-A9E4-B264563082A7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9424EB-F977-46D9-B952-DA0A18597614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632E32-00F6-447A-AA2F-1F01F548A60C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B77D11-B12E-40D5-9FCB-3CBC70D8B590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E8099E-FDB3-4C99-89A2-B60250F902ED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C0BDE-CD51-487C-9A64-2C325C575321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7DF13D-753E-42DC-9B0C-37BF58CB5C3B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D32661-C953-46C4-97CC-5795DB31C792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EA5856-521C-4546-AE91-6ED20790DBE5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4A66B4-9461-4C06-8022-DA82AC1E408C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192FC3-F8C5-4C0C-9564-C4C4641DE695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6BE582-912A-4EE7-9FA5-ED04356C5F5A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28BFE1-8CE5-4148-AE46-1C9B0A9E17B2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160924-6C56-4A59-8201-A1B35CC49950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4FC526-17EF-4E9F-82B7-83F406AD528A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8B3BE-1C2C-48FE-97D9-9CD53D5C43F4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FD7F22-520C-4E9A-BEC3-9BD7A0809B21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73665A-0DA6-47F5-9A9C-C407A0D47CC5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10C0E6-D8CA-4515-9A45-B01524157445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F3A334-BA58-466C-966C-A67432CE17A9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6F511B-3434-4A38-BD10-0136B6E1502C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4EBB23-0B78-4E82-96C4-75A5EC6AF380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B66DEA-C666-40E8-9195-E60B97E846AF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93AFEC-088D-41C7-BADB-978DD82D18C8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F298F0-6472-4CBF-8D38-B4D8C3F898E0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0518D4-AE0C-4E65-940D-FACAE713D387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B311D8-CBBE-4452-A15B-6180DDF06E5A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27C6CD-5417-4F55-B4C2-3D7607554B2F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A44CA4-1722-4242-B7B9-6EB9E0E75276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DF64CF-12CB-4D3E-8474-D9EC0A45C644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40B19F-2CC6-4AF2-80C6-BA6A337E0428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2BFD0-F55C-4955-993B-8E110C831A2D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7897E0-3EA4-48FB-AC68-4D7939712320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BBC3BE-D3B9-41A9-969E-3AD523753F02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762577-2A9E-45E5-B8A5-F36FEFCB0817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020206-D0A6-4ACB-BBDC-A48FCCCB3DD0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DDB95E-8F60-43DB-987E-A562522D986D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AC201D-08C5-4C69-9CAA-A6087079A123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781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A72A11-F242-497B-B0A4-C57BCF66F4B0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69310-D262-42D7-8049-44A3BFD0C198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92A28-4013-4A49-9D70-3FEC84308C7B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AD254-517B-42F0-9754-AD1D557C087B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D1BB1-6AE7-4179-9BD1-79683280B808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00F39-0402-45CD-BFF2-EE851F5A8F82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D87C7-1E3F-4112-8A62-DDDF5F99F4C0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FA7DB-B4C9-4B7A-BF18-16CBC5C2DDBD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29AC0-A6DC-4453-BDC2-B3AACC27224E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40EED0-0547-418C-ACFD-FF01874B56A1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B7CD3-6120-4223-972C-90D60D1EFCA4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8D499-4FE7-487D-9725-B8B3A02362DD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E373E-629E-4B2A-9A50-8A51ED691DB3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71AA6-2D31-4150-A629-AE2B848B5D60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9A1D3-8F58-4FC2-809C-904D7DCECC96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FB2087-99F7-48F3-9C11-9A247B83BF02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42836-4CF0-4D7E-870E-4C0C7BD86958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275D6-4074-4EEF-B566-C29336FB67AF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4B84A1-3679-41BE-A229-610C8236DD03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27136-EB64-447F-95B6-5F60AA6D3724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C66879-CFC9-4CFD-95FE-36CF7B8D2235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A1E1A-B60D-4F77-9A4E-9734751FA064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A2F65-1205-4108-B4B2-CCC27314B188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7067A-EC0A-4C0E-8353-3A2BD850E698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FD5EE-C709-401D-8100-ABD9886A7B84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79E32-5BCF-4188-B412-B666EECD9617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6433A-0333-4191-855F-5AAE0B29E7B8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0ECB8E-33B5-4E69-9E8C-D6D22D714266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03B1E7-15D2-43AD-8CA0-005104C2740D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6D189E-A131-4D59-A268-A37D4181B467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7EEBDF-5DC0-4C07-AE89-DB6B0DC0EA01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731831-2945-4D1C-8336-993841794D5B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65CC1E-9B3B-4DE3-8424-3AAA786630A2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A474F-AEB3-466E-B149-7E6422125F9B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63E71C-4071-42FD-A9B2-1DC4D17EF8D8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35EC96-0B0B-4C13-BDE9-1F47A72CDB13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28B9BE-843C-46EF-BC1B-264DB9064392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DB156F-B9DC-4842-87C9-E9C8277A67D8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1CD753-E0A0-4CD4-90EB-2A02C7A5809C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B5EA0-F48E-4E06-B0A9-4C4A55CB3040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F2C6ED-0CE8-4C85-A858-63C02F691877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9C1ED7-8198-4E32-80D1-7EA5D849B66B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7DA6FA-8003-481F-AB73-F3A0B712C359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B283F5-900F-4B68-8972-48305E2DD974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67C6C-AA47-4434-845A-1702987F8015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1A9FE1-E97A-4CA3-8AD9-DCEB0C7A4B92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AB26A2-06B2-4C8E-B1C6-3903FBBFFFA1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081A23-6824-468E-8641-5228BD0396CB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BED6D-6322-4D33-9082-E3A9BDD6D2FE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931393-E758-4420-89E4-43FC13ABC5D1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44DC2D-372A-4E11-AF05-11C349035587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39C42C-882F-49D5-850D-808E2CE6C42C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16736-33B8-4049-B304-4EB8D0559835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8BFA1F-7070-4574-B420-DB0598C245C6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37F539-9953-4932-A1B6-875390F1C25D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E69AFF-603F-470A-9EE1-7D0E7BAF2C79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49A3F-DBBF-48A7-8F71-C803011DC861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B70E49-86C2-4C79-A9BE-82BC4D4F4C7B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1B1397-4E9A-44EB-A3B8-EE2C42B3143A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69A737-DEDA-4932-BF69-5C6FA8818C18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595573-45AA-49A8-8276-42E62C23CB60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F51B01-2C09-4E69-9D1C-A15EFEB980F6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245CCF-9290-497B-B494-B8884318A2BF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1E2B3-9F81-4B1E-B435-5F9ADBA54B4E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ECD1E3-0C2B-4E9F-9EF3-C482C605F554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4ACF99-F871-4C79-9E37-93E35AD24F2D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C20498-D4BC-4B15-850A-917BE4895FEB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6FAEF2-BF89-494F-B77B-AE487121736B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4E7088-3620-4DF0-8864-B6B61E196FC0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7BFED4-2803-448E-8C42-BD4D7CD18516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2F7A0E-EA6B-414C-9680-1BD48220FD65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A260E8-8EB0-46C7-B8BF-9C46FA4217CE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7140ED-9BE7-472A-8FDD-3D0BFEEDFA9F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68419-06BA-4D57-86AE-5C803DC3B775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A477C1-4B74-4AE6-A873-934F76177718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11A18C-E71A-4D74-91A2-83FA533623A6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B9C70B-9E97-4B51-9892-431AA06AAF28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5E1597-E466-422B-A71A-9260EC27FB40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DB1A3E-A8D2-4A57-8F0E-1D62A09425F0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1548EE-1D4A-4309-9DB8-2D7BE648D6B4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5A0BAD-E2EB-4DE1-B760-DF621CDA4666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495F44-8EB7-43CE-9EE7-DC3C90450E14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8F1C86-015E-475A-9943-4BC6BEC33E88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A9F4CA-B588-4E62-A6E3-39C8B63C2797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0141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D47346-239E-4B95-A669-3C9E0C8A4F85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3E519-4C55-4BBF-BEA1-37CAD18B475A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D92B4-1DF2-46F0-9CA7-5F38BACA3CF9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5E261-C5DB-4ED8-8A47-C9AE86F342A3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5B4BD-64E9-4E6E-9503-6A7A5DF4DB46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7E616-D1A7-4EFD-B211-FB10B8EE13D6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D8762-4425-47D3-B491-4D349369563F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D2FCB-AB00-4134-A980-7F7099EDF502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D4F6B-306E-4A0D-817B-1256AE8FA709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7B748-7041-4F8E-AE90-7C4F3A1378DA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5A2BF-7DDB-4039-B661-28B4CF582528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43E33-DD60-4ABE-98D8-3FD3ABAC769A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92F2E-190F-4ED2-B835-50CB77234C56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FD55E-52EA-4A30-8EB2-C7BE5117C685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82E3EF-7361-48C4-820A-4EA5032830E9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87508-169A-4207-8C00-2914ADD04B52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5E7F5-FE8D-452A-BB74-3A7921DE91CE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D3D52-3F05-4B56-A8A6-DB055DA00714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1051F-5119-45A3-90E4-48D0980FE105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F0550-7362-4E3B-B25A-7429FF0E7867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E3FAC-969F-43F2-A29B-EFBB551E6F2D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9A0815-BD16-4C92-9113-E6F67AE25861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E05607-24AD-4828-B1BC-C6A83397EEB3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B88F4B-F0B2-4A1E-887D-3BB2A3908B3B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1DD89-D1EB-4C0B-BC13-AD0EA7125DA8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12F74B-9EEB-400C-BD2D-66DB1CAF32FE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A03395-CB02-40BF-BEA1-98B93FAD2B6F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5CE6F5-6EA0-4159-AA02-3BE865586154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091F57-438A-462C-BEFA-F497ADCE7220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9F3FE1-7F5F-4792-9F2B-1D539AB286D3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01C8F7-94C2-4FEF-9F10-DF715B86F2DB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F562BD-3861-463D-8EE9-F9D73B782A48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DFDA21-6390-465F-8513-904C4E72D382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BEFD2-A07A-4A30-9C52-CABBE7E5446B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6F14AD-8BC0-40FA-BA6A-FFD4D013D6B1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3A3488-54DD-437B-8914-B1B4403CB346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45ABD6-C1C9-41C2-96C1-0281D4AC6E55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2AA4A1-9725-4300-8D38-7C5BEDB15A74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B86015-72C5-473E-8193-3F7968C61C6A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A43D43-9705-4391-8F10-1FE1358065BC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ED958-257E-43FC-BA0B-D3FEF160E9BA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8F117C-02F6-4BF1-99B3-CF0C0592BDDB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47BFD4-C56D-466C-8DE3-8134C20F58A6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682E4C-CA6F-43AC-A442-62D781224AB4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1B2D88-6E7F-4336-A583-1EA42A6EBC7A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1A0EC6-3B37-4C31-855C-A78371999C25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0BEFDC-472C-4DE3-BC69-04F4CC614956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A960E6-0B83-404A-8B5F-931B0B3E8340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780CE1-540B-4795-864E-2D6F2F36987A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1A6E59-EA6E-41D3-B8D2-D828AE700437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D547A2-B9E1-4C75-BC8D-1EA79AC8B5BF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4B7FF2-C7BB-4B0A-B479-409F882DAA29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DA69C-FADD-455A-B1C6-5291009EE371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D7D71-662A-480F-B239-9787A4C24629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2B32FB-B0D4-48AB-9644-02F8FEBF9108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5895E8-3D9D-4C09-9A12-956F904F64D3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A1CEE1-98AC-4F3E-BA28-2F0DC7124BF6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CD41DC-A0DE-4B57-8A5F-DA48DDD24191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01EBDE-DB2A-420F-95BC-33FEB92AC95E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C8495C-7C52-47DE-A813-19945FE42646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F455D6-E564-41F7-A3B1-DBDC70A002D1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354CA0-86A9-43FE-B79D-E66F37609DE5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57D049-96CC-4E7F-98DE-75DB29663294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6B3304-4C8D-4494-B77E-14870C573CD2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CEBC60-B993-4DD4-9BD6-4662B581FC8F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470FB2-AD4E-4F70-A642-28BC17FCE585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00E5A-C770-4A01-8E82-7AB5E9648744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D704C0-1B4B-430C-A349-8714F8DF1C65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8719C-FCC3-4870-9E18-B1749BFEB5E6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BFCA84-4F7A-4637-81F6-DBE9BB6886A7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96E3E0-EA87-4EF3-A5DA-21031DD4B018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5E35FC-155C-4EF7-A3FB-BF4032E880F0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B175EC-F822-407F-8A6B-27B42FAA1209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BE8F3E7-2A8D-4653-9C0E-4E88302442B9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EA7F4D-87A2-4600-B8ED-18420318A334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0414D7-9319-4789-B689-BB64AFBB9E60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89E892-6110-45EF-9EFB-E854B2C39A61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6226EA-D7CA-4E24-B485-9B3E0D710C08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BD1938-DF4F-4C11-88D4-5A4AA8305B34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4114FD-6731-45F5-AF2A-B4C4168970E3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5ED394-7DAB-4D91-8FC1-73B3CB83CCAD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6A66CE-FA53-4AF8-8F66-1F87E44B92A9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278B62-A083-4E83-8E5A-6CD9950FEA59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1F06C9-38A3-4EF9-A2AE-70705CB4C742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606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960037-3D6C-4228-9169-17DA2241ECE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54388-C3B0-4D56-BFC9-1BD1F7771BD5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2CC2F-54A6-44A8-BDBB-F7A6F8C3818A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B229A-A635-446B-8DAF-920FFE2AB557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A2FF3-F617-4E50-9E11-F8BF78EF648F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FB50E-173B-42F1-86A9-9CEF8E0C8FFB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5495B-53DB-4A97-BB4F-8E8DC4E9136E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BA37E-426C-4817-96CE-966EF78831A8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D7C43-0564-498F-92CB-4A0A64762583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80C18-C6E1-400B-A177-562D2B63C73D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C4012-74DC-4F95-B3E3-A44957F064EA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9FF87-1984-4166-B134-754BCDEF8C55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C85CD-B76E-4220-B397-056D6B91AB78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7C934-56C3-4092-B727-CEC56E8910DE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F73DA-6909-49A9-B46F-24FA6F100505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2F16A0-DD8E-4D81-B560-B4DDF387D627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D7F8C-CD7C-4015-A69F-2E32F6E19B43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2FE74-D681-4877-AC87-A9443679475B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18E87-78F2-49A8-BA16-429EAA331FD0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6E835-D0B3-44E2-B093-4FE9D2C50530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FD94C9-1B7D-449B-A886-10778677A64F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F0C9-F98F-471D-9D59-B19CDFAEF286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61E73-7DB9-4F96-B57A-69FCFAEBAF48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9BAD4A-05DB-4AF1-9117-4FE0F59AAAB7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326C83-9CE4-4F77-9107-EE6D00C698C7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D646BB-E3A3-4A62-8AA7-16D600604FBA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C3494C-38CA-4BE6-9C1E-2DC056E799A9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DB0D2A-DB00-41FE-8903-8CE0DD83C319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C071D8-0F91-48E6-B3AE-AD93196099AA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CEA4B-1003-420A-BDC7-CB67221F42EE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86DFC7-FC4E-48CE-B937-17DB36E21D08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F90F9-A908-466B-8746-B47B89CE6115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DD5CD2-3063-4089-9CE3-ADF6D57D8A2F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44224-3AEA-4054-AEF5-33F76A4BAAF3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BCFC4-A1E6-41CD-BBE2-74791B865A7F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97FE1A-BFFB-4E34-B100-B0DA1AB64B65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7B9DF-4B4A-4D68-B6E7-2AA565A0734A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E6F8E0-41A0-4982-B9FC-EDE015C07994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84525E-5854-4024-9D2C-7829522337C2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E063C0-E60D-47D4-9414-418AC85E3235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7F59F-1A32-44AD-8510-773BB57E6EDE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E505A7-61C9-4785-9285-AB6E0F019D14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7F64BF-6F86-43D1-BAFF-A01532A51823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F2B4DD-0879-4910-BFC5-77AFBF286FF4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77991F-5290-47DF-8D46-6888EE2BD256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4079C9-A831-4B86-9E31-75B62EDC33D5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3E76C3-E6AB-4326-9664-BA0F171557D0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FB9CBA-B950-4AC0-8166-64D37D253935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13F151-9EBE-4C16-84B9-1C19988E81AC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D6E82E-F6E5-4CB5-BFBA-936B0326A02E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3F48B1-EB9F-449D-8371-C26EDC6294B1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13A5CA-1428-4BF6-B7A2-E9ACAEF53AFD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725AF1-8002-4010-A08B-F72DEC660A49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8AF98-4CC0-4CD6-AE7D-07F7B6889455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6D1B95-4D15-4E01-918D-DD24F4D12511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84EF16-BEF7-4C38-BDDD-E7816334999B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560A0C-1E29-4F07-83C6-83EE39E57115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2C7812-4AC4-4F7F-A040-293EA0BCF7BA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0AC02F-5161-48BB-85EC-589C2C10DD32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468EBC-5AE5-4525-BEDA-7A94067E6C17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DD22D5-95FB-46E2-A6F7-8FAB75CD8FE5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F26C03-0424-48CE-85F8-8B7131BB59F7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EED173-278E-4199-A732-556A3E736AD7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BBBFC5-C8DC-4AE0-9996-3FBD54A5C887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D58F64-E486-4403-A473-27DA3A4CFAA9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95226A-E034-4D5C-82E2-13CA9B226C3D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FF44A-54BD-438A-B536-45B67EFEF608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5D9C86-FE9C-4A75-A189-49F8F9145AE4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6AF015-4300-4B42-95D1-E51E76A949B5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57815F-CBDC-4464-805A-900804CB32E0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D74152-4839-4ECE-B927-AA393EF1CB89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251751-0B64-4862-B6DF-60DF02C83621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A4AC13-01D6-470B-B30F-529FA57CBF2F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EE4AC-7706-441F-A868-3EEA5250C038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65FECA-D5DB-4FD3-A20B-D48B805E9FDE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DE7B28-FA71-4152-9EA9-67916326E5BE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EFB177-0EFF-4678-B7D2-FFCDCB8CF20E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AFB6A0-5F8E-44B7-BD71-671211349610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201698-B8E4-459C-AF7E-B4E3D5BD3F74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6B0CCE-F19F-445D-864D-F84D49AAFEE6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F14ADF6-76FB-4667-9192-10EA4EDB85B4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8FEFA0-8CC9-42F0-8C00-2EC0CC182A70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704BC5-29D6-4552-8335-EAFCC85B01B8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DD6FBD-D783-445A-8DCC-F8AB3230D729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306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87F525-1470-464F-A83E-CB89684AC6A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5E2BC-89EE-44F3-9DA8-D207A8302C28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0F5C6-1436-47DA-B912-E4525B07E235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C3C5F-420C-4038-A65C-C48E3A84B15C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A4BB9-2CF2-4D87-99B7-2953703D7A7F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91F0A-6745-45FE-B949-A26C42F808C2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48936-D3E6-492A-8F3B-18FE78700636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104C3-08DA-4607-9032-105092360856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09E59-12C2-476A-B279-C82FD053D20A}"/>
              </a:ext>
            </a:extLst>
          </p:cNvPr>
          <p:cNvSpPr txBox="1"/>
          <p:nvPr/>
        </p:nvSpPr>
        <p:spPr>
          <a:xfrm>
            <a:off x="540947" y="3777658"/>
            <a:ext cx="1413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D031E2-B50C-40F6-830E-E992CE8AD38B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45574-87F2-498F-B736-E0C7671FA7EA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9DBEB-4CF5-4D2A-89EF-8787833476DA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F14EE-4C11-4DB2-AF65-8307F20680FC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4A2B2-5B31-4E57-A30E-C5A5949AA82C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04486-4405-48EF-AC9A-A4583B457D1C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74260-1CD7-40CE-9D72-FDCE8AA25003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EDA989-E8B8-48E3-8414-6B01F6DE71E0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B78D4D-546E-481C-9A48-11C345B247C2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B133D-589C-4FDA-96B9-AD51B7E53F8E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37DA8-4355-4130-ACCB-B4018A3362D1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C74222-F976-4533-8315-08B9C4ECC187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9E4956-292F-4978-970D-8DD584F22994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AA07E0-3236-4674-A0E7-E8B4E56C8E9B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7F8CC3-DB6B-4E7B-BA3C-CBD1AC7E83BD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B96A60-9B31-4305-86C5-083DB0F841E0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8AA0B6-B7EA-43C1-B770-4CE5F0EC3085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4BD51-BB77-4402-9357-CA06ED7E8DC4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C0EE80-6CAA-481A-9C78-34265E64130F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08F7A-CB77-471D-A2AF-83C9DCBED05E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1EBFD6-BD6D-4301-9046-CE425AC2CA0B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6FAED0-CBFE-435F-B7CB-A2EC103BD484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5A56E5-C601-444E-BC0A-B634AA646C16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47DC6A-C711-4992-B865-4237FD445BB9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5B86A-E76D-41F2-9273-B2EE29743870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0DD346-AA89-4F99-9751-38846E62FC76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713945-D4B9-475B-B446-C7C9A4EF6891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9095E-F2A4-4771-8BD4-6A49DF80D25B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5D41D-B24A-4565-A0A1-29C4950128CF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D47FC9-A8CF-4CCB-A6E4-BBA450FB5A22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9A8618-725F-4B9A-91A7-CD3F41C88753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15042B-0002-4316-BEBC-318A32D30DD7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7687E2-6747-435C-83E2-B5584F81AE04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F52BA4-88B5-47FE-9D5D-D721C8C4AAC4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075CD-09B8-4AAD-A9BF-0081016B38C7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01A045-A819-43A0-A7C4-491C1150785B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7BEBB0-B1C7-4EFE-B8E1-E6EFFCF56F01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2641A2-46E6-4C92-851C-A9CD8078AC85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B1E601-D2E3-4C8E-80FD-8F5D4E352985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23FE35-8F5F-4917-A85D-5E36B37EEB4A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10499F-2983-4F7E-90D1-0E1BFE3FC04C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5866E7-547F-4388-9340-04596DCDAD08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3B8950-5A31-4F95-9ADE-7E51C6FCF634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9A6BCC-4F0F-4357-BAB5-2CECFD1CD3CD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CBA870-B097-4B39-892F-2BAF07C05FD7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0C897-7B5C-4057-8F10-812CC376EA97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718CC5-5069-409F-A11B-69018EC9B198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5EFE5B-4DAF-4DE5-BF0F-8F1ED3FE2BF5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736462-6EF0-4022-A108-8ACE0FD18808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5FDAE9-640F-43C0-8FE7-E1D5A593E8B0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B02EBD-04F5-481D-A5D4-DF7E117892F9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96AFEC-056A-45EC-906C-0301D9FADE9B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D8828D-E13F-4756-A2DB-646F6640FCA1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F990A9-59AB-4845-98B6-2B4926988958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64156F-A12E-4E00-BA1A-0C7D556B9434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3D434-546B-4364-B489-CC2621060456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0FB183-9EED-4117-BF9B-5768DA52BC8B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2F8FFE-CE30-4DC8-A65C-6334DF1C0113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CFC028-5444-4632-86A6-9916F0103A7D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91F5DA-34B3-458E-BDF4-E1804DC011BE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DCA172-86A3-48DB-A9FD-EF298B2671EE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0F604A-C711-493B-89A4-B496917A5773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EAE034-10ED-4AE6-87C7-57465A790E21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9DA37F-D8F6-4F36-B568-2B80FD1A268F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605408-C456-409B-8E26-0A76FF0E2388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803519-9388-4CE4-9DE6-56D45CB52F5D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0F0AE9-583E-4E4B-9029-E390AA104083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E29F51-82E7-4709-B079-2167317B1C64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D54F08-313B-4440-91DA-921681B020DA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E00AD0-F4B2-4C12-85AD-F0B4EE9F0D42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7C0C23-433A-4F95-8D08-E91CA048EEA2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51A65B-46C5-48E0-BA86-7F4F7F9ECA37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05AD52-A53B-46A3-80A5-87060AA0F091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7EB015-D161-4607-8AE8-FADEC3A66A0E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BFBB63-B32F-4D53-9CB1-F6766D9EDCD2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6886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67FFF5-6277-48F2-A1D4-1066E0986C8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3E7C4-8073-4C4F-88CE-8A0A7CEB58DB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B2EF9-7BB2-44A4-A478-5850BDE59588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7EA9-CCED-4D24-B878-D0DE131D6BF3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8C2A8-A175-4DDE-A13B-C2E84A8C1CCB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62D94-D326-4125-8578-897BC6EA0E1E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AD22F-3D43-4886-A740-D4ED0C764A99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651D7-04CB-4C97-AAD9-27158CEDAEC7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B32FC-4CE6-4321-B125-4A4B37E99FB0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2DE4A-7A99-4300-B0D7-3FCC7F80622D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D58EC-CC28-4165-927B-C4021B2F24D8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E8B18-610F-4E0F-A780-FE788C1CBC8D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F58BD-7A12-45DA-AF2B-2BAC480AAA01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F3479-1175-46FC-A638-4A2B2D1F9C62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45500-599A-40F8-B29B-2920570CBE5B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7D123-2306-49F6-9730-7A8F20D5A07C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71F26-5D69-479D-AA13-62CEE3AA78BA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DFFA40-405C-421C-9018-7FEDCB4449DD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2B30F-1A83-45DC-A638-DA2DEEC742BD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4651-C1DB-4897-9E5D-F0360C7B3B57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082B3A-9D06-46FA-93AB-F82AA5F21C1D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4DCE6-A33B-4D61-9C41-C1AD155A0BFA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1647C-E4F3-47DA-869B-0BB52074A9FD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3C177C-3AE1-49E5-A21B-9CE88284220E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14A9D-BE7A-405C-BF83-5D6DDF9902E7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D459E-9A79-4B25-AC73-DD3BA22D0F13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51AFF-384A-446B-9A17-B0F453DB81F7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2AA97-2990-4F8D-9709-D1A9237D05B9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EEF337-E713-4110-8F22-56D5D14E547D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3B572-BF52-4688-8CCA-3642BE60A077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8E9A6-934D-4697-A30C-6BE10EF03346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4D2403-7B9A-4B44-AD16-65546E756DA1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3A526-D008-4F6A-B822-44392967349C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0DF65D-C9A4-49F7-9757-76E6A274F53C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3033B8-6A9F-4F22-B1F3-B0108A565BF2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968A8E-9CFC-4E2B-97A8-432D69E64EEF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B9F7E2-1F27-402C-BB20-1C9EF960A4C4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290D00-5A6E-45E1-A55F-F43B519A5A93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467ACF-235F-45BD-AB5B-92CDBDB6AF65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66CFF-9F08-4EDA-A900-41B6C7E4A902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19FC6C-CC7A-4142-8E84-258F505108FC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9B8DDD-5F89-48D6-B9AD-66D4AAAAF2C2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B94EE-4B47-423D-8585-1A2FAA4680D8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99662F-1E62-4A22-A45A-B1098872E7B8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DAB3D-DB14-48C1-8910-184C8ACF98D9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71FCD1-E678-4B15-B730-6063A2FF43CB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6A2A29-84CC-4067-9503-888F23B9E80A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DB8745-07D6-4279-9FB0-F5610958D820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9E17D5-0C8B-40D3-8FD9-62A76C12E0A1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52996D-45EB-42AE-9229-27B253EE9DA4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ABFE58-CBCF-4317-8F65-3CBD1C821BEC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115E3-BF45-4F97-8371-0D2854FABCF6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A3D1C0-173C-4FE5-BB50-94113F821964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17C805-C8FA-498B-BA07-B1E5B6D2C20D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168FEB-34D5-4D83-A466-AEC8E56DB233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DDD069-7FC2-48E9-BE90-62E4203FE8BE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E6FB51-5BDA-4197-AECA-8EDD322B9D8E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1138D-3314-4847-B8E1-D01A925B4498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40AEE2-0165-41DE-ADB9-C0195B952150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453BF2-1DA0-4139-80C7-FDC2E4CAC015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363289-EAF8-4031-8EA5-386647DBBB81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8A4AC5-5837-4136-B2CB-DFE9E61BEDC7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1635E6-25B3-4829-87E5-E84D5A865654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1772FA-7894-4984-930A-110A474CB3B4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661F42-376D-4865-A17D-9768CFB4580E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1BEFA4-612C-4497-96B3-A6E6AE1313AD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B9C320-937D-4A7F-85FF-AEA92447FC51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445174-1332-41C6-85CC-47952ACEF5E4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14ED53-DFAD-404F-A1C1-0CDC97D1E149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7D21E7-A33B-48AB-A17E-498FD77972AF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7ACAF6-0817-4B81-8E46-EF537A7C1AE9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10F648-7FD4-4690-B5C4-4EFF36EA36BD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920892-40FA-4333-9B9E-73A24FBD982F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DE0023-5A1C-4873-9152-B0C629795AA3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DA5FE7-09C6-4B81-85FF-BA01F0AEB1EA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F395FA-2D90-4D32-91BD-AA13EB94BC58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F28707-474E-42C2-B44B-A85B0F585945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A7C1AC-BACC-403F-9944-39BF4FBC62D9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C75B9C-1CE1-4A92-8FD6-0325E7DF03CF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0B162E-B8E2-4E7B-9CE4-E021E9AA3C7E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B49A42-F41F-4612-8394-6E94B620C33F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C5824C-424B-4449-B2B3-B20AB50D35CA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B61CD0-60F2-45C3-B921-958B665EDA7B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F3B576-4C0E-457B-B9B0-E604F1D26AFB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799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04CCC3-8A7D-40CE-99C8-8E01552B4A02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D675E-892A-49A5-88B1-6A7618CCCF10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676B7-4D80-42D8-A4E9-F7CC1B40546C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573C0-B142-4896-B76F-2B569E02FA24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BC89F-BEA5-4258-AA20-AFF360D342E7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8AAB2-B9A8-4059-9D57-718BAE961B68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AC767-586D-495A-977C-69AE4A6E9EF4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ACD47-6B79-41B9-9FB9-4111C9DFA5D0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DD317-154B-4BBB-B8D6-7E983029B01F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10487-9B00-4084-8E64-8E84FCDD9664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FA3F9-50E9-4442-BAF7-877D79A7C306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AE19D-863F-4B2F-9C6D-E9782DB64826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E9EDF-2412-40AA-8E9F-47DBDC1F4EBD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DA92C-DF12-49DB-A80A-C15596C00826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049FC-A5DE-4729-90AA-C6C3761F1F87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32EA4-8603-4E2E-9CAE-C2135970526B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01074-EC62-43FB-BB85-32662AA1D3D0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80C384-6821-4A46-B890-8EE4C772EF1A}"/>
              </a:ext>
            </a:extLst>
          </p:cNvPr>
          <p:cNvSpPr txBox="1"/>
          <p:nvPr/>
        </p:nvSpPr>
        <p:spPr>
          <a:xfrm>
            <a:off x="8009493" y="55263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B79131-DB7C-42F3-936E-C2C4B2107953}"/>
              </a:ext>
            </a:extLst>
          </p:cNvPr>
          <p:cNvSpPr txBox="1"/>
          <p:nvPr/>
        </p:nvSpPr>
        <p:spPr>
          <a:xfrm>
            <a:off x="8749879" y="552639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91767-0B7B-40AA-9AA3-5F54531C70CB}"/>
              </a:ext>
            </a:extLst>
          </p:cNvPr>
          <p:cNvSpPr txBox="1"/>
          <p:nvPr/>
        </p:nvSpPr>
        <p:spPr>
          <a:xfrm>
            <a:off x="7404934" y="552404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FCC3DC-1F7A-41B9-A6DC-686BDB9F321B}"/>
              </a:ext>
            </a:extLst>
          </p:cNvPr>
          <p:cNvSpPr/>
          <p:nvPr/>
        </p:nvSpPr>
        <p:spPr>
          <a:xfrm>
            <a:off x="5244075" y="338693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17322-6078-4B27-A4FF-2EF26B60E75E}"/>
              </a:ext>
            </a:extLst>
          </p:cNvPr>
          <p:cNvSpPr txBox="1"/>
          <p:nvPr/>
        </p:nvSpPr>
        <p:spPr>
          <a:xfrm>
            <a:off x="8009494" y="4217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28421-EE66-431C-A822-09C7E418CF9B}"/>
              </a:ext>
            </a:extLst>
          </p:cNvPr>
          <p:cNvSpPr txBox="1"/>
          <p:nvPr/>
        </p:nvSpPr>
        <p:spPr>
          <a:xfrm>
            <a:off x="8009494" y="458193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68C9E-EAD8-4D0B-933C-86EDEEBD2DBF}"/>
              </a:ext>
            </a:extLst>
          </p:cNvPr>
          <p:cNvSpPr txBox="1"/>
          <p:nvPr/>
        </p:nvSpPr>
        <p:spPr>
          <a:xfrm>
            <a:off x="8749879" y="421796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E934E1-968C-4992-9541-0AA27A194A9D}"/>
              </a:ext>
            </a:extLst>
          </p:cNvPr>
          <p:cNvSpPr txBox="1"/>
          <p:nvPr/>
        </p:nvSpPr>
        <p:spPr>
          <a:xfrm>
            <a:off x="8749879" y="457565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77B08F-2F25-43E2-AFA7-8EE7C628F335}"/>
              </a:ext>
            </a:extLst>
          </p:cNvPr>
          <p:cNvSpPr txBox="1"/>
          <p:nvPr/>
        </p:nvSpPr>
        <p:spPr>
          <a:xfrm>
            <a:off x="5514078" y="390218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1BB2D-DECE-447D-B2BE-76BB48EAC207}"/>
              </a:ext>
            </a:extLst>
          </p:cNvPr>
          <p:cNvSpPr txBox="1"/>
          <p:nvPr/>
        </p:nvSpPr>
        <p:spPr>
          <a:xfrm>
            <a:off x="7404934" y="458467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3C392-8408-4A10-930C-C39640CB678D}"/>
              </a:ext>
            </a:extLst>
          </p:cNvPr>
          <p:cNvSpPr txBox="1"/>
          <p:nvPr/>
        </p:nvSpPr>
        <p:spPr>
          <a:xfrm>
            <a:off x="7408990" y="42099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586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4884B1-26BD-4A0F-B76C-8811A12592E5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9286-D372-457C-BC83-AC57DCDA3C95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99578-DFAF-4FEA-91C3-C52575029D82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B440C-173F-407E-87CE-B9AA3F74DEA1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20794-00E1-43DC-A392-4B3CF1BF9326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AAAD6-992D-41EE-A3EF-17CB15ACD6F3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7325D-5D38-47F9-A33A-F36A1876A9F4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0F9E7-EE9E-42D0-AF13-FD98250BE79E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D7F41-7EF3-4F8E-B895-F47CDF7E6593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4BBD-354F-473D-B5FF-384ACA17BEE4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7F9E6-6E4A-4332-ABCD-98DB47BF5FF5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532AD-9E35-4C20-8360-2D0871C28E29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D434C-A67F-4EB1-9AEA-604855BEE970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4460-2505-4CD3-8BC3-8518EFAC16CC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B7408-EFDE-4BD5-AB36-7F49BAD59BA7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CF1F6-7173-4456-B173-0D7EC87D81F7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3DE5E6-F477-4FED-B380-A312A793CCBE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258C7-BD95-4DA7-90B3-33D2B169CFDB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64BA4-3FB0-4914-8B8D-22FAEB065169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F1AAA0-64FA-4D54-9215-FB761A36ADBC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F1CFDC-3C3A-4709-9B9B-82405AA1F6BA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595B6A-332D-46AF-A744-7A7C08EF6EB7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F50751-E0BF-42B5-A793-1E1B9B12BC5B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CD763-6783-461D-97C1-26AFD46B304E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7D5F7E-9521-4749-B299-A9A9E091CA2F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3FFE5-3D7F-4481-B0C0-9513E15A2954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F5B8B-18A1-4ADB-AC54-7BD914CDE854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21BA09-1DA6-45A9-A303-64F9F198AA3B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DBFE45-7976-46FC-BBF2-B5CAAB573813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51FC18-C38E-4E4F-80E4-98360D9D52BA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732ED2-18DC-4387-9CF8-D3B5AC604C11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BE0DB2-C111-42BE-86DA-7457C11D6FBE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92289-C55D-48CD-AEF2-14C21EF29B26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B184E1-09B0-473B-885E-129B3A605AD6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359786-EEBA-411D-8FC6-9A037FF11332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B7E2F-DBC4-4A5E-8276-8B2C805C9227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42F4CD-B9EA-4844-A056-018A6A56D1F1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6EE646-C078-4AA5-A33C-CEF0A5CA41ED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3C014A-3241-469D-9CDC-7778E8AAD327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87270F-9CAE-470F-83E8-9845D048E9ED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E89095-F99B-4164-91F9-05015624933B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02C20-B2F7-4902-A72D-3595068EAFD1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10D5E-E356-4F3B-A4A0-29507425E140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865A01-CFC1-403A-9DC4-706325E393AA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993875-5037-4843-807E-C6A6CDA1D552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00E75C-A6E5-4776-9E58-A093EC1FBD48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3F49FD-1FE4-43B7-9F43-1B96E74D14C8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4B5E38-043A-4986-9A6D-ACF6D822CD3A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2F1832-B926-4AA1-BFCC-223A25F62CC2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C82E81-F235-41BD-98E7-7C109F8F7360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9B1C47-D5BF-4D52-B950-7D846BFA2420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353E7B-9C9F-48FA-91DE-199DF8CB2ECE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B9E508-C81F-4D55-82D7-63719B9E580A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D5BE09-D6D3-48F7-A2DF-6793E1DE97ED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E29927-6EF2-434E-A722-5D6ED58B43DF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63DDD5-421A-4BB0-B0CA-5B6186BBA790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E2E610-0933-4515-B12D-2B930D61C521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00B6A7-EC3C-4BD3-8A0C-4B8F8FB109CE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553E5B-D7D0-4795-AFB7-EA075039AD61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FE3338-B66C-46F4-92E9-0992A22A9A2A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ECFDEC-DE7B-4C46-AD71-24A640786A85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CA23BA-F1E6-412A-8227-4C77896340D1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D880F5-0F17-45EB-91B9-4BC7A054BC5C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9319D4-A0A9-4E67-A5A1-20D4EEDF0944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D4531F-A8D6-4A8B-975A-C05D9903F0D9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EE66FA-9756-4655-B7FC-A63D51E38435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CA7351-7FDC-4E3D-A70A-DE7B569DD98D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5A3F1B-ED8F-4979-8B9A-78E5439BB80B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CDD93F-B60F-4562-9C28-E964A5B97D0A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F24CE5-83F8-4B58-B3C0-DA0D43EEB702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546D52-B705-43ED-9FB9-2473944636E1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1F327E-4388-463E-83ED-0EB4D7F0FFBC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[2,3,1]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EAFEBE-9CBE-4AA1-A8EC-48FC1C7BE341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FF3CF3-FCE1-42C6-AC7D-BF7BF762F720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58E40A-0B14-4CFC-81B9-DC2404929D23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A6C27C-3BF0-45C2-9841-803352CC53C2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D0B7EF-768B-4D04-B1EE-DE08C89C4A56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6FCFBE-BDC1-4C25-8D9C-EA6F54D64539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4B2A1B-D34F-47F0-A5B3-25E7C705C4DD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3E4347-46D9-4686-888B-34B1271759B5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8B3CC5-EB76-4591-9039-5A91E3FC36E6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72AB53-C477-4E81-BC3F-8F73367B5996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AC0B67-2A0E-46DB-9BFE-BD8955D7458A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4DAF98-9493-4233-A0F9-74D293D98BDD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7022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D13D41-6BCD-4E8B-9493-F2EEEF024536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B5E0B-8C1C-417E-894B-8981E0BD7697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70676-7250-4687-A4DA-50E2BD655A73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AEEFA-0383-4D51-8287-6033EF42FC2D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F4BF9-4802-4A0A-B643-7F47B274EE1F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0CA29-2EE0-498F-82AA-AE3E20E5B261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DADE1-92E1-411B-8AE1-8147FA507ACA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42C2E-2A85-486F-89B1-D08737DF4C95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ED7DD-5249-4F36-ABB3-79329CEDA67F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12C6B-46E8-4876-9D06-657086A4E40E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2DFC0-1DB3-461C-8A02-757844635F65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3E23F-605A-43F2-ACFA-B26F3B4A89E5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2224DC-EC44-4E66-8D13-36D2250E3250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95172-17C6-467A-ABA1-5CC5403E6AFF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93703-B991-4BE0-A7C3-3B3C99944AF0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F15B2-0D19-48EE-9F25-D2A80AFC2CDA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0F6B5-4B67-4B6B-8EA9-C17E30843FFC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C2A14-2FB1-47FF-858F-1DFEA539E1FC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BC359-F715-4562-B888-13F195A926DE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5B3C1F-98AD-40B9-9B42-1AEBA2CFEE98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C32E7-7877-479C-8125-0992831B47F6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4E2B0-4EAE-4FFC-A312-E57A8C33D0EA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364B8-F014-4E36-AA19-6FF5A5545C0C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367DBE-2CCA-4DF1-BC16-B42D2B655AED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DC66C-9410-4587-88FE-E5CD3E33F684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255A8F-9CC0-4C55-B4D5-881F518EC4C6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6FFB59-B5BA-46EE-920F-50B2AD154219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12F672-4E2F-45CA-8940-AEBD31A60B15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B444C4-A62C-47AD-BB80-8C3F0791803E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997A0E-4F82-4E8D-B339-0F70A30606A0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922639-7454-4DEA-A061-0222A9F88407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DCFD2B-B6A2-48FC-9937-7D8F7F392C96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42E6F7-44CB-426A-BC2A-CCE95C37EA6F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06A51F-67C5-4301-BEC3-AA60065FAC0E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34D01-F4E4-4A6B-A4E3-C02C18DC136F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40CE61-F4E8-4766-9E06-65D0607D5316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7766D-72E2-4CF2-98AA-886B99A898A0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2674A-C89D-4B96-9795-1AA5388F4581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40E75-5D89-4521-B38A-8CA9957FFA20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C24538-D103-4C02-90B1-7FFA705BAAB8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411DA5-BB88-4DF1-A4FB-2FE471B95656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445D7B-5AEB-4DC8-8F4F-408D779ACFAB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CFABB6-CBEA-4291-9480-9F7BB83F1C8A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19B3BE-054B-4BA4-B944-799315A05C10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C86D18-1799-4F37-B2AE-77FF5D2CCB78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2021ED-045A-41CB-BB2D-C97A243DCEA0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99B6C6-91D1-4674-B3A9-F67642EEDE15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940180-7000-4C19-A6B1-846E89AEFCF2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A0E5F-4D07-45E5-B726-187D64BB0C51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BCD0FA-DB85-4A66-934D-3FBD50DDCC16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14B390-AA8A-48D0-8BCB-D34E9E8098D4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32F05C-9455-465F-A8E4-826B7666689A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386340-075D-43A0-95D3-5F7D1CC24C42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E8C261-15DA-4654-BA2F-757629B5D9CB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6271B9-9459-47A4-B6FD-921D30224EDA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74ED68-1E8B-4094-8A0A-187373A66FD5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31AE71-E751-4BD0-861C-8D74A52F8256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D46EC5-5E49-4C83-A072-57103E702556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0692D5-33A4-47CE-9EFC-CE8FDB23EC8C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588E1-C607-49D2-9E26-B2D75115CD5D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CB8600-2C24-429B-8DA1-A37BF537952A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E9F733-88B1-4D08-88FB-2890743C037A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7E1C9F-C0DE-4C72-8EF9-867FA40FC4DF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BDC0DA-65CD-439F-89FF-44A3D758F034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23CF2E-9FB6-4AFD-8EE2-4081A3E9588B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9614BB-EF12-4648-A473-EDA6D5CA9B90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B7532D-7C7C-4B17-A524-04B9DFF97B8A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CC4D4E-AAD6-48C9-8848-C2BBD895B8BC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FD9D5C-08BE-4FFC-B594-2A08359EF952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C3B854-2B51-424B-A8DA-FE8955B99BEF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E22DE5-98D5-4F79-AE08-4B69490DA38C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3C6ED-E815-49A4-87F0-A19D6A5E0922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C4AF48-3C7C-4CC3-9DAE-EC6D21B86D80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67D530-3CB7-4493-A69D-B5C8739AE8A2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5FF4C8-96C5-49B2-B4C6-192F5ABEA6C6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C41D43-50DE-4C21-9240-DDB1B3A6154B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7FF846-5FA8-479E-B42F-99C92F163C8D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C40129-A914-48DF-8B90-4547A51FE5CD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720AD1-C816-4433-8821-C985F89198B1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0196B7-10E0-4C4E-B9B2-2F38389FF0E9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E8027C-C838-429D-8C3A-8A5A2685C7BC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90DBFE-E712-468E-9EF6-CD4F0572447C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7BAB1E-FC4A-42CA-9BAC-B4A2BFAF315A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63FA5D-6C13-492A-AACB-27479D2CB9B4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6645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92220-65A5-4DD2-9EDC-5CF4F99D39DD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0A703-1CA9-4EE1-8010-F56CDA10F601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05D24-5546-4472-9598-C9CFAFCE54AD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9D1F6-35FB-48FD-9EF4-F8D45F2CAC51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10427-F089-4001-BB60-AD1BC0B48005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8929D-3C55-47B1-B5B7-E045268C9FC8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1DB56-1955-4E5F-A0C1-4247A73D30C5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917A5-A99A-4C9A-A67B-1D807FCEE458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38724-1E08-4DA4-AF54-F83F799E2BA5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5474B-7482-477E-8163-68E5DD822BF9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38A4E-C44D-4879-9E00-78CF2D3A43C6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DC9F5-1999-4B4C-AAED-475A641A29EC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5E7F5-BB11-4663-BD86-B00FAD4EA894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9939C-D5EB-44F2-BD3E-28A2013B8943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50B2CE-3FA6-42A4-AED7-351F1831834F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DE3F9-E23D-4B76-998E-1002A7327517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B1EED-148D-44E9-9A76-63FD2725DB07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02AB6-CC7C-4251-A1C8-BC687EFA3C27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3631D-56EB-4FD8-950D-82974D5BB34E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B3A18D-4D11-40DE-B94E-FCC3ADC62DBE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0A2D1-1B39-4F56-B904-6E11145F75D4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8BC3C-36F1-4F26-BF9E-CFF99A6A9250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917579-192C-4F8C-8C46-F91FB72F1E48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96CF59-1854-4A58-A5A9-5743084456FE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3E0F3-6160-4731-A6C6-8B1C485BE450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13CE54-EDF3-4759-B4A6-08811308CB54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C828C-A20A-4048-BBC6-2B1A5FB7E1C9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10EF4-5AA9-4B4C-B2C1-A1A8B34E2A2A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05D38C-BB3C-4229-A6A6-990919563CD8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6E4612-AC23-4471-8739-7717BDFB354F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9775E4-FB66-46D1-BC34-9E5388579FE2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792A0B-D5C6-4E3A-9D5D-199CC472518C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BB4B1F-9A46-4A0C-A833-F5BEF51157FF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EB46D4-3900-4C5A-975A-BB76F264AEEE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18662-1FB5-41A3-8CE2-6901EAD05DA1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A43567-DCF1-4D6C-8459-920958499071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47E160-F23B-46A5-8592-0A70FFF722FD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4866D-0AA9-4C3D-9C1C-A619408A5669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80DB4-08C9-46CC-AC8E-48B562890880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F51587-5957-4AF9-BB5F-92D2064E2204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D2975F-EA17-4E34-B8E1-A1BC0CB35A37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070BA6-9E4C-4320-98E6-A4E8FDFFF2C5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8B4768-581C-4447-9619-5107409C9489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18CB7F-E3A3-45EC-B670-CD8204EE8E0E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235189-13C8-41BE-8DA2-E940F2C926B3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637609-9A30-4647-9CD3-941C5665C73A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AD699-04CF-47B0-AF76-4CD41D3FC3FC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E80B3E-2C6D-4DFA-A5E1-67F3B8889662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AC10A6-DFA2-4FCD-8D96-467F73E45F53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DD4EF2-CB5C-45EC-A599-39ABAA5EAC9E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BD5FF5-E4D3-4F06-BDD1-CF7DD6E2C41E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6F82BC-779F-404C-A2B0-EA91A59AF445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2B0CE-7857-4EA9-86CE-D5D9A42BCA93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0B1A2D-B769-4D66-8A5C-D70A9DE96091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EAD8A0-774D-46CE-A12E-FCDAFA652DEC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6E6EA-3723-4D59-9895-1594F56A3402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CA603B-5BAA-4A87-94AB-79A939148BB7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714FB8-EE20-48ED-8B09-2440C5751FE9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D04412-1223-4F08-9271-556D475CE0BA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B3C6B7-C6A6-4A0D-B43B-532BD5BB5965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E3A005-53E2-4A9A-9083-E49E57CD0355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04F64-E8BA-4880-B019-55A745F224F3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26B52-A861-44C9-AB2A-0CDDDFA97580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9C222F-97FC-4048-A5E0-D39FDA99ADC2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2685DC-997D-454C-B51C-57C5B0400ACC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BA83C8-DA42-4942-B0F5-55C138847288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76825E-836C-4173-A7B3-F14AE2AB288D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55B7B2-36C0-439B-AD18-6CF4196DC621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D3FA8A-F64D-47A1-9598-B1DC034B2568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67F3A-6550-4261-B650-001965640545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D1EEBD-9915-4D5C-82BD-5BA80A1864B1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40E025-1CA4-4742-A92B-B7ACAD2921EE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8E287B-E359-4602-A673-1ADB44ED204F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0C941A-7E48-4830-9C59-A68170767C5E}"/>
              </a:ext>
            </a:extLst>
          </p:cNvPr>
          <p:cNvSpPr/>
          <p:nvPr/>
        </p:nvSpPr>
        <p:spPr>
          <a:xfrm>
            <a:off x="158603" y="180355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805344-B592-49EB-9257-3AEA6F7C5DF1}"/>
              </a:ext>
            </a:extLst>
          </p:cNvPr>
          <p:cNvSpPr txBox="1"/>
          <p:nvPr/>
        </p:nvSpPr>
        <p:spPr>
          <a:xfrm>
            <a:off x="2124405" y="2235998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052045-ED6E-4BED-8FD2-2BEC89764778}"/>
              </a:ext>
            </a:extLst>
          </p:cNvPr>
          <p:cNvSpPr txBox="1"/>
          <p:nvPr/>
        </p:nvSpPr>
        <p:spPr>
          <a:xfrm>
            <a:off x="2124405" y="263626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28B4CC-9E40-49DC-B32D-39A6B732C7B4}"/>
              </a:ext>
            </a:extLst>
          </p:cNvPr>
          <p:cNvSpPr txBox="1"/>
          <p:nvPr/>
        </p:nvSpPr>
        <p:spPr>
          <a:xfrm>
            <a:off x="2124405" y="3000236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F8A2D7-081F-4B67-A941-57B7DF68D135}"/>
              </a:ext>
            </a:extLst>
          </p:cNvPr>
          <p:cNvSpPr txBox="1"/>
          <p:nvPr/>
        </p:nvSpPr>
        <p:spPr>
          <a:xfrm>
            <a:off x="2864789" y="22407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CE79C0-1F30-46FB-86EC-F1790A1B48A2}"/>
              </a:ext>
            </a:extLst>
          </p:cNvPr>
          <p:cNvSpPr txBox="1"/>
          <p:nvPr/>
        </p:nvSpPr>
        <p:spPr>
          <a:xfrm>
            <a:off x="2864790" y="263626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5EFD60-F99C-4591-8BD8-39D21563F8C5}"/>
              </a:ext>
            </a:extLst>
          </p:cNvPr>
          <p:cNvSpPr txBox="1"/>
          <p:nvPr/>
        </p:nvSpPr>
        <p:spPr>
          <a:xfrm>
            <a:off x="2864790" y="2993951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8B3EF0-6DA6-4D51-BFA3-75BB26941855}"/>
              </a:ext>
            </a:extLst>
          </p:cNvPr>
          <p:cNvSpPr txBox="1"/>
          <p:nvPr/>
        </p:nvSpPr>
        <p:spPr>
          <a:xfrm>
            <a:off x="315419" y="2128277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642677-2FA7-4C54-8539-DD5CCAA561A1}"/>
              </a:ext>
            </a:extLst>
          </p:cNvPr>
          <p:cNvSpPr txBox="1"/>
          <p:nvPr/>
        </p:nvSpPr>
        <p:spPr>
          <a:xfrm>
            <a:off x="1519845" y="3002973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202B09-4A62-4C8F-A8F7-B80570EB0EC9}"/>
              </a:ext>
            </a:extLst>
          </p:cNvPr>
          <p:cNvSpPr txBox="1"/>
          <p:nvPr/>
        </p:nvSpPr>
        <p:spPr>
          <a:xfrm>
            <a:off x="1523901" y="262826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C0AE1B-114F-4F53-897E-B424D0BAE850}"/>
              </a:ext>
            </a:extLst>
          </p:cNvPr>
          <p:cNvSpPr txBox="1"/>
          <p:nvPr/>
        </p:nvSpPr>
        <p:spPr>
          <a:xfrm>
            <a:off x="1519845" y="2226749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8214D7-0F20-4D14-8865-3AC73152BFF0}"/>
              </a:ext>
            </a:extLst>
          </p:cNvPr>
          <p:cNvSpPr txBox="1"/>
          <p:nvPr/>
        </p:nvSpPr>
        <p:spPr>
          <a:xfrm rot="20645751">
            <a:off x="1424158" y="2406919"/>
            <a:ext cx="2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DESEMPILADO</a:t>
            </a:r>
          </a:p>
        </p:txBody>
      </p:sp>
    </p:spTree>
    <p:extLst>
      <p:ext uri="{BB962C8B-B14F-4D97-AF65-F5344CB8AC3E}">
        <p14:creationId xmlns:p14="http://schemas.microsoft.com/office/powerpoint/2010/main" val="704269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C8E9B-AAC4-474A-90A3-27D29C58677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BD653-10A1-43DC-94E4-D428D73146D7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7550B-07A9-4097-AB9E-13D8017E8139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F60BB-49F3-4C5D-9241-2BE960A53D61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D4F79-E323-4400-8897-3C49F021E62B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37A9-4F5F-4299-8671-D9898A00C7B6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74461-E533-4F51-B59A-28F2B68F54B9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804B6-1E62-4B37-85BC-5C1430F16230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8D8A6-073E-4990-8E28-F192D815BDF5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2319F-103B-4C8E-BB69-07F273CFFFAF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E39F8-EAD4-4A6A-91A6-94D19143E456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6F750-0EA4-4602-BC42-386A041BD970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6B3B7-B08C-42A0-8550-3707467D497B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BEDD9-1CE0-40ED-98D4-5DF2059733CE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BADF6-2481-4CAF-810A-1B6D926D616F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5D832-60BB-4C47-8985-80CF64C9BC87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8DFD9-6F58-4C2D-B8CB-D281E4C58E8E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89CFC-F8BE-43B4-A599-317F5AAD62DF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F1BACB-4DDF-4EAE-ABBB-DB4BEFA2FA9D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34933-5BDD-42BD-9B93-FF279872F925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CB1247-A589-432B-A1DC-99552836131D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E84789-BD32-4059-872C-E037EA2526B5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E541FF-5407-4CA2-A25B-21197FD1C08A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2CB1D0-CA51-4D0C-A13F-DD7DF5A695A5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0392E7-1D06-4BE9-8698-2D10E721E68F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74F43-116B-43FD-BDCC-D95B7645976C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2719F-F26C-4623-AD9E-DD29BB2234B3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1E70F6-DF1B-452C-A5B1-A5F7A288E319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B8ED6-D141-49A3-9230-AAFDF5D3E36A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34367-35AC-4BFD-B737-8BE4B267C23F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622B3-62A1-4BA1-BDF8-BAB70CFA2D66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F215A4-269E-4055-B9C7-8FFF5895A24C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7D770C-657F-4078-946C-4E46BC75DB55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6A95B3-665B-4010-B96C-50DD6899E6B0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CC699-AF94-492A-B99A-4B87B79134E1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7AEB8-FD69-4F6F-87A9-FFCDA085E015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D2BE02-D248-4DBD-B622-09C4321BC3AA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9053C-79A8-425A-878B-EF426473C811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C69F0B-A43D-4805-9CC7-8E67801985EA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B94ADB-E5E0-41A4-89C1-DCE8FC26EF0B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3E5891-91E8-4365-98D2-18DE2F5849B9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FCB52-4371-4DBA-A964-1AFC8C41EC69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2C6C0E-C8D1-4D4B-9545-5E893E07466D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F6DB7E-3F60-43F2-89A2-D3813C49BE13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688DDA-C122-42B9-9EDE-9002DB5ACFC6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9CDEC-6230-426B-993C-120FA93F371D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1E3A3E-7239-481E-A4C5-590B924864BC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2B4886-DD73-44D2-A77E-5531DDB6F941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9818CD-3166-409B-A645-2F3950454B6D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E60E62-577E-4DAA-A7C4-822631923F80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1BDA62-66E0-49C5-A15E-B1014192D293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1F4BE-017E-4DEB-985E-96D0459C2384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357484-12DD-4276-997C-8EC27C6C3BFC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6D4C6F-29A4-47BE-B3DC-A3155C611A84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51443D-2ED5-4896-924F-A13D7A55854B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898C94-12E3-4236-B35A-9B26EA569E75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9F077-CA80-4BC9-B653-70C86133BAC8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6B7922-8C03-4795-BEBC-04ADA74CF352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307638-4ED6-465E-A5F4-3426B78750EB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0FD96B-74D3-425A-BEB7-4072CBBA4A72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C44478-8D64-400F-9C04-0799ACB31992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02614-63A0-4E76-9BB8-C7260AF475D1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7542B9-B5D6-4526-B9FB-4444489F3E31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43FDDF-E4FF-4E0A-B395-228C68961C62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D7B3E6-73AF-485B-B385-966289C78753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485E1F-3748-4E35-8FB7-19AF288B2D3E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29FE88-DB77-42A0-98DB-BA4216F2E8D7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14960E-9688-42D6-98C9-2BA1756CD2E7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394DCC-7137-4A94-9AEF-89B9BE602DCE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79F59F-605D-4D01-883C-C7FF5C582D1D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92AE13-1BCF-42E1-A54D-BA770D798394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09E3D5-C027-46D7-9988-18CC81FCB3A5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357FBA-505D-4FBF-977D-88C20B35099F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6344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F9FE0-1CE3-44EC-9D64-74526943189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E7E34-9A34-4093-8557-2E0EB05F6FEE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C0E6-C2A5-4FB4-89E9-7654CF10A1B4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D24A3-0C37-409F-9C48-48A6AB3A655D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43661-0D67-4F4C-B484-A4A3B1A80A89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BE551-5C35-48A1-A316-A95EBADCF0BF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29597-E34A-4BFF-B01D-1C5FDC9A7391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872AF-0D42-4C62-8D31-ED30B35E931D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6655D-6728-4AAE-93C5-4A7F76FFDA4C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7735F2-B3E2-4998-B744-09F6F6C37F97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15AE5-3593-4FB6-9FEA-B293298892F1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48032-FC1A-4128-AD16-491CD12D83DF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91F9F-C28D-45FD-8C79-8CB44D0C55E1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2C2D5-919A-4B03-9E62-B5BEACB268D6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F9554-7811-434C-8DDE-10365991081F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B8FD3-979A-4D27-887D-74DDE20DF84A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710B1-78A5-474D-A39C-F4BE73468201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CDD5D-5FF9-4215-A205-CA15D6429B88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56B51-596D-47BD-8D2C-BAB9D8934A2B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77642-445F-4448-982A-FDB364047B86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2A038D-5005-4B99-9051-55741CC4D0B3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9311B-81D5-4EBA-B319-832CD8AA7556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29A46C-8DA0-4351-BC9A-E3F14FB12181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18A2C-0E03-4FA3-88DA-F530B832927B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0B7F7C-E4B8-4A83-AF53-7A364ADF133F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A3220A-7AF6-4032-ABD4-1E6A37FA694F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0E5BBD-6135-4C3D-A5B4-F75321BE6F69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C8549A-5736-4421-B4DE-28F45EFBACB8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658F5C-1510-4E5B-9409-5C3B6C866F1C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CD175-71F8-46D0-900A-A5F37E4E49E0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99BBDD-8689-420A-AE55-68634E79C8D7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514DAD-62C6-44CC-9333-BB7DD2B9E2BF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428FC-06F0-4E3A-A90B-FA389969244A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75285-5EE6-4937-AC23-26CE2EC49593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E6D1EF-D51D-40C6-9405-A00A3BAF975B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03213C-9CAB-4167-8912-91BADEB641BF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968A13-AF85-4F32-8E89-72ECC025BD09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95658F-E272-418A-A86E-7CC48EDB4128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D14815-3998-4C2B-A179-E63FE07AB6C1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BE54BF-2601-4B60-BA12-7D8DBA4BC4E5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53A599-759B-43D6-9820-242DA0744288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80FA84-9136-4C2B-A004-F7F442C13B41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1DDB45-FE3E-4682-ABF8-B9C5A795A65D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E08530-DFAD-49FE-A315-2D6E70843C61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6B97DC-6639-4082-A754-5ACF83E4CAF1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2AB3E2-CD83-4237-ACED-C7A6BB080C79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A6C8F5-9F84-487A-B14F-1D035FEB3C44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70446C-1D4F-48CA-9B32-888C575E256E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A8935B-5ADD-4931-8B59-41E0A6BA1BFD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1D5F16-7890-4E2E-B738-1B5C7E98422A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1C4841-2E7E-4A89-B54B-33A16887A093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220331-2E8F-45C6-937A-D551B29D22EF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ADA437-FCDB-483C-84E8-E5B5E7EE6080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443214-B427-4313-A4FC-8DED0F8B4A05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23399-F8A0-4955-BB67-75D6F35D47E1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004B7F-C5FE-45D6-BD46-ECC980B88F5C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BF0EC6-14AB-4E25-A144-41B96E20F733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9FDF47-AAF6-4FA1-8D7F-1AC8A714ACEC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F52F0C-16F4-41FD-8441-C7A066E4BF05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94D2C1-81AC-42D1-AD4E-BEBEE91C9F9F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17EC2F-75C3-4147-95BE-E8BE617CF673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30B3A4-BEB1-48FE-B332-79E175B11E24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20C620-3F22-464B-BF8A-E581AEFE4482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E68D0-842C-4FD7-B87B-79C467DB4EF4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153FB7-6147-451D-95B7-0D0D14F7CBCC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642AD2-F82C-4EAB-AD87-3DC0ECFBB624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A21EED-C7A1-454F-987F-BD5FCF5403D6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A211FC-CBB8-41E5-AB58-D8DA228EC14E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0BF832-01C1-4553-A906-E7B2A19ED907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297D04-42F5-4BB2-B3B0-FE58A5D83DD5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D99CE9-E353-4817-896E-E59257D1EBAF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F74F8F-0DAD-450B-B0DE-69E181D9E27E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C4C977-BA1F-4AF1-872F-5D71CD71AE41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148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D06821-43BF-4E78-ACEC-834BD7324D15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8554B-22F8-4409-B9DE-32EE51FB4EC9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49F8F-07EB-4565-A3F8-3792331D89DD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8A2FF-EF49-4713-AD0D-A292D9A507DF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90E3F-2167-4E42-B8CC-AE125352C6C3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8528B-68D4-40D1-BA4A-01A56706C5E5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15886-54BB-4F41-AA4E-397649F6D510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3CDA0-00D6-4D4C-8CA1-CDB7920AAE56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BD731-6175-4A68-A89C-16971FFCEC46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3642F-6116-4903-BD38-E74A45B7C927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A3C77-20F3-4003-B66D-F911E55D6240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00C28-01D7-4C49-B8FC-08C02758B75F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80EDB-E64F-40B4-A00D-C370C37150B3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3E3FF-9FC7-47BD-85B4-E96CE89A6107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D8F5-DE99-4DC1-BDD2-7E31BA453BDF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C39CF7-669F-4152-8F01-CC34E4ED17B8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63682-F5EF-44AA-870D-84653FCC365C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F8690-80B9-4DF4-8A65-BAD8F0399C01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96C8B-5BCF-4436-945D-C34E0F5ED534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73107D-B0B0-4F00-A81D-1DC153E58940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F518F3-AC2D-460B-A790-B544B78E28F6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73300-FB9C-4DBB-A872-AB84156C8BC6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E19AF1-95E3-4C03-8445-FD58441D8D53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FCDB5A-AAC2-4962-99A5-0BEB475F236B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6E8E20-D9E2-4F7E-8719-35CFDFA86C2A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309CB6-EC51-4874-B0E5-44318FB7321A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CB9040-01C8-4722-BB1D-B2743921E293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BB082-BC5F-40D5-805B-C8964A025876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6D58F-C4F8-49B0-8C5C-3644E62BDE80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E4225C-075B-4995-994A-A35EC1C5FB65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14B2-9C25-4D5A-A31D-87AB58ABED0B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F493-FF1A-4447-8F24-3E0DDFC1A9EB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91953A-5DC9-488D-B9C3-4D8DF36CB0C6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B72BB2-301A-485D-8BFE-0B0833EFA4DA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1C680-871A-47C1-B1A9-4F7A718DC602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8E832F-B2F8-45C1-83E6-F54BCEEC3B57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D001D8-D379-41D6-B1DD-6A6418AB2AB4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2963FF-57A0-43CC-81F2-17B5B2DAEE2A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38CD0D-CF4E-4A1D-8BBA-5E6AA5833477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D4F023-4EE2-48EF-871E-EE9A587A8730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1E34F-147A-4344-9BC7-18B5EC8A1C89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6908A5-3934-42E0-AFB9-1CDE3BFB80E5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DE525B-C7EE-4DE8-B935-A7BE538CCFC7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691E36-1757-4A7D-94D8-001A151DE90B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AC0D7C-1D07-44CA-B827-7A501AF79A3C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B691DB-7706-49C3-96F3-F377B69D93EE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ED3211-A1B3-40C3-A14B-FAEF378AB498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C9C41D-5A07-4FFD-86EE-32F88B86B83A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A8AF5F-63FA-4DD8-B387-6E66A720171A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9173D8-38D5-4B6D-BA14-59371E90BA26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46F496-1D97-48CD-8D8E-D6DB8C720116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FF55B0-E81C-461F-9669-FF63CB44972A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37E18E-5CCD-4779-962D-D32FFF020810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210739-70D2-4262-B018-C64E9240B396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C145D2-5FE2-434F-85BC-410D99F308A3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58A1AA-F302-4A54-984A-BE5910FBBB8E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F2F429-EE53-418A-9A4F-5F110C1A848E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E3285E-EA75-4C15-B74C-1BAF5A526184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1C8234-B28E-4050-B5CA-21C973708AF2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B54FA6-C725-4C5D-8D9C-20E2BF848C2B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4D2DD1-06CA-4042-838C-2C6A690651A4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BD7917-334B-499C-9855-79CC8D7144B1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284505-3A59-474C-AA96-C5D49347F36A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33643A-78FE-45FC-A652-41ECACBB3643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BBCF55-FE3C-4692-BBAB-128E15BAF4A7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B7D701-6F86-4AFF-9CFA-7A93B564AA67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FBB261-A18C-4DCC-A342-5FA880BA8913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1BF925-F23F-4040-872E-5865B6DF9989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E3FFF2-5B6E-4C85-996F-40B353DE6B6E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FC662F-7E6C-4221-BDEE-0DA3347FBF80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B1E042-76D1-4A2F-A24B-810CC0471F86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D14D09-BB7A-4F47-A001-8454604506B4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2C479C-BA7F-4CE4-BAAD-D4C39DAE1DA8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1714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AB1653-60AB-4C48-BCDB-A16382F05CAE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D2ACD-918F-40CE-BF73-ED7DA48783CB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EEE85-9FA8-4F72-AE92-08B4BDD9CAB9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1B2BB-80BD-47BF-920D-59CA3D4F4FEB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78933-92C6-4CBD-9D09-79E823271C6A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52890-0837-42DE-80F8-6B2425014BE0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4D8F7-B9F1-486E-A4AC-AC20CFDCD526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7A884-1E05-4433-8DAA-09970E2E185C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2296B-F831-470F-8495-95F9C08634BF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4DA89A-0B7E-40E9-B120-BA2DC13B2869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868C6-7F26-4070-8722-03FA4BF8D8BE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AA53E-5F9F-459E-BCC0-4BCEB75D41DC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EC80C-AC86-4885-B669-758F2BCE50F9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2B8D7-C1A9-4F6C-97BA-631736A2BFCB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59755-C012-49C2-820E-1501936D1B5B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8323C0-0698-4533-9CE3-8E141455C96C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DF944-961C-43DC-9F6F-826087E18D82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E172C-941D-4043-835F-ECA17D230EB3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2B591-725F-4E5E-B87D-F0EA01553567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CD1B25-8BF8-4D1C-849D-E06E3F39A660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A6A04-95E6-41A5-811B-40A271C7AE23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E9186C-539B-4334-AD2B-90E5A4B810E1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077B7A-8D5E-44B3-A571-9142E7331FC6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6BA40-8B64-4C7C-A6CA-2854C2C67868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FF2EF-ADA7-4F9B-8A9D-35AAC68558CA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0247F-3120-4A4B-87DE-6C5B774B6672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08F3AE-3DDA-4EA6-8D62-AF26B40A75C3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B64CF-3E20-47A1-8E9B-FDCB36359C19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257C6-55B4-4359-B986-BE4DD60DD25B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ADFED-567D-4553-9FCD-5752AFFEF600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00E09B-C7A8-43FB-AC9E-AD65CFD0829B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2AF8AE-BFFB-411E-BE98-F4C07774A914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BEB33A-3045-4D2C-8090-29095B1C4AB4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84BAD8-3FA1-40DD-90D8-3A3F1E622DE8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DDCD7A-1639-4F61-AEFE-E62162E18CF6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294495-CE87-453D-9B0B-17D6F867313C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A8C234-89DD-4EC0-8211-8867FDD66BCC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AFFE5-4A99-4252-AB6A-82A100D8956E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71D171-F6F6-4466-872E-ADCA5D728E55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E4B625-80E8-4FD5-AB67-9957CCF4AECA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84DCCB-208E-4A96-A1DE-E62CCF75108B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7A3DEA-7813-4C73-89D1-1811C65DC410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94444B-7920-44A9-A967-6FEFA67DD29B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A1EB5D-EEB6-4CC2-951C-4E5FD5040A2C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9B4888-1DD2-427A-B05A-F03FAE6ADFD4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69E897-E77F-4C23-80FD-6ACD4E97C379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B33F7C-8A4D-4A8D-9136-FAF90C8AC02A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D8DE27-8CBE-479D-A3E8-DB4FFF4E39CA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7CFA37-D57B-4EE1-8A56-CB4B08963874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32C97-AB84-4729-BF95-35630210F187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36C8D8-1047-4548-989C-93C6B59DCC1A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07DFAA-A939-41BA-8C34-602109575AFF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3D0E18-DBC2-41B1-A7E4-FCD7BD8E608F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3D60BE-0843-4A14-B8ED-2E418323355D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1AD6DF-D370-4653-8270-DFB10D0E4FB2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129086-EF3A-42E9-876A-37D396567267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DFD9EA-FDAD-458A-9355-B77918CB2A8C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3137E0-BAB6-40E6-B728-B0BC5AE46418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23A2E-4B36-4E89-B579-355A744129FC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9F067B-FFC5-4DAA-B4AA-56B5795536D8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1452F3-8452-4BFC-BBB4-83DC72EE59FC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F2ACFF-E83C-4046-92CE-0D5E0AED88AF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CBC48-7411-4005-B453-B4EB132E642F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8EDB7E-4E0C-4420-AEAF-1A9D32680E36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A5EBD5-2DEB-4A3E-9001-5D4756A89352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BF26C6-6684-4109-A259-8F1AE2DECFE3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A149A7-EC67-4399-B855-DD663298C005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74D06A-0A8E-443D-96D4-263A57227A35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53161D-B1A4-4B3A-876A-7F45FA9DBC48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014582-F6F5-46C0-92C6-F5B811B7044C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E4491F-110B-4E87-98C3-1FBE7173A136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35C1F4-C893-4BDF-B680-B7794C00FA0B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A38549-0E86-448B-A879-A3459F0846C6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7632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340B9-3542-4F2E-B23F-599A87436157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3DD5F-9206-4295-864B-22D32ED6EAF3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7D4B5-994E-4C78-B606-7BC05F42F9F2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24FF1-9A6D-45DF-86E2-F842EA76218E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A0582-E72E-482B-B3CA-F1F202B31DD7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D574D-ACE6-4AFA-976F-1FE67EF92721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6F85F-B989-472E-9A55-04C72131421F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EF390-8AC0-4E3A-B772-96995F6D9469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9C558-61F3-461A-9EE0-DFAE371ABC80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5E217-2D26-4EAC-9071-B49B0A096D3B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3B464-80A2-4A27-A1E8-0FC08D80D958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83C40-7068-4388-83E4-2C783FBFDC85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526C3-C119-49D1-A967-6CF34565B2EA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6363D-4176-40F8-8AE6-9ED3EBED6BF5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E01F3-6250-4072-965A-0ACB484B2CC6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51F46-8398-4EE5-A17E-37F5FA1730E1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479AE-08AD-4534-ADC2-6E413067048C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E7F86-0C08-40E8-A049-014284E10483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FBA858-9E7A-4E45-9796-0C1B07746109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2D053-B9D5-4008-AA72-3B521679918B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BA30F-86EB-4B1D-9203-BA8C582F78E1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6A719-9EDB-4DDC-9E89-1C43D59E4D4D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07101B-AD3B-4100-BE20-D088A7370CD0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D26457-C4E5-48C9-94E5-CEA5C8BD5D75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9EAAC8-11CD-48CA-950E-7DDAF5AFC745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D57830-0517-4010-B9BB-E45CB66A4648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2EE70-25EB-46FD-91E4-0F8994B0FF0F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817E8-4DC4-4A34-806C-89D68A15EBFD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940DD-2039-4DA1-B1EE-B4E7480839E3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5C4790-1F81-4161-8CAE-F603C1753F3D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7AEFA-EFA2-4C05-BEE7-16161F901BAC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6DAF20-1BC4-4AE2-8E49-83032B9E6F3F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69B601-EAC3-4058-A658-48534E63B1BF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A554A2-6318-470A-8BC9-2EDDCBD776FA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156E9B-B316-41C3-B332-DA5B7338716C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41693A-9958-4A44-B84B-95CAD2C2FB71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95B03-E5E6-49EE-AF73-96CF38FA8DF4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6C610-EB18-4F56-ACA0-D824006F0502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804A98-7B25-4A15-AAE5-0757EC1FC219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1B44-17A0-4C35-9899-BED16E2E655D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0696E6-4882-4DF6-A2FF-06A68D6E3571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7B2152-6256-4DAC-AE96-4C8F2FA95F9A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7A55EF-0B04-49F1-9CF1-28E91B3277D3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827F29-0D42-4D79-8AA3-356F4E14F44F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EC101C-88A9-4607-9EE1-555460286EF4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DEA1A5-BBF1-49A7-8C85-8F049A0BFF37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A58FE-6218-4A44-87C8-98E355302BB8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71FC82-D179-4F3B-8BA1-6F50A843B02F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FE47E-7D30-4EA3-9B37-25DAD66A4143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E140E3-97C4-4FA0-8A29-103E4045B3DD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EC7686-C7C5-4671-9F5C-C7FA0E5C8898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85DF14-64A9-435D-A364-DE876381270C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0CD32A-A9A3-4945-B877-5B9E47608A9B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18296E-F0FD-41F6-A738-F6A68BA4E0DD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2BF6E3-1FC3-49E9-8919-C03DC01335AF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7BF365-23B8-4D0B-B4A3-F6D65E4EA914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CF544F-2CB9-40BA-B885-D1B5F309BA84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5768F-45A5-40F7-9BD3-A2F470F7305C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8698AE-25C7-4CF4-A09A-9F67375864DD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C75514-B427-4C13-ACC1-FBF527F2771F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D38298-AC6C-48A4-BD51-E02FA82AA341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22A98E-C505-4293-92B2-C338511C8AE3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7084C-12FF-4E27-A26F-3CBF0BA87976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0DD107-5764-4F09-8687-A6861D21D683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C375D0-DBE3-4D73-86A8-339FA3B8AFF1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B0A766-4DAA-434B-93BA-E77FDE6ED9F7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15F995-DE58-4312-A85E-CE0DBC78A00C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D2F767-86ED-4A21-B682-C7144789B533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011CE7-5C6B-4C5F-BE95-0651CF40150D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81469E-5934-4332-9D6B-88916ED41665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E42730-9990-4807-BD7C-B0BC97709CA0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121512-78CA-47E8-9890-BA0350F8247E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0B6CDC-BD68-47F3-A5B8-28ACE3A5E6CA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7176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C1954D-9002-44CB-B453-E9783558A20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7C078-E54B-4DDC-A1D8-AF121D043CFA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5A94C-CFC1-451E-B4B9-52C4820912B7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861F9-1EB6-4D5D-A7A9-5FED90F55427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F9286-B948-46B8-904F-8C3910ACA2B3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E8229-48A2-4840-AE25-66905C9C9DDD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21E41-6D44-4503-8A93-DEC02943B594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6B45D-28FF-4A30-82BD-3A31126B1F87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16C27-9927-40A6-B88C-573931F9A9C4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18B2C-2B9A-43D6-B2AF-317B4DEAC972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DE529F-EB72-4A11-BE61-B0394D452014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16121-8DD4-477C-BF76-2273398FAD0F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C5C09-D112-4557-8FFF-5478D15D5A9A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4126B-96ED-4935-9D65-04CCDEC6AB41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4013E3-C843-434E-A5F4-4809FB19B02C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7E7F1-6F48-4589-9EB6-757437D85684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CF8CC-B15E-4D47-9FFF-53D327227D78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0E382-58DE-4DBD-97C5-23310DBA83C1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43FA2-ACCE-46D6-A44E-291A00A9D499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38A79-5D59-4290-9EA8-2891DCE56454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084D6C-721B-4612-86C0-0694EF711093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FEFD6A-C6D3-4214-A610-86D91C7E638F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077A9-F021-455E-B9E3-8B902E5CCD75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44E28-AEC0-4F81-BA57-07D15137AC03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3AEE92-21EA-4BDF-A24B-5C7ECC6DACD9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BA487-A7E8-4E1B-90F6-F82F89C46F25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03812D-7A1F-422C-896C-F1287DFCD994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726C8-7CF4-4FE0-96B7-CC3AC3CB64FB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B1D27F-2DFC-44A8-BE46-69E1AB9A03C4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49BB3D-342D-4D1B-B559-4D6FB9020335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D7689-9B78-4D07-BE27-5092BFDC2CDD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29003-53F1-4BB9-B200-5A8A1141F89B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C905B-31EA-4355-AA7A-46C8487EDBC3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29BCFC-07A9-42F1-9FE9-B81E23F458D4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53EF96-6A7E-4EA8-943A-20ABAC7EC14C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068014-EBF5-4A38-992F-A52CDAB99702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981FF-DEEB-44AA-B0DF-0B2CFD8DCEE1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A4D58E-59DC-48DC-B92F-7F780BE19086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3B71D6-A6B4-4159-8AF1-C2B28B7C9668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407B2D-35F8-4D4C-91CF-C40B57141EB2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A1D1AB-A5F8-444D-8EEC-F87733F261C5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FB6190-0D15-4C23-946D-0A082FA1F23F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175725-E42A-49CF-9C88-C5B687A0F7CD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CA84A4-D51D-4450-ACEF-8D3592C1F2C1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4871FE-A158-462F-8A9F-DECBB029638F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22F983-3349-4302-930E-BD793CD65539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4A65C-9F8C-4B18-9C12-E94EDDB4D7DC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718F22-8C81-4B2C-BDB6-BE42F41E52D3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3A598-C222-4D80-928B-0239A024A8D2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BDBFD1-8804-4D89-92A3-134B1FE247FA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9F1F3D-11E2-485D-9C04-E7CEEEC48D95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1ABE5F-B1E5-48A2-9DFD-FB42B1326AFD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2017B-EC5A-4209-8184-62F6747BCA17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23A88A-AA20-49BF-BD83-7A9F357F40CB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D15170-3832-4E2D-9885-308AECF544D7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DB595F-5C1D-49B2-845C-4C1EBC3A1C2E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2BFE3B-E9E6-4D23-918E-5CB9C4937ED9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49357E-D438-410E-8F13-1852D73B12A5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CC12C7-7E08-4B0E-ADFE-C7ECC2ABD76D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FBD039-356F-4140-906C-F5DEF022E26B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0A7161-96B3-4DA9-8472-C76D6C414590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44871A-CCEA-4A52-86CF-CB2E3AEE3814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C4869-E965-42F6-A703-2F073BBD2F68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8A90B6-0C7D-47D9-9600-E0530E0334B5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E0A383-634D-4117-96EA-18BADF03ED98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FE3B94-BA23-43CD-BEAC-9AB8D03E69C9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E37DA7-49FC-460B-B9A1-4F96CE68F6BD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D845F1-D378-4107-8CF0-D5C36817C45F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D35A4A-36ED-4D06-9C67-1835748D2DB0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7DC10F-D533-4386-8C19-E892C4B92160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5CAE40-58B3-4B91-BBE5-2584F56E7340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36BF56-2BDB-44DE-B4E5-CCF741160BDF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BD5D00-508A-4F3D-A0E6-03EF5AB28D63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98146F-4A0E-4578-BE67-30F050BF0578}"/>
              </a:ext>
            </a:extLst>
          </p:cNvPr>
          <p:cNvSpPr/>
          <p:nvPr/>
        </p:nvSpPr>
        <p:spPr>
          <a:xfrm>
            <a:off x="136556" y="187050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AC594-B6CE-440D-B0CC-C8368E6EC4BA}"/>
              </a:ext>
            </a:extLst>
          </p:cNvPr>
          <p:cNvSpPr txBox="1"/>
          <p:nvPr/>
        </p:nvSpPr>
        <p:spPr>
          <a:xfrm>
            <a:off x="2127534" y="230458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59B58E-7A19-4B3E-B8A0-4B9225507FF4}"/>
              </a:ext>
            </a:extLst>
          </p:cNvPr>
          <p:cNvSpPr txBox="1"/>
          <p:nvPr/>
        </p:nvSpPr>
        <p:spPr>
          <a:xfrm>
            <a:off x="2127534" y="270484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43ADE5-54C8-49CB-9CDF-0A17FA7AFE1E}"/>
              </a:ext>
            </a:extLst>
          </p:cNvPr>
          <p:cNvSpPr txBox="1"/>
          <p:nvPr/>
        </p:nvSpPr>
        <p:spPr>
          <a:xfrm>
            <a:off x="2127534" y="306882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25D1B2-14B8-4255-913E-0572A4CAC6D1}"/>
              </a:ext>
            </a:extLst>
          </p:cNvPr>
          <p:cNvSpPr txBox="1"/>
          <p:nvPr/>
        </p:nvSpPr>
        <p:spPr>
          <a:xfrm>
            <a:off x="2867918" y="230930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C55A1D-7AB5-464E-8AB8-A027947CA2BE}"/>
              </a:ext>
            </a:extLst>
          </p:cNvPr>
          <p:cNvSpPr txBox="1"/>
          <p:nvPr/>
        </p:nvSpPr>
        <p:spPr>
          <a:xfrm>
            <a:off x="2867919" y="270484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79E0F3-8838-427C-A7F6-DD23BE357184}"/>
              </a:ext>
            </a:extLst>
          </p:cNvPr>
          <p:cNvSpPr txBox="1"/>
          <p:nvPr/>
        </p:nvSpPr>
        <p:spPr>
          <a:xfrm>
            <a:off x="2867919" y="306253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906B7E-69E7-4DE5-AA52-0754ABE06A27}"/>
              </a:ext>
            </a:extLst>
          </p:cNvPr>
          <p:cNvSpPr txBox="1"/>
          <p:nvPr/>
        </p:nvSpPr>
        <p:spPr>
          <a:xfrm>
            <a:off x="318548" y="2196862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A532D4-5B50-4D76-A743-C2A55ABF8A61}"/>
              </a:ext>
            </a:extLst>
          </p:cNvPr>
          <p:cNvSpPr txBox="1"/>
          <p:nvPr/>
        </p:nvSpPr>
        <p:spPr>
          <a:xfrm>
            <a:off x="1522974" y="3071558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1F880E-42CF-41AC-AC15-2ADDCA735346}"/>
              </a:ext>
            </a:extLst>
          </p:cNvPr>
          <p:cNvSpPr txBox="1"/>
          <p:nvPr/>
        </p:nvSpPr>
        <p:spPr>
          <a:xfrm>
            <a:off x="1527030" y="269685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3A5E64-68C0-418D-9F9C-8246E4530783}"/>
              </a:ext>
            </a:extLst>
          </p:cNvPr>
          <p:cNvSpPr txBox="1"/>
          <p:nvPr/>
        </p:nvSpPr>
        <p:spPr>
          <a:xfrm>
            <a:off x="1522974" y="2295334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5483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C4B09B-60B5-446C-8B08-8C803C9802BB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7BDD6-C620-4C11-9ED5-49C889DDA945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B38B5-AEE8-4155-99B3-74D6B9ECA396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49C0C-5034-4702-B4B4-951C28A429FE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39E5-B049-4C28-9FCC-7E3DBB2BEE0B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BB83F-87A5-4913-8B1D-6263547F3E07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A5CDC-F359-4B34-8F8A-FD28E626C3E1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38944-D096-4556-931D-907F906C69E5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D2EDA-E701-4045-AA0B-15FDBF5B3E0E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A67AB-A8B8-44FB-B63D-87DA190D2C1D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7C8F2-EB62-4BAD-8885-B44369020FD9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5E861-C2CC-47AA-962E-43A4865EC519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C18F5-E58D-4FE2-A86C-AD828F025D22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D9EE0-3ADE-4E2F-8C52-BE7E0F414280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15B63-DB89-4196-9F95-91B8D077A800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B4778-CE19-47D2-AFCD-A04FD71CC399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C98FEA-3312-4D27-846F-FC1224F63344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AA15A-EAB1-4BF1-A9D5-58043B88A23C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3B579-F289-4495-91FB-A18C7704814E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4ABC7C-865F-47FB-AA70-24167DDFB05B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E9E080-CD3E-4B17-8749-44FBEB8B5C6D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56B65-F6A5-4E40-B744-8266D024DD0C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F34FC-8A51-4372-B345-E58552247A0A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7171A0-CA5B-4C9C-9F0E-0DC924747CC0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9586B4-E005-4BD0-A852-52C93C763969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39CA5-31E6-4EE7-889D-0C3988F066C1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1B1EBC-965C-4DA5-AE1E-BAD5688B16C5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8008C7-A502-401F-A73F-7BCC810E3EB9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ACC0D-3F89-470D-8FD1-23004073B31F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02915-7559-4880-92BB-617F5DA322C1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95035-9A65-43A2-A707-6E40BE04389C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2413A4-3D5A-4BD3-9481-531C0ADDDA8D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991B5-7E48-4963-BEF9-9560494E6A1C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7FA5B-83BD-48CE-98B1-12248B03B999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66D47-4D6D-46DF-91BD-7D5607F9D89B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A684A6-BE6F-46F0-B67E-44FB65DF939C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A9281-EC44-4FD7-9D10-9C8BDF82D01E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B2CA52-42DF-46FF-A931-F652A15C276C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A98947-FE05-4422-8343-91E07E927988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CD3C62-4ADB-485A-81C9-1721BE0DDE7B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574C5A-9F47-4932-AF3A-7DFF3D438114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F93470-5748-4EE3-9412-48D081DD1EA3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B62842-D2F2-45F7-88F6-1CFFABFD3014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DC7B54-A6AF-45CC-9CC9-ED9945396A4E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31BBA2-7E58-4D77-AAE5-66E5FE76B66A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1B947B-C1BD-4FC2-A8CC-BD8A98D76362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9008D4-353D-4EAC-867D-1729BFC268EF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BA2075-11E9-48C7-8283-41270B223896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F1A9B5-8F04-4721-89E2-0FF7204C6740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AA8C53-2A6F-4B96-A684-CE0B16F44B82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0A13A5-DA28-423F-A215-0E3AE7F1C91B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8B3A56-DB65-4065-B475-89F71C5C74D9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982ABC-0549-4B6E-888C-F95D1B7AAE31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D6E91E-C6D1-4BD8-AFE7-B03DC99C114C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9B4F6-9FA8-43C7-977A-7B1D1D10A7E8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CAEF02-1081-43C6-B9E9-800A383AA98D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A7515D-A769-445E-888C-958F15B09998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2F2178-6EBD-4FDB-BC8E-9BF060AB485B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EA7CE8-6A8E-4664-90A9-8EBFD418CFE9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19E10A-6BE3-4160-9C8C-AEB7FE71887C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022E95-5A1E-4752-B719-F4B61ABE7AE1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B285B7-9992-422C-934F-2DAF78AF366F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77086C-11C7-437C-BF6B-DEEC34EE11C4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28CB37-D667-4515-A8F2-C1DF4C557F59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BE7558-817B-4E7C-A377-BF7C8111972C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E7351-1A6A-4B52-BF2E-E24A82517758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AE1C7F-5A51-4839-94FD-FA964264C03C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11EB0C-A515-413F-AD20-031A2B8CCB93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9CC949-09C1-4142-BE06-CAF14C259CA1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799587-6E1A-4743-AF8B-4A2F869F4F57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A36A08-525E-41E4-BC55-2BCE986B1E29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354AF3-0ECC-4720-B573-222C76FC3637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53AD21-598F-4F71-AB8C-68E03706412A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28CF3C-A932-497D-9661-8078D50BCC7B}"/>
              </a:ext>
            </a:extLst>
          </p:cNvPr>
          <p:cNvSpPr/>
          <p:nvPr/>
        </p:nvSpPr>
        <p:spPr>
          <a:xfrm>
            <a:off x="136556" y="187050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4CBB61F-D158-49FE-945B-B04FE071301C}"/>
              </a:ext>
            </a:extLst>
          </p:cNvPr>
          <p:cNvSpPr txBox="1"/>
          <p:nvPr/>
        </p:nvSpPr>
        <p:spPr>
          <a:xfrm>
            <a:off x="2127534" y="230458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FD26F7-CF75-455C-B364-3DCA99886E76}"/>
              </a:ext>
            </a:extLst>
          </p:cNvPr>
          <p:cNvSpPr txBox="1"/>
          <p:nvPr/>
        </p:nvSpPr>
        <p:spPr>
          <a:xfrm>
            <a:off x="2127534" y="270484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CC6585-E760-4A39-AB0D-B87CDD1634BF}"/>
              </a:ext>
            </a:extLst>
          </p:cNvPr>
          <p:cNvSpPr txBox="1"/>
          <p:nvPr/>
        </p:nvSpPr>
        <p:spPr>
          <a:xfrm>
            <a:off x="2127534" y="306882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C267FC-380A-4B13-9A08-1601400867A0}"/>
              </a:ext>
            </a:extLst>
          </p:cNvPr>
          <p:cNvSpPr txBox="1"/>
          <p:nvPr/>
        </p:nvSpPr>
        <p:spPr>
          <a:xfrm>
            <a:off x="2867918" y="230930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FD2BBA-0C4F-401C-ADF5-1C43589A620B}"/>
              </a:ext>
            </a:extLst>
          </p:cNvPr>
          <p:cNvSpPr txBox="1"/>
          <p:nvPr/>
        </p:nvSpPr>
        <p:spPr>
          <a:xfrm>
            <a:off x="2867919" y="270484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4E0855-49E1-4CAF-A633-7F7C1D945273}"/>
              </a:ext>
            </a:extLst>
          </p:cNvPr>
          <p:cNvSpPr txBox="1"/>
          <p:nvPr/>
        </p:nvSpPr>
        <p:spPr>
          <a:xfrm>
            <a:off x="2867919" y="306253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BA82C5-36EE-47E0-B0C8-3F258EBFBC8C}"/>
              </a:ext>
            </a:extLst>
          </p:cNvPr>
          <p:cNvSpPr txBox="1"/>
          <p:nvPr/>
        </p:nvSpPr>
        <p:spPr>
          <a:xfrm>
            <a:off x="318548" y="2196862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4DF542-F08C-4D08-87BD-F9FF059982C1}"/>
              </a:ext>
            </a:extLst>
          </p:cNvPr>
          <p:cNvSpPr txBox="1"/>
          <p:nvPr/>
        </p:nvSpPr>
        <p:spPr>
          <a:xfrm>
            <a:off x="1522974" y="3071558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C04F88-0480-4353-9FCE-C861386A02BD}"/>
              </a:ext>
            </a:extLst>
          </p:cNvPr>
          <p:cNvSpPr txBox="1"/>
          <p:nvPr/>
        </p:nvSpPr>
        <p:spPr>
          <a:xfrm>
            <a:off x="1527030" y="269685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AAC31C-4ED2-4837-93D5-98D21CDA5707}"/>
              </a:ext>
            </a:extLst>
          </p:cNvPr>
          <p:cNvSpPr txBox="1"/>
          <p:nvPr/>
        </p:nvSpPr>
        <p:spPr>
          <a:xfrm>
            <a:off x="1522974" y="2295334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FB89D3-30FF-44F4-9A65-CF11F614FC48}"/>
              </a:ext>
            </a:extLst>
          </p:cNvPr>
          <p:cNvSpPr txBox="1"/>
          <p:nvPr/>
        </p:nvSpPr>
        <p:spPr>
          <a:xfrm>
            <a:off x="2360354" y="3599804"/>
            <a:ext cx="27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Pasa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que las laminas 21-42</a:t>
            </a:r>
          </a:p>
        </p:txBody>
      </p:sp>
    </p:spTree>
    <p:extLst>
      <p:ext uri="{BB962C8B-B14F-4D97-AF65-F5344CB8AC3E}">
        <p14:creationId xmlns:p14="http://schemas.microsoft.com/office/powerpoint/2010/main" val="14421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FB1C91-7FAE-4186-A71E-C1A786A00D8C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4F8-A5B5-4749-8853-8EEEAAB4A157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B143A-B444-40E0-93F2-FF92BBC39776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B8CAB-278D-4CC8-9B13-D9DA09BCFD99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D0148-2952-49E0-8FFA-86AC2CC83F04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347D2-1A23-43F7-82F4-173CC481431D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299E-40EE-4C64-BBDD-50B66E21B93C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B4FF8-CB4D-4C6A-8776-7BF1099195C7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8AF0E-A6A3-4EE5-A6E9-62B3F007F28A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250D8-4509-4812-B9AF-EE6079FC05CE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3D14D-59DB-40D7-8D6B-5AB414C34C25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D5975-867A-44CA-9363-80FC85E75B35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31CA6-8193-4010-8469-1084607BA051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E7FE24-947C-4D97-AAE9-16F634B57ABF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4FC64-9BF3-4910-AC8B-D4C74C27BA9C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0996D-2305-4005-B0FE-4CD04ADE0198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43866-D2D2-4545-9A94-3EC9D27762C9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719019-ECC9-4D23-981F-7368F3554373}"/>
              </a:ext>
            </a:extLst>
          </p:cNvPr>
          <p:cNvSpPr txBox="1"/>
          <p:nvPr/>
        </p:nvSpPr>
        <p:spPr>
          <a:xfrm>
            <a:off x="8009493" y="55263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E389D-2BE7-46EE-A368-849F1E093506}"/>
              </a:ext>
            </a:extLst>
          </p:cNvPr>
          <p:cNvSpPr txBox="1"/>
          <p:nvPr/>
        </p:nvSpPr>
        <p:spPr>
          <a:xfrm>
            <a:off x="8749879" y="552639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39695-4EA1-450C-A8B8-3E8551138872}"/>
              </a:ext>
            </a:extLst>
          </p:cNvPr>
          <p:cNvSpPr txBox="1"/>
          <p:nvPr/>
        </p:nvSpPr>
        <p:spPr>
          <a:xfrm>
            <a:off x="7404934" y="552404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841822-8321-48DD-82F2-699C5DC91B91}"/>
              </a:ext>
            </a:extLst>
          </p:cNvPr>
          <p:cNvSpPr/>
          <p:nvPr/>
        </p:nvSpPr>
        <p:spPr>
          <a:xfrm>
            <a:off x="5244075" y="338693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92FB9-649B-4157-BAD6-18960712C4FE}"/>
              </a:ext>
            </a:extLst>
          </p:cNvPr>
          <p:cNvSpPr txBox="1"/>
          <p:nvPr/>
        </p:nvSpPr>
        <p:spPr>
          <a:xfrm>
            <a:off x="8009494" y="4217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7F304-F60A-49F2-A7FE-9CEDFCAE8B03}"/>
              </a:ext>
            </a:extLst>
          </p:cNvPr>
          <p:cNvSpPr txBox="1"/>
          <p:nvPr/>
        </p:nvSpPr>
        <p:spPr>
          <a:xfrm>
            <a:off x="8009494" y="458193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0BBCCC-17F7-4230-AE7F-14F8F23FF1FE}"/>
              </a:ext>
            </a:extLst>
          </p:cNvPr>
          <p:cNvSpPr txBox="1"/>
          <p:nvPr/>
        </p:nvSpPr>
        <p:spPr>
          <a:xfrm>
            <a:off x="8749879" y="421796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F81623-2100-4440-AE70-EC8FAAFBEB85}"/>
              </a:ext>
            </a:extLst>
          </p:cNvPr>
          <p:cNvSpPr txBox="1"/>
          <p:nvPr/>
        </p:nvSpPr>
        <p:spPr>
          <a:xfrm>
            <a:off x="8749879" y="457565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94C71-C13F-4ABA-B406-497F24429EA7}"/>
              </a:ext>
            </a:extLst>
          </p:cNvPr>
          <p:cNvSpPr txBox="1"/>
          <p:nvPr/>
        </p:nvSpPr>
        <p:spPr>
          <a:xfrm>
            <a:off x="5514078" y="390218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1160C-8388-47BD-8ED2-F1CDD78BFA64}"/>
              </a:ext>
            </a:extLst>
          </p:cNvPr>
          <p:cNvSpPr txBox="1"/>
          <p:nvPr/>
        </p:nvSpPr>
        <p:spPr>
          <a:xfrm>
            <a:off x="7404934" y="458467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9A3484-73CD-463D-8B23-4809AB8C5DC0}"/>
              </a:ext>
            </a:extLst>
          </p:cNvPr>
          <p:cNvSpPr txBox="1"/>
          <p:nvPr/>
        </p:nvSpPr>
        <p:spPr>
          <a:xfrm>
            <a:off x="7408990" y="42099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D5FA82-A8FC-4C5D-8CB5-F74C2D26D1A5}"/>
              </a:ext>
            </a:extLst>
          </p:cNvPr>
          <p:cNvSpPr txBox="1"/>
          <p:nvPr/>
        </p:nvSpPr>
        <p:spPr>
          <a:xfrm>
            <a:off x="8009493" y="3829937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45737F-5324-49A1-A64E-32A95AC841BF}"/>
              </a:ext>
            </a:extLst>
          </p:cNvPr>
          <p:cNvSpPr txBox="1"/>
          <p:nvPr/>
        </p:nvSpPr>
        <p:spPr>
          <a:xfrm>
            <a:off x="8749879" y="382993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9E1757-3405-4EB6-B769-5FF0F18401B2}"/>
              </a:ext>
            </a:extLst>
          </p:cNvPr>
          <p:cNvSpPr txBox="1"/>
          <p:nvPr/>
        </p:nvSpPr>
        <p:spPr>
          <a:xfrm>
            <a:off x="7404934" y="382758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64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C51351-5752-4881-B802-E6A219D1DA79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66AA7-2231-4413-887A-790C4BA5A221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06A57-A058-48D2-B694-936372D8316D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94ACF-E218-4BDA-97B1-ACEE206C4716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23A04-0A1D-4FBF-9E7D-27ACA446D0E3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31B7F-04AB-4D6E-A93C-DB3371EB6EC3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1533D-67B3-4080-9305-6C62AE09F8AB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99DC2-3720-4591-AC32-13A2C3D70919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819D8-D228-473E-89F5-B081C4A3BB26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,[2,1,3],[2,3,1],[1,3,2],[3,1,2],[3,2,1]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4BE0D-8CAD-46E1-B883-66D4ACCAF589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53EEF-2BCA-4E77-9771-4683E5DD3C0B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08B85-945E-4E61-8F7B-9D9401A3AE1D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31ED6-9543-4094-830D-4862E1FA7C44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2D35F-48F1-40C3-BC33-A92E4548311E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2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FA447-FB0E-42E0-AA06-1DAD80873E62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197C4-0238-4F9F-B59B-54077353EB52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675CA-55BF-4D7B-AB4C-A13527A0B065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53345-D5E9-423F-92C3-3EE434B72B06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AE7227-0172-4EE3-B574-04965E420565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BD431-B237-4E34-B7C0-C19965B6B97E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4148C-B6EB-4F77-8984-99CE62EBE99D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34659-6906-4DE9-8C5A-47E2828546A1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3543E0-FB03-44AF-809A-1F4BF6298208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CDD52-33F3-4467-A0C3-3ED339FF1A7D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3BEC3D-52C0-428F-8576-D291AA986599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027C45-2B69-4B8C-932F-DB5CB9C327D6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55943-942C-42E9-BF51-DE8C577EACAF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2A94E-7B0E-4C61-B8CF-B9E751C433F9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AAA63E-11A4-4C50-A01F-4B2D8378CBCC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DE5EA-3C24-428F-8551-37364547778C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5C80B8-D43A-4965-BCBE-72F494967B0F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1F26C9-37BC-4329-B38E-BC781F26DB57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CB0D3D-AB31-4211-934E-56A519AA84C8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531D18-05B6-41A9-B631-7115A1B5B5F9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B4650-097E-4353-8D47-5CD3AF995431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D07F96-94FB-4589-B96B-4B7A217CEEE5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5563EA-7B63-4628-94FC-38FF2009100A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71261-7CB9-4EE2-AAAA-0F07B81A32A0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6D3EFA-ADD4-4D82-8F21-33E41B5C645E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91472-6F40-431D-9AEF-7E6615AC7B36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3F151A-40F8-4F79-9CCF-0813C7568391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0856D8-ED62-426C-8E76-438293F612D4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8FCE4-40B2-4A0A-9444-8DC3A1C2E1B0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AAF406-0064-4E16-9A9C-750EB894091F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6B9EAD-AE42-4CCB-BEC9-AEA5EC80DEB7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BBBCF4-DA54-44D1-B048-9F70E49E7859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07049D-CB42-4726-AF29-9D0727769174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A4A890-92C5-42EB-94F0-F7EE7D7E0181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322B06-41BA-43B8-977B-EED15A9B33FE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6B8668-2E9F-42EB-8456-9A612EBA3FE2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CC473E-2352-44B9-8399-AE3B6A6F1A2E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0F13BA-1898-4495-AA22-25732E71C238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D3085A-500F-430A-8905-9A86BB818D9E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303330-0930-4366-A96E-C11D564DD92B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80BF87-FC41-4184-A745-8412FDE8D341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30461A-3DE5-4170-9356-943412A059A1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230C00-5907-42C2-8E6F-D2FE6E2F9092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BEF40B-BBBC-4FF8-B776-DDFDC80EA308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F9D695-D413-474F-94E9-59F8AB7EBE0E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A9720B-835F-45E6-A1C3-DD6BE34A0521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49D018-AC4C-448F-9AD6-95AB6A814FFD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60C2E6-76E3-4B88-B1B5-BC842F7014AF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D12C0F-2FF8-45BC-A9D0-636CBEFB0BD7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7E06FB-2BBD-4878-A407-4CD570B24F42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01BDCA-20C1-4C66-B5C0-E3123043BF9A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E02168-1B34-4C5F-943E-4DD2F99412E2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687E19-5E39-484F-AC4F-6B01D9B2CE68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FA82D7-0CC9-4D90-806F-D1B18BCC82A9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5338F0-4C6C-40DF-A1C0-C76CACF83FE8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FF12F9-5329-4423-94E3-2EA7673EC9A3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22B6F7-70F7-492C-9B7E-28B2F9A5DD7B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9E286A-E04F-4294-A668-2926CF3202C3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8CCC68-3B4A-47BC-9C73-AE1962E084AF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AED544-A5D7-4C2B-B0EA-943F640A6310}"/>
              </a:ext>
            </a:extLst>
          </p:cNvPr>
          <p:cNvSpPr/>
          <p:nvPr/>
        </p:nvSpPr>
        <p:spPr>
          <a:xfrm>
            <a:off x="136556" y="1870500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355BB6-0D0F-4B42-8A19-EF81F03C2B87}"/>
              </a:ext>
            </a:extLst>
          </p:cNvPr>
          <p:cNvSpPr txBox="1"/>
          <p:nvPr/>
        </p:nvSpPr>
        <p:spPr>
          <a:xfrm>
            <a:off x="2127534" y="230458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6E6238-EE6E-4CD2-8E95-7A6D71B6E822}"/>
              </a:ext>
            </a:extLst>
          </p:cNvPr>
          <p:cNvSpPr txBox="1"/>
          <p:nvPr/>
        </p:nvSpPr>
        <p:spPr>
          <a:xfrm>
            <a:off x="2127534" y="270484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47D2A4-D1BD-4D85-BB36-3B841C00E9E2}"/>
              </a:ext>
            </a:extLst>
          </p:cNvPr>
          <p:cNvSpPr txBox="1"/>
          <p:nvPr/>
        </p:nvSpPr>
        <p:spPr>
          <a:xfrm>
            <a:off x="2127534" y="3068821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4F1487-7137-4717-AFCE-E5E64D37CC7E}"/>
              </a:ext>
            </a:extLst>
          </p:cNvPr>
          <p:cNvSpPr txBox="1"/>
          <p:nvPr/>
        </p:nvSpPr>
        <p:spPr>
          <a:xfrm>
            <a:off x="2867918" y="230930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D5E328-8AE5-4FE2-BAF6-7BD4270918E0}"/>
              </a:ext>
            </a:extLst>
          </p:cNvPr>
          <p:cNvSpPr txBox="1"/>
          <p:nvPr/>
        </p:nvSpPr>
        <p:spPr>
          <a:xfrm>
            <a:off x="2867919" y="270484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FFDDA8-131E-45CF-A922-216A41744C01}"/>
              </a:ext>
            </a:extLst>
          </p:cNvPr>
          <p:cNvSpPr txBox="1"/>
          <p:nvPr/>
        </p:nvSpPr>
        <p:spPr>
          <a:xfrm>
            <a:off x="2867919" y="3062536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A6F901-B285-47D9-A3E5-466CC170CE80}"/>
              </a:ext>
            </a:extLst>
          </p:cNvPr>
          <p:cNvSpPr txBox="1"/>
          <p:nvPr/>
        </p:nvSpPr>
        <p:spPr>
          <a:xfrm>
            <a:off x="318548" y="2196862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727C47-B10C-418A-8C75-5F3D10E9A199}"/>
              </a:ext>
            </a:extLst>
          </p:cNvPr>
          <p:cNvSpPr txBox="1"/>
          <p:nvPr/>
        </p:nvSpPr>
        <p:spPr>
          <a:xfrm>
            <a:off x="1522974" y="3071558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148B81-E966-4482-9B4A-9B206FB800CC}"/>
              </a:ext>
            </a:extLst>
          </p:cNvPr>
          <p:cNvSpPr txBox="1"/>
          <p:nvPr/>
        </p:nvSpPr>
        <p:spPr>
          <a:xfrm>
            <a:off x="1527030" y="269685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4D6D0E-3DAD-4CB5-9BD9-E9FCA41485EB}"/>
              </a:ext>
            </a:extLst>
          </p:cNvPr>
          <p:cNvSpPr txBox="1"/>
          <p:nvPr/>
        </p:nvSpPr>
        <p:spPr>
          <a:xfrm>
            <a:off x="1522974" y="2295334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5D6606-9EF7-40F2-A646-5B53D8D7A513}"/>
              </a:ext>
            </a:extLst>
          </p:cNvPr>
          <p:cNvSpPr txBox="1"/>
          <p:nvPr/>
        </p:nvSpPr>
        <p:spPr>
          <a:xfrm rot="20645751">
            <a:off x="1424158" y="2406919"/>
            <a:ext cx="2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DESEMPILADO</a:t>
            </a:r>
          </a:p>
        </p:txBody>
      </p:sp>
    </p:spTree>
    <p:extLst>
      <p:ext uri="{BB962C8B-B14F-4D97-AF65-F5344CB8AC3E}">
        <p14:creationId xmlns:p14="http://schemas.microsoft.com/office/powerpoint/2010/main" val="3676374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CA873-5D39-40D7-9A61-EAC511B3E592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CB836-3734-408A-9601-B3F122DA9F57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50682-6460-413B-8CFD-272513448C7D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DBD18-635F-4ADA-A3E6-2596921CCA44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0D355-A1EA-4C2C-ADFD-9F5824AA03F7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8C1DE-A0B9-4251-B128-3005584540E9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75799-3A8D-46FB-AAF1-5A0ECFA23112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6F4CA-AD27-4FF5-9915-4BCECF5C6C89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875DE-CA83-43B1-8920-C83CC3EE5294}"/>
              </a:ext>
            </a:extLst>
          </p:cNvPr>
          <p:cNvSpPr txBox="1"/>
          <p:nvPr/>
        </p:nvSpPr>
        <p:spPr>
          <a:xfrm>
            <a:off x="540947" y="3777658"/>
            <a:ext cx="348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r>
              <a:rPr lang="en-US" sz="1400" dirty="0"/>
              <a:t>[1,2,3] ,[2,1,3],[2,3,1],[1,3,2],[3,1,2],[3,2,1]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828A2-FF14-4A0A-A94D-C53D08D2A373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04DD5-51E3-4A8E-8F76-8DA1646B9DF1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86A52-F6E5-45AE-8596-BC0BF6503BB6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7CD88-8B2A-4BF6-989B-4A3E098EC81C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B3CB7-6AA1-4915-90DD-B6C1515BF588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5F638-F78F-4D1D-B108-759919E4299A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6B276-E68E-48CC-8C87-5854742366EC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FDCE7-2777-4014-9D9E-C60FE0239C1C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527B76-FC61-4A1D-847E-C4BABBAD1904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FFA883-9583-4F27-841B-1A1DF9EA46CA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AFBDC8-F109-453F-BA8C-D9A93809396C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C089B-4A58-4EB1-8480-9E03B9CB887B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3EF5D-7273-4F5A-B0D2-0F57E72857AD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CE6E29-FCBE-40B5-BBEB-9652555526C7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D1774-33E2-4BA9-8B4D-2098F714152B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106A7F-B455-4295-AE25-A1CB968389AB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CF6101-4226-49D5-9E99-92AC1185F8A9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C7565F-E97A-4EB0-B9F2-680B5C64CD8A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1533CE-9C3B-420C-AFFB-DDF63D0F55CF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D047D2-8FF7-46E1-8F56-C2C4F4E2B792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076B47-4267-42F4-9469-DCD2E44300FD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63CF0-8845-4D70-A3E1-19B4FA2FE193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8BA7A6-89DD-4831-A7E8-F1FA734A2D60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7EA40-5F71-4639-AE59-2D7C7F512AF6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719CA9-9E75-4C37-86EC-5E862435DC32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FE47F-B2C4-421C-A8F3-9E0F2F08CE7C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28A11-B791-4C44-9150-DEF5B4C234F5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3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D32F0-CD9B-4F86-9A71-2A3C42EEFED2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51ED31-AD8E-4BEE-B95B-90CABB0C04D4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FD1D1A-B70A-4DFB-B537-28CB199B93D8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57370-D1E8-4545-8060-B32C05902D04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833596-1230-4488-9EC5-500E9BA68F9C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33C826-C189-48A6-B277-5D0A3F275925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D37CDA-96EE-463C-A8AB-2A22D2C8E396}"/>
              </a:ext>
            </a:extLst>
          </p:cNvPr>
          <p:cNvSpPr txBox="1"/>
          <p:nvPr/>
        </p:nvSpPr>
        <p:spPr>
          <a:xfrm>
            <a:off x="8041298" y="1891658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35E7DD-526A-4B10-8BE4-11E349B105E8}"/>
              </a:ext>
            </a:extLst>
          </p:cNvPr>
          <p:cNvSpPr txBox="1"/>
          <p:nvPr/>
        </p:nvSpPr>
        <p:spPr>
          <a:xfrm>
            <a:off x="8781684" y="189165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81A9CF-40ED-4BE0-BFDA-54C24A01FA0F}"/>
              </a:ext>
            </a:extLst>
          </p:cNvPr>
          <p:cNvSpPr txBox="1"/>
          <p:nvPr/>
        </p:nvSpPr>
        <p:spPr>
          <a:xfrm>
            <a:off x="7436739" y="18893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96E47E-5D65-4AA9-BAEA-B78E86526849}"/>
              </a:ext>
            </a:extLst>
          </p:cNvPr>
          <p:cNvSpPr/>
          <p:nvPr/>
        </p:nvSpPr>
        <p:spPr>
          <a:xfrm>
            <a:off x="5268324" y="175066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E9CDFD-0954-4AC8-90BA-A5A620D47200}"/>
              </a:ext>
            </a:extLst>
          </p:cNvPr>
          <p:cNvSpPr txBox="1"/>
          <p:nvPr/>
        </p:nvSpPr>
        <p:spPr>
          <a:xfrm>
            <a:off x="7259303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CA1B7B-E767-4C9C-A1D4-7B1F1B3EC19D}"/>
              </a:ext>
            </a:extLst>
          </p:cNvPr>
          <p:cNvSpPr txBox="1"/>
          <p:nvPr/>
        </p:nvSpPr>
        <p:spPr>
          <a:xfrm>
            <a:off x="7259303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8B1176-97A5-4FDB-AACC-B8E850D3A11D}"/>
              </a:ext>
            </a:extLst>
          </p:cNvPr>
          <p:cNvSpPr txBox="1"/>
          <p:nvPr/>
        </p:nvSpPr>
        <p:spPr>
          <a:xfrm>
            <a:off x="7259303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9F420A-CA58-4DD0-92D0-F8E9C2AD53B6}"/>
              </a:ext>
            </a:extLst>
          </p:cNvPr>
          <p:cNvSpPr txBox="1"/>
          <p:nvPr/>
        </p:nvSpPr>
        <p:spPr>
          <a:xfrm>
            <a:off x="7999687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2FE53-A6DB-4C03-9E6D-3C6A850F51F0}"/>
              </a:ext>
            </a:extLst>
          </p:cNvPr>
          <p:cNvSpPr txBox="1"/>
          <p:nvPr/>
        </p:nvSpPr>
        <p:spPr>
          <a:xfrm>
            <a:off x="7999688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130FB0-1BD2-454C-B1CA-4D96E2F4F015}"/>
              </a:ext>
            </a:extLst>
          </p:cNvPr>
          <p:cNvSpPr txBox="1"/>
          <p:nvPr/>
        </p:nvSpPr>
        <p:spPr>
          <a:xfrm>
            <a:off x="7999688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A8D74C-5BDE-4804-84E4-9B1E2AB19629}"/>
              </a:ext>
            </a:extLst>
          </p:cNvPr>
          <p:cNvSpPr txBox="1"/>
          <p:nvPr/>
        </p:nvSpPr>
        <p:spPr>
          <a:xfrm>
            <a:off x="5450317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6B96EE-898F-46C4-8CD9-CAFD03B7D3E1}"/>
              </a:ext>
            </a:extLst>
          </p:cNvPr>
          <p:cNvSpPr txBox="1"/>
          <p:nvPr/>
        </p:nvSpPr>
        <p:spPr>
          <a:xfrm>
            <a:off x="6654743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9F6F96-3F6D-4AEA-AECB-CE193CE8483D}"/>
              </a:ext>
            </a:extLst>
          </p:cNvPr>
          <p:cNvSpPr txBox="1"/>
          <p:nvPr/>
        </p:nvSpPr>
        <p:spPr>
          <a:xfrm>
            <a:off x="6658799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BE16CE-F4A9-4A37-960C-6B66DEBD95C5}"/>
              </a:ext>
            </a:extLst>
          </p:cNvPr>
          <p:cNvSpPr txBox="1"/>
          <p:nvPr/>
        </p:nvSpPr>
        <p:spPr>
          <a:xfrm>
            <a:off x="6654743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52AC21-B38B-4DDC-8D0E-BB2B3E76A468}"/>
              </a:ext>
            </a:extLst>
          </p:cNvPr>
          <p:cNvSpPr txBox="1"/>
          <p:nvPr/>
        </p:nvSpPr>
        <p:spPr>
          <a:xfrm>
            <a:off x="8033742" y="3602244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C5C57-4843-497D-94F6-36818B096A52}"/>
              </a:ext>
            </a:extLst>
          </p:cNvPr>
          <p:cNvSpPr txBox="1"/>
          <p:nvPr/>
        </p:nvSpPr>
        <p:spPr>
          <a:xfrm>
            <a:off x="8774128" y="360224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[3,2]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E3F85-275C-4C38-B3EB-66F63709CEED}"/>
              </a:ext>
            </a:extLst>
          </p:cNvPr>
          <p:cNvSpPr txBox="1"/>
          <p:nvPr/>
        </p:nvSpPr>
        <p:spPr>
          <a:xfrm>
            <a:off x="7429183" y="35998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4B25A9-8C0F-4A2F-9E53-692F98466729}"/>
              </a:ext>
            </a:extLst>
          </p:cNvPr>
          <p:cNvSpPr/>
          <p:nvPr/>
        </p:nvSpPr>
        <p:spPr>
          <a:xfrm>
            <a:off x="133428" y="175066"/>
            <a:ext cx="4974720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7AC3E0-0308-4A35-BD7F-5A792390CD2F}"/>
              </a:ext>
            </a:extLst>
          </p:cNvPr>
          <p:cNvSpPr txBox="1"/>
          <p:nvPr/>
        </p:nvSpPr>
        <p:spPr>
          <a:xfrm>
            <a:off x="2124406" y="609149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1F3352-2025-4A30-9CA6-0BA1AF40655E}"/>
              </a:ext>
            </a:extLst>
          </p:cNvPr>
          <p:cNvSpPr txBox="1"/>
          <p:nvPr/>
        </p:nvSpPr>
        <p:spPr>
          <a:xfrm>
            <a:off x="2124406" y="100941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39E06B-0BA9-481B-ACAF-9961003ABBFF}"/>
              </a:ext>
            </a:extLst>
          </p:cNvPr>
          <p:cNvSpPr txBox="1"/>
          <p:nvPr/>
        </p:nvSpPr>
        <p:spPr>
          <a:xfrm>
            <a:off x="2124406" y="137338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F31606-5E4B-444D-A2E4-E1C68E9A1B2B}"/>
              </a:ext>
            </a:extLst>
          </p:cNvPr>
          <p:cNvSpPr txBox="1"/>
          <p:nvPr/>
        </p:nvSpPr>
        <p:spPr>
          <a:xfrm>
            <a:off x="2864790" y="61387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46A47-4694-4153-B17A-3345852519CA}"/>
              </a:ext>
            </a:extLst>
          </p:cNvPr>
          <p:cNvSpPr txBox="1"/>
          <p:nvPr/>
        </p:nvSpPr>
        <p:spPr>
          <a:xfrm>
            <a:off x="2864791" y="100941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799675-BB89-495F-A639-B726EAEE3A83}"/>
              </a:ext>
            </a:extLst>
          </p:cNvPr>
          <p:cNvSpPr txBox="1"/>
          <p:nvPr/>
        </p:nvSpPr>
        <p:spPr>
          <a:xfrm>
            <a:off x="2864791" y="136710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  <a:ln>
            <a:solidFill>
              <a:srgbClr val="94F6B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F26D66-77F2-49A7-9CCF-96E49304B0F8}"/>
              </a:ext>
            </a:extLst>
          </p:cNvPr>
          <p:cNvSpPr txBox="1"/>
          <p:nvPr/>
        </p:nvSpPr>
        <p:spPr>
          <a:xfrm>
            <a:off x="315420" y="501428"/>
            <a:ext cx="17795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290212-2603-40C6-8845-B68F09BB40D6}"/>
              </a:ext>
            </a:extLst>
          </p:cNvPr>
          <p:cNvSpPr txBox="1"/>
          <p:nvPr/>
        </p:nvSpPr>
        <p:spPr>
          <a:xfrm>
            <a:off x="1519846" y="1376124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34FFD1-FE63-4338-8B8E-A9201858FEF4}"/>
              </a:ext>
            </a:extLst>
          </p:cNvPr>
          <p:cNvSpPr txBox="1"/>
          <p:nvPr/>
        </p:nvSpPr>
        <p:spPr>
          <a:xfrm>
            <a:off x="1523902" y="1001416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741EE8-1B47-405A-9091-AE022A19E82F}"/>
              </a:ext>
            </a:extLst>
          </p:cNvPr>
          <p:cNvSpPr txBox="1"/>
          <p:nvPr/>
        </p:nvSpPr>
        <p:spPr>
          <a:xfrm>
            <a:off x="1519846" y="599900"/>
            <a:ext cx="3193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E48AA4-FC87-4A18-8D52-3A3873624762}"/>
              </a:ext>
            </a:extLst>
          </p:cNvPr>
          <p:cNvSpPr txBox="1"/>
          <p:nvPr/>
        </p:nvSpPr>
        <p:spPr>
          <a:xfrm>
            <a:off x="8033742" y="5301850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A588DE-5080-410C-BCE4-4B64E92BD2BB}"/>
              </a:ext>
            </a:extLst>
          </p:cNvPr>
          <p:cNvSpPr txBox="1"/>
          <p:nvPr/>
        </p:nvSpPr>
        <p:spPr>
          <a:xfrm>
            <a:off x="8774128" y="53018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B70807-610E-4E25-A058-D08BA95D0EB1}"/>
              </a:ext>
            </a:extLst>
          </p:cNvPr>
          <p:cNvSpPr txBox="1"/>
          <p:nvPr/>
        </p:nvSpPr>
        <p:spPr>
          <a:xfrm>
            <a:off x="7429183" y="529949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6887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E5DB899A-E480-4555-98BA-3FF2F8CD827F}"/>
              </a:ext>
            </a:extLst>
          </p:cNvPr>
          <p:cNvSpPr txBox="1"/>
          <p:nvPr/>
        </p:nvSpPr>
        <p:spPr>
          <a:xfrm>
            <a:off x="2388636" y="3172409"/>
            <a:ext cx="65734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 Bueno,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el </a:t>
            </a:r>
            <a:r>
              <a:rPr lang="en-US" dirty="0" err="1"/>
              <a:t>funcionamiento</a:t>
            </a:r>
            <a:r>
              <a:rPr lang="en-US" dirty="0"/>
              <a:t> del </a:t>
            </a:r>
            <a:r>
              <a:rPr lang="en-US" dirty="0" err="1"/>
              <a:t>bloque</a:t>
            </a:r>
            <a:r>
              <a:rPr lang="en-US" dirty="0"/>
              <a:t> mas </a:t>
            </a:r>
            <a:r>
              <a:rPr lang="en-US" dirty="0" err="1"/>
              <a:t>externo</a:t>
            </a:r>
            <a:r>
              <a:rPr lang="en-US" dirty="0"/>
              <a:t>,</a:t>
            </a:r>
          </a:p>
          <a:p>
            <a:r>
              <a:rPr lang="en-US" dirty="0"/>
              <a:t>Los </a:t>
            </a:r>
            <a:r>
              <a:rPr lang="en-US" dirty="0" err="1"/>
              <a:t>demas</a:t>
            </a:r>
            <a:r>
              <a:rPr lang="en-US" dirty="0"/>
              <a:t> </a:t>
            </a:r>
            <a:r>
              <a:rPr lang="en-US" dirty="0" err="1"/>
              <a:t>bloques</a:t>
            </a:r>
            <a:r>
              <a:rPr lang="en-US" dirty="0"/>
              <a:t> son </a:t>
            </a:r>
            <a:r>
              <a:rPr lang="en-US" dirty="0" err="1"/>
              <a:t>analogos</a:t>
            </a:r>
            <a:r>
              <a:rPr lang="en-US" dirty="0"/>
              <a:t> (gracias a la </a:t>
            </a:r>
            <a:r>
              <a:rPr lang="en-US" dirty="0" err="1"/>
              <a:t>naturaleza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5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998BC2-54A1-40F3-8521-11D721C8765F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E5ACA-1819-4F1E-81EE-C3C9AE48B445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27566-D7DE-4CE6-B8DC-F89AB7F798DF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4C452-F8C9-40C1-92DE-BEBDCFF982F5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846F-8BB7-4F7E-B827-7AE39F61A08B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1DD5E-815D-472E-B7C5-8AFC55259FD5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DD411-AF8D-48BA-B9AD-AF21D1BCC46E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4FB58-E8FD-4ED5-9A9B-D7B757D2FC99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638BC-3639-4B60-865A-4D4D85CAE2DA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6D0C2-5C85-4E94-AD12-855071D4B280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8C651-DC98-45C8-9DFF-1BC92CFE93CD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2B548-63BF-4694-97D4-4E82FCB7800B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40DB9-2A88-4F57-B9D5-B2849A028D8C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8BA96-4DAD-4466-8D67-509E69EE0A83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D6947-F87F-4FD8-91F1-81D03005B3A2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156DB-623E-49A1-9EFA-6C6BFC157CC9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65A8D-8341-4655-A82B-66D1DED42BEE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68511-09ED-4841-A836-DD01091B5080}"/>
              </a:ext>
            </a:extLst>
          </p:cNvPr>
          <p:cNvSpPr txBox="1"/>
          <p:nvPr/>
        </p:nvSpPr>
        <p:spPr>
          <a:xfrm>
            <a:off x="8009493" y="55263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FC274-B3DA-4FFF-88B4-AF243705D58F}"/>
              </a:ext>
            </a:extLst>
          </p:cNvPr>
          <p:cNvSpPr txBox="1"/>
          <p:nvPr/>
        </p:nvSpPr>
        <p:spPr>
          <a:xfrm>
            <a:off x="8749879" y="552639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5F1E31-D6FC-4D94-8FB4-51757660029A}"/>
              </a:ext>
            </a:extLst>
          </p:cNvPr>
          <p:cNvSpPr txBox="1"/>
          <p:nvPr/>
        </p:nvSpPr>
        <p:spPr>
          <a:xfrm>
            <a:off x="7404934" y="552404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CA9FA-6931-425B-A5FA-3423E6A87115}"/>
              </a:ext>
            </a:extLst>
          </p:cNvPr>
          <p:cNvSpPr/>
          <p:nvPr/>
        </p:nvSpPr>
        <p:spPr>
          <a:xfrm>
            <a:off x="5244075" y="338693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D2D38F-ADDD-4D59-ABBB-9FD9CBE7C498}"/>
              </a:ext>
            </a:extLst>
          </p:cNvPr>
          <p:cNvSpPr txBox="1"/>
          <p:nvPr/>
        </p:nvSpPr>
        <p:spPr>
          <a:xfrm>
            <a:off x="8009494" y="4217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242D0-5970-4B41-B919-E266F94662B0}"/>
              </a:ext>
            </a:extLst>
          </p:cNvPr>
          <p:cNvSpPr txBox="1"/>
          <p:nvPr/>
        </p:nvSpPr>
        <p:spPr>
          <a:xfrm>
            <a:off x="8009494" y="458193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2AD173-EAF3-430D-AE70-EB6B3C84ED6A}"/>
              </a:ext>
            </a:extLst>
          </p:cNvPr>
          <p:cNvSpPr txBox="1"/>
          <p:nvPr/>
        </p:nvSpPr>
        <p:spPr>
          <a:xfrm>
            <a:off x="8749879" y="421796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43A99-C47D-45D5-B70A-5B9EC2063F57}"/>
              </a:ext>
            </a:extLst>
          </p:cNvPr>
          <p:cNvSpPr txBox="1"/>
          <p:nvPr/>
        </p:nvSpPr>
        <p:spPr>
          <a:xfrm>
            <a:off x="8749879" y="457565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7F9AEF-0414-4D65-BFB9-64E9A757FA00}"/>
              </a:ext>
            </a:extLst>
          </p:cNvPr>
          <p:cNvSpPr txBox="1"/>
          <p:nvPr/>
        </p:nvSpPr>
        <p:spPr>
          <a:xfrm>
            <a:off x="5514078" y="390218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D1B12F-7A43-44AB-9C65-FE96C00EC674}"/>
              </a:ext>
            </a:extLst>
          </p:cNvPr>
          <p:cNvSpPr txBox="1"/>
          <p:nvPr/>
        </p:nvSpPr>
        <p:spPr>
          <a:xfrm>
            <a:off x="7404934" y="458467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E33673-04FB-4037-AD0D-4771D22AC3ED}"/>
              </a:ext>
            </a:extLst>
          </p:cNvPr>
          <p:cNvSpPr txBox="1"/>
          <p:nvPr/>
        </p:nvSpPr>
        <p:spPr>
          <a:xfrm>
            <a:off x="7408990" y="42099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746EA0-4BE5-4257-B640-07847B5E31C0}"/>
              </a:ext>
            </a:extLst>
          </p:cNvPr>
          <p:cNvSpPr txBox="1"/>
          <p:nvPr/>
        </p:nvSpPr>
        <p:spPr>
          <a:xfrm>
            <a:off x="8009493" y="3829937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B116AB-52E8-4B78-8472-AAB25E005A5F}"/>
              </a:ext>
            </a:extLst>
          </p:cNvPr>
          <p:cNvSpPr txBox="1"/>
          <p:nvPr/>
        </p:nvSpPr>
        <p:spPr>
          <a:xfrm>
            <a:off x="8749879" y="382993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B7413-01EA-4728-9595-7294709889E3}"/>
              </a:ext>
            </a:extLst>
          </p:cNvPr>
          <p:cNvSpPr txBox="1"/>
          <p:nvPr/>
        </p:nvSpPr>
        <p:spPr>
          <a:xfrm>
            <a:off x="7404934" y="382758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A66A97-0DB2-4079-A133-B0FC430B6990}"/>
              </a:ext>
            </a:extLst>
          </p:cNvPr>
          <p:cNvSpPr/>
          <p:nvPr/>
        </p:nvSpPr>
        <p:spPr>
          <a:xfrm>
            <a:off x="5236519" y="162917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CF2EF-3D90-494A-B664-8EC187660B65}"/>
              </a:ext>
            </a:extLst>
          </p:cNvPr>
          <p:cNvSpPr txBox="1"/>
          <p:nvPr/>
        </p:nvSpPr>
        <p:spPr>
          <a:xfrm>
            <a:off x="8001938" y="246021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2FDC35-AD2A-4F45-B4FB-5A0993D65429}"/>
              </a:ext>
            </a:extLst>
          </p:cNvPr>
          <p:cNvSpPr txBox="1"/>
          <p:nvPr/>
        </p:nvSpPr>
        <p:spPr>
          <a:xfrm>
            <a:off x="8001938" y="282418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98822B-F337-4549-960A-36A3FF8C2B16}"/>
              </a:ext>
            </a:extLst>
          </p:cNvPr>
          <p:cNvSpPr txBox="1"/>
          <p:nvPr/>
        </p:nvSpPr>
        <p:spPr>
          <a:xfrm>
            <a:off x="8742323" y="246021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30BA18-B671-4276-94F0-E1DFAFAF3A27}"/>
              </a:ext>
            </a:extLst>
          </p:cNvPr>
          <p:cNvSpPr txBox="1"/>
          <p:nvPr/>
        </p:nvSpPr>
        <p:spPr>
          <a:xfrm>
            <a:off x="8742323" y="281789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D6442C-5DB0-45AE-B58D-295A508F4DE0}"/>
              </a:ext>
            </a:extLst>
          </p:cNvPr>
          <p:cNvSpPr txBox="1"/>
          <p:nvPr/>
        </p:nvSpPr>
        <p:spPr>
          <a:xfrm>
            <a:off x="5506522" y="214443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83C3F6-6BC2-4526-B8D0-89BA9DFD2677}"/>
              </a:ext>
            </a:extLst>
          </p:cNvPr>
          <p:cNvSpPr txBox="1"/>
          <p:nvPr/>
        </p:nvSpPr>
        <p:spPr>
          <a:xfrm>
            <a:off x="7397378" y="28269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DB25D6-46F6-4EF5-B92C-1B6B156DF5C0}"/>
              </a:ext>
            </a:extLst>
          </p:cNvPr>
          <p:cNvSpPr txBox="1"/>
          <p:nvPr/>
        </p:nvSpPr>
        <p:spPr>
          <a:xfrm>
            <a:off x="7401434" y="24522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589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526835-6AE6-4A4F-B4D6-8F68A1BD1099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D3C5B-9589-4E77-B530-04A61D802939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A57B0-5079-4019-B23A-A613E0CB8F69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8248-DE46-4406-81B9-BA1613397851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BE6D4-63EF-4D43-A941-5F8190793E87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9ECA1-24E3-4510-8694-AC520C3E2EE9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2646A-A2B2-4E17-8F27-0BAD8FD9655A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0FB21-DE40-47BE-9F2E-676BB2B92158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54A50-1186-4651-84F5-B09FC257523D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83A23-AAE2-434D-813E-E8A23A15242D}"/>
              </a:ext>
            </a:extLst>
          </p:cNvPr>
          <p:cNvSpPr/>
          <p:nvPr/>
        </p:nvSpPr>
        <p:spPr>
          <a:xfrm>
            <a:off x="5244075" y="508573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36669-E35A-40E8-B964-32F1C0F9C4C1}"/>
              </a:ext>
            </a:extLst>
          </p:cNvPr>
          <p:cNvSpPr txBox="1"/>
          <p:nvPr/>
        </p:nvSpPr>
        <p:spPr>
          <a:xfrm>
            <a:off x="8009494" y="591676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D9EC0-1321-466F-B711-93584E45E600}"/>
              </a:ext>
            </a:extLst>
          </p:cNvPr>
          <p:cNvSpPr txBox="1"/>
          <p:nvPr/>
        </p:nvSpPr>
        <p:spPr>
          <a:xfrm>
            <a:off x="8009494" y="628073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CCB1A-DDC1-47FC-BB39-63B63D469531}"/>
              </a:ext>
            </a:extLst>
          </p:cNvPr>
          <p:cNvSpPr txBox="1"/>
          <p:nvPr/>
        </p:nvSpPr>
        <p:spPr>
          <a:xfrm>
            <a:off x="8749879" y="591676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CC698-C9F4-4C15-BBA7-948AC49C79FC}"/>
              </a:ext>
            </a:extLst>
          </p:cNvPr>
          <p:cNvSpPr txBox="1"/>
          <p:nvPr/>
        </p:nvSpPr>
        <p:spPr>
          <a:xfrm>
            <a:off x="8749879" y="627445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A77C8-E941-41D6-8F21-A83F35D21B57}"/>
              </a:ext>
            </a:extLst>
          </p:cNvPr>
          <p:cNvSpPr txBox="1"/>
          <p:nvPr/>
        </p:nvSpPr>
        <p:spPr>
          <a:xfrm>
            <a:off x="5514078" y="560098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DD405-CF75-48CB-8194-7AF1AF348E05}"/>
              </a:ext>
            </a:extLst>
          </p:cNvPr>
          <p:cNvSpPr txBox="1"/>
          <p:nvPr/>
        </p:nvSpPr>
        <p:spPr>
          <a:xfrm>
            <a:off x="7404934" y="628347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7B873-A6C4-41A7-9EF5-3CD714A6BDC6}"/>
              </a:ext>
            </a:extLst>
          </p:cNvPr>
          <p:cNvSpPr txBox="1"/>
          <p:nvPr/>
        </p:nvSpPr>
        <p:spPr>
          <a:xfrm>
            <a:off x="7408990" y="59087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23DCF-6CC1-4DDB-81E1-3906C94C4B13}"/>
              </a:ext>
            </a:extLst>
          </p:cNvPr>
          <p:cNvSpPr txBox="1"/>
          <p:nvPr/>
        </p:nvSpPr>
        <p:spPr>
          <a:xfrm>
            <a:off x="8009493" y="55263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C273D-AA72-472B-BFFA-0C9266B97DC3}"/>
              </a:ext>
            </a:extLst>
          </p:cNvPr>
          <p:cNvSpPr txBox="1"/>
          <p:nvPr/>
        </p:nvSpPr>
        <p:spPr>
          <a:xfrm>
            <a:off x="8749879" y="552639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D3733-30B5-4DE7-89C1-A47C5118B129}"/>
              </a:ext>
            </a:extLst>
          </p:cNvPr>
          <p:cNvSpPr txBox="1"/>
          <p:nvPr/>
        </p:nvSpPr>
        <p:spPr>
          <a:xfrm>
            <a:off x="7404934" y="552404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E5F560-B2A1-4360-9400-33B4A528C2B4}"/>
              </a:ext>
            </a:extLst>
          </p:cNvPr>
          <p:cNvSpPr/>
          <p:nvPr/>
        </p:nvSpPr>
        <p:spPr>
          <a:xfrm>
            <a:off x="5244075" y="338693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F9A87E-5A9D-408E-9E50-9A57A3997A62}"/>
              </a:ext>
            </a:extLst>
          </p:cNvPr>
          <p:cNvSpPr txBox="1"/>
          <p:nvPr/>
        </p:nvSpPr>
        <p:spPr>
          <a:xfrm>
            <a:off x="8009494" y="4217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344DB0-ED5C-4189-B881-4F6791169044}"/>
              </a:ext>
            </a:extLst>
          </p:cNvPr>
          <p:cNvSpPr txBox="1"/>
          <p:nvPr/>
        </p:nvSpPr>
        <p:spPr>
          <a:xfrm>
            <a:off x="8009494" y="458193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205F0-1C8A-482D-BAA8-5490FC9F7EED}"/>
              </a:ext>
            </a:extLst>
          </p:cNvPr>
          <p:cNvSpPr txBox="1"/>
          <p:nvPr/>
        </p:nvSpPr>
        <p:spPr>
          <a:xfrm>
            <a:off x="8749879" y="421796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2B4C82-B62A-4560-BD30-40AB23104D75}"/>
              </a:ext>
            </a:extLst>
          </p:cNvPr>
          <p:cNvSpPr txBox="1"/>
          <p:nvPr/>
        </p:nvSpPr>
        <p:spPr>
          <a:xfrm>
            <a:off x="8749879" y="457565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949F4E-D861-46A6-B4D7-D063993A25FF}"/>
              </a:ext>
            </a:extLst>
          </p:cNvPr>
          <p:cNvSpPr txBox="1"/>
          <p:nvPr/>
        </p:nvSpPr>
        <p:spPr>
          <a:xfrm>
            <a:off x="5514078" y="390218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0C1D1C-2FD2-43CF-B578-9D7367701065}"/>
              </a:ext>
            </a:extLst>
          </p:cNvPr>
          <p:cNvSpPr txBox="1"/>
          <p:nvPr/>
        </p:nvSpPr>
        <p:spPr>
          <a:xfrm>
            <a:off x="7404934" y="458467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962649-B3A1-4AE2-B7E9-B5AC3758F16A}"/>
              </a:ext>
            </a:extLst>
          </p:cNvPr>
          <p:cNvSpPr txBox="1"/>
          <p:nvPr/>
        </p:nvSpPr>
        <p:spPr>
          <a:xfrm>
            <a:off x="7408990" y="42099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AB06C-8252-4C83-813B-2DA57EAD3B46}"/>
              </a:ext>
            </a:extLst>
          </p:cNvPr>
          <p:cNvSpPr txBox="1"/>
          <p:nvPr/>
        </p:nvSpPr>
        <p:spPr>
          <a:xfrm>
            <a:off x="8009493" y="3829937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801AEE-5C45-4DE2-8398-E73ED6645A90}"/>
              </a:ext>
            </a:extLst>
          </p:cNvPr>
          <p:cNvSpPr txBox="1"/>
          <p:nvPr/>
        </p:nvSpPr>
        <p:spPr>
          <a:xfrm>
            <a:off x="8749879" y="3829937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2D8EB4-9792-406D-8806-BFE352F420D0}"/>
              </a:ext>
            </a:extLst>
          </p:cNvPr>
          <p:cNvSpPr txBox="1"/>
          <p:nvPr/>
        </p:nvSpPr>
        <p:spPr>
          <a:xfrm>
            <a:off x="7404934" y="382758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2D34C6-F940-4A55-AFC2-6E8BC24A3C5C}"/>
              </a:ext>
            </a:extLst>
          </p:cNvPr>
          <p:cNvSpPr/>
          <p:nvPr/>
        </p:nvSpPr>
        <p:spPr>
          <a:xfrm>
            <a:off x="5236519" y="162917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9D135-3857-4B5C-BCC5-78BEC7D0D5A6}"/>
              </a:ext>
            </a:extLst>
          </p:cNvPr>
          <p:cNvSpPr txBox="1"/>
          <p:nvPr/>
        </p:nvSpPr>
        <p:spPr>
          <a:xfrm>
            <a:off x="8001938" y="246021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17561-D79E-45F4-8C63-0FECADDD6F9D}"/>
              </a:ext>
            </a:extLst>
          </p:cNvPr>
          <p:cNvSpPr txBox="1"/>
          <p:nvPr/>
        </p:nvSpPr>
        <p:spPr>
          <a:xfrm>
            <a:off x="8001938" y="282418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9F96C0-0791-4CFF-8D5B-80B05421136A}"/>
              </a:ext>
            </a:extLst>
          </p:cNvPr>
          <p:cNvSpPr txBox="1"/>
          <p:nvPr/>
        </p:nvSpPr>
        <p:spPr>
          <a:xfrm>
            <a:off x="8742323" y="246021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E9148F-DD65-483D-992C-3E98414DA578}"/>
              </a:ext>
            </a:extLst>
          </p:cNvPr>
          <p:cNvSpPr txBox="1"/>
          <p:nvPr/>
        </p:nvSpPr>
        <p:spPr>
          <a:xfrm>
            <a:off x="8742323" y="281789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432D2-B3A2-4172-AD1E-7749E22307AF}"/>
              </a:ext>
            </a:extLst>
          </p:cNvPr>
          <p:cNvSpPr txBox="1"/>
          <p:nvPr/>
        </p:nvSpPr>
        <p:spPr>
          <a:xfrm>
            <a:off x="5506522" y="214443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444601-0947-4C25-9DC7-B983FC8B9F97}"/>
              </a:ext>
            </a:extLst>
          </p:cNvPr>
          <p:cNvSpPr txBox="1"/>
          <p:nvPr/>
        </p:nvSpPr>
        <p:spPr>
          <a:xfrm>
            <a:off x="7397378" y="28269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BB5AAA-14EE-404C-8243-99E46C12C49D}"/>
              </a:ext>
            </a:extLst>
          </p:cNvPr>
          <p:cNvSpPr txBox="1"/>
          <p:nvPr/>
        </p:nvSpPr>
        <p:spPr>
          <a:xfrm>
            <a:off x="7401434" y="24522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A8945F-D370-4553-85DD-6077C391CA11}"/>
              </a:ext>
            </a:extLst>
          </p:cNvPr>
          <p:cNvSpPr txBox="1"/>
          <p:nvPr/>
        </p:nvSpPr>
        <p:spPr>
          <a:xfrm>
            <a:off x="8009493" y="2078989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5FDE-3924-424D-B6F6-EC03AAC090DD}"/>
              </a:ext>
            </a:extLst>
          </p:cNvPr>
          <p:cNvSpPr txBox="1"/>
          <p:nvPr/>
        </p:nvSpPr>
        <p:spPr>
          <a:xfrm>
            <a:off x="8749879" y="2078989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C36612-DBD9-4339-AAD9-64E566CF766C}"/>
              </a:ext>
            </a:extLst>
          </p:cNvPr>
          <p:cNvSpPr txBox="1"/>
          <p:nvPr/>
        </p:nvSpPr>
        <p:spPr>
          <a:xfrm>
            <a:off x="7404934" y="207663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621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1D463-6B7A-430B-9138-FA096BCCBC94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0CDF4-F6D3-4AA1-A5E7-611EC0BCB7BA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E54E7-B8DC-42B0-8005-626A5358347F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8E9C4-BC9D-40FF-BDCF-2DCAFC2C3EAD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9D37A-7959-4A85-B1C3-2A356ABEB150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F474C-2089-4C8F-A505-E13EF7B6F387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124B5-12D0-4ED7-AACA-B41D6DFBE9DA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5C108-618F-4A98-BF9A-AB1782215686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824C1-404D-4DEC-9B3E-71008242586D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BCDCE-47C1-4E05-A32C-4E6AD88BBA69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A29C6-6F30-4071-8E49-D738646E107E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A3DCA-DA2A-4B12-99C5-23AE661A10C1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92DAC-93CB-43E6-AD40-3EA0DBDE1869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178CD-333E-44B6-B400-DC4DAEE774A2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321B4-A516-4CD7-A39E-24986FF8324B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99FA0-8C24-48B0-B3D5-6918D382BA0D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4F10E2-5AC2-4361-AF0D-17255A793911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2F6DE-CC0D-4EA5-A5E0-4B565B7B71F7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25A07-12D7-4E81-9D8B-481738F4EFA4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DF9AC6-8E39-4D89-AE46-9DDADE43BB12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D46A8A-D3AF-4732-AE88-ECF1C06C83BE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8566A0-6C2D-43F3-96AA-90B29A558558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87AC5-3B9C-4668-93DE-47DFCE86585E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EBC10-7FD0-436C-A930-FD0ADFBA201D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34A08-31AD-4A74-8C3F-944CF8E95F07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5F503-FC52-415C-86D2-FD622CA54E9E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37E8-F33E-4679-AC94-9520F26086B2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0B1AB4-FA46-4403-8246-9AA55C1BBBAC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75AFDF-2118-4A46-85DD-056A7F65D541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754C3-535E-42AA-8C93-EA1C055B87C6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B25CA-DCA9-46CE-AFE0-6883A6CED721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5FF36A-95BE-465B-946B-7E363101B1A3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F36180-4E9D-43D6-BD8A-E812B5BC43F0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2B0397-3F6B-4E93-86FE-D3B452283A75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60ACFC-5CED-4393-8A07-8E081F182D94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395482-08C6-49BB-9CE0-0E14F28E4787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7F066-8AF7-436B-8479-F027A948DEAA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C1018-0857-4CE2-85CF-7975B9BEFDF6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B15B4-9C72-4327-BA14-7A2512FC4C4D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00D431-5E19-4774-A9FD-19536FB1AE41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096973-B83A-4BEB-B70A-7D7A9DB5930E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9394CB-F17F-41F8-8076-16A47CBFDDE5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51740A-BD72-43E9-80B7-BFF55499B50F}"/>
              </a:ext>
            </a:extLst>
          </p:cNvPr>
          <p:cNvSpPr/>
          <p:nvPr/>
        </p:nvSpPr>
        <p:spPr>
          <a:xfrm>
            <a:off x="5268324" y="14430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A3887A-F6CE-4F44-ADC1-D0AA75C923BC}"/>
              </a:ext>
            </a:extLst>
          </p:cNvPr>
          <p:cNvSpPr txBox="1"/>
          <p:nvPr/>
        </p:nvSpPr>
        <p:spPr>
          <a:xfrm>
            <a:off x="8033743" y="97534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0E5256-9143-42CA-875D-0803DDA29DB6}"/>
              </a:ext>
            </a:extLst>
          </p:cNvPr>
          <p:cNvSpPr txBox="1"/>
          <p:nvPr/>
        </p:nvSpPr>
        <p:spPr>
          <a:xfrm>
            <a:off x="8033743" y="133931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9E1AB6-9231-4576-90B5-8DACBD6A4CD8}"/>
              </a:ext>
            </a:extLst>
          </p:cNvPr>
          <p:cNvSpPr txBox="1"/>
          <p:nvPr/>
        </p:nvSpPr>
        <p:spPr>
          <a:xfrm>
            <a:off x="8774128" y="97534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E7C0BE-495D-4F4D-B806-38B167908FC6}"/>
              </a:ext>
            </a:extLst>
          </p:cNvPr>
          <p:cNvSpPr txBox="1"/>
          <p:nvPr/>
        </p:nvSpPr>
        <p:spPr>
          <a:xfrm>
            <a:off x="8774128" y="133302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55FDE4-25FE-4C63-B51A-F297BBB06DFF}"/>
              </a:ext>
            </a:extLst>
          </p:cNvPr>
          <p:cNvSpPr txBox="1"/>
          <p:nvPr/>
        </p:nvSpPr>
        <p:spPr>
          <a:xfrm>
            <a:off x="5538327" y="65956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D08455-4849-403C-BFCE-25A8BC50F7D5}"/>
              </a:ext>
            </a:extLst>
          </p:cNvPr>
          <p:cNvSpPr txBox="1"/>
          <p:nvPr/>
        </p:nvSpPr>
        <p:spPr>
          <a:xfrm>
            <a:off x="7429183" y="134205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1CB4B4-DFB8-4C62-9319-73BE1C20EBED}"/>
              </a:ext>
            </a:extLst>
          </p:cNvPr>
          <p:cNvSpPr txBox="1"/>
          <p:nvPr/>
        </p:nvSpPr>
        <p:spPr>
          <a:xfrm>
            <a:off x="7433239" y="96734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6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4DEEB-B441-4439-9C45-2E2CF8CF18C1}"/>
              </a:ext>
            </a:extLst>
          </p:cNvPr>
          <p:cNvSpPr/>
          <p:nvPr/>
        </p:nvSpPr>
        <p:spPr>
          <a:xfrm>
            <a:off x="532661" y="4483223"/>
            <a:ext cx="3382392" cy="200635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C20AD-1AD3-45A3-84D0-565E638FFBB3}"/>
              </a:ext>
            </a:extLst>
          </p:cNvPr>
          <p:cNvSpPr txBox="1"/>
          <p:nvPr/>
        </p:nvSpPr>
        <p:spPr>
          <a:xfrm>
            <a:off x="719090" y="5068979"/>
            <a:ext cx="1031051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B1AF8-64D8-4D5C-82CC-67F080A936CB}"/>
              </a:ext>
            </a:extLst>
          </p:cNvPr>
          <p:cNvSpPr txBox="1"/>
          <p:nvPr/>
        </p:nvSpPr>
        <p:spPr>
          <a:xfrm>
            <a:off x="719088" y="5549853"/>
            <a:ext cx="1027210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B4785-A43B-42FA-BE2F-0A5525225832}"/>
              </a:ext>
            </a:extLst>
          </p:cNvPr>
          <p:cNvSpPr txBox="1"/>
          <p:nvPr/>
        </p:nvSpPr>
        <p:spPr>
          <a:xfrm>
            <a:off x="719088" y="6033687"/>
            <a:ext cx="1027209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7165-3FF0-4537-9544-DDBBB6938F1D}"/>
              </a:ext>
            </a:extLst>
          </p:cNvPr>
          <p:cNvSpPr txBox="1"/>
          <p:nvPr/>
        </p:nvSpPr>
        <p:spPr>
          <a:xfrm>
            <a:off x="1866122" y="5068979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72660-FFA2-4411-A7C1-E711CDC28C79}"/>
              </a:ext>
            </a:extLst>
          </p:cNvPr>
          <p:cNvSpPr txBox="1"/>
          <p:nvPr/>
        </p:nvSpPr>
        <p:spPr>
          <a:xfrm>
            <a:off x="1861683" y="5559101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EEA62-7F03-4A0E-B0F1-42AE79A95005}"/>
              </a:ext>
            </a:extLst>
          </p:cNvPr>
          <p:cNvSpPr txBox="1"/>
          <p:nvPr/>
        </p:nvSpPr>
        <p:spPr>
          <a:xfrm>
            <a:off x="1861683" y="6018906"/>
            <a:ext cx="187137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4FA8A-245A-491E-B930-E3FB1BD8A5F4}"/>
              </a:ext>
            </a:extLst>
          </p:cNvPr>
          <p:cNvSpPr txBox="1"/>
          <p:nvPr/>
        </p:nvSpPr>
        <p:spPr>
          <a:xfrm>
            <a:off x="1727567" y="457885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15BFD-7A49-49C0-9547-AA667A505EE5}"/>
              </a:ext>
            </a:extLst>
          </p:cNvPr>
          <p:cNvSpPr txBox="1"/>
          <p:nvPr/>
        </p:nvSpPr>
        <p:spPr>
          <a:xfrm>
            <a:off x="627808" y="3386933"/>
            <a:ext cx="14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IMPRIME: </a:t>
            </a:r>
          </a:p>
          <a:p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B09A4-8140-4103-A215-B969C95C27BC}"/>
              </a:ext>
            </a:extLst>
          </p:cNvPr>
          <p:cNvSpPr/>
          <p:nvPr/>
        </p:nvSpPr>
        <p:spPr>
          <a:xfrm>
            <a:off x="5275880" y="523775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39CA7-50D3-4D3B-9F25-61CEA16BA03F}"/>
              </a:ext>
            </a:extLst>
          </p:cNvPr>
          <p:cNvSpPr txBox="1"/>
          <p:nvPr/>
        </p:nvSpPr>
        <p:spPr>
          <a:xfrm>
            <a:off x="8041299" y="606879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A5727-8F46-495D-A23C-9F8F3285C3EA}"/>
              </a:ext>
            </a:extLst>
          </p:cNvPr>
          <p:cNvSpPr txBox="1"/>
          <p:nvPr/>
        </p:nvSpPr>
        <p:spPr>
          <a:xfrm>
            <a:off x="8041299" y="643276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C0277-8D1E-46B5-ACCC-27C674FDFE42}"/>
              </a:ext>
            </a:extLst>
          </p:cNvPr>
          <p:cNvSpPr txBox="1"/>
          <p:nvPr/>
        </p:nvSpPr>
        <p:spPr>
          <a:xfrm>
            <a:off x="8781684" y="606879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017AD-41AF-4897-A14A-CDF371A24640}"/>
              </a:ext>
            </a:extLst>
          </p:cNvPr>
          <p:cNvSpPr txBox="1"/>
          <p:nvPr/>
        </p:nvSpPr>
        <p:spPr>
          <a:xfrm>
            <a:off x="8781684" y="642647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E19E3-4B88-4F8E-A257-4B1E4C368B4C}"/>
              </a:ext>
            </a:extLst>
          </p:cNvPr>
          <p:cNvSpPr txBox="1"/>
          <p:nvPr/>
        </p:nvSpPr>
        <p:spPr>
          <a:xfrm>
            <a:off x="5545883" y="575301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92C8EF-3303-4A34-97A5-710B26D9B360}"/>
              </a:ext>
            </a:extLst>
          </p:cNvPr>
          <p:cNvSpPr txBox="1"/>
          <p:nvPr/>
        </p:nvSpPr>
        <p:spPr>
          <a:xfrm>
            <a:off x="7436739" y="643550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5A15A3-3800-45BE-BE55-A290EB8D976C}"/>
              </a:ext>
            </a:extLst>
          </p:cNvPr>
          <p:cNvSpPr txBox="1"/>
          <p:nvPr/>
        </p:nvSpPr>
        <p:spPr>
          <a:xfrm>
            <a:off x="7440795" y="60607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23DEB-0C69-4F48-8AAD-FC9974DCA04D}"/>
              </a:ext>
            </a:extLst>
          </p:cNvPr>
          <p:cNvSpPr txBox="1"/>
          <p:nvPr/>
        </p:nvSpPr>
        <p:spPr>
          <a:xfrm>
            <a:off x="8041298" y="567842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EE188-6B33-4A65-8170-EFB89DD230BB}"/>
              </a:ext>
            </a:extLst>
          </p:cNvPr>
          <p:cNvSpPr txBox="1"/>
          <p:nvPr/>
        </p:nvSpPr>
        <p:spPr>
          <a:xfrm>
            <a:off x="8781684" y="567842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39C63-84BE-4AF3-8FE3-4D527368D71A}"/>
              </a:ext>
            </a:extLst>
          </p:cNvPr>
          <p:cNvSpPr txBox="1"/>
          <p:nvPr/>
        </p:nvSpPr>
        <p:spPr>
          <a:xfrm>
            <a:off x="7436739" y="567607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AFF9A-2A5A-460A-8C77-424600B671C6}"/>
              </a:ext>
            </a:extLst>
          </p:cNvPr>
          <p:cNvSpPr/>
          <p:nvPr/>
        </p:nvSpPr>
        <p:spPr>
          <a:xfrm>
            <a:off x="5275880" y="3538961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17C0D1-8A90-4DAB-8F20-18E0F432D06B}"/>
              </a:ext>
            </a:extLst>
          </p:cNvPr>
          <p:cNvSpPr txBox="1"/>
          <p:nvPr/>
        </p:nvSpPr>
        <p:spPr>
          <a:xfrm>
            <a:off x="8041299" y="436999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DBA91B-87D4-4BEB-B7DC-0FE3E00E98B5}"/>
              </a:ext>
            </a:extLst>
          </p:cNvPr>
          <p:cNvSpPr txBox="1"/>
          <p:nvPr/>
        </p:nvSpPr>
        <p:spPr>
          <a:xfrm>
            <a:off x="8041299" y="4733965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BEED9-BF58-4BDC-859B-C640F2CCF2FF}"/>
              </a:ext>
            </a:extLst>
          </p:cNvPr>
          <p:cNvSpPr txBox="1"/>
          <p:nvPr/>
        </p:nvSpPr>
        <p:spPr>
          <a:xfrm>
            <a:off x="8781684" y="436999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[2,3]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C9904-421A-45F2-9A61-0236F9346D85}"/>
              </a:ext>
            </a:extLst>
          </p:cNvPr>
          <p:cNvSpPr txBox="1"/>
          <p:nvPr/>
        </p:nvSpPr>
        <p:spPr>
          <a:xfrm>
            <a:off x="8781684" y="472768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6889B-D01C-4EE0-AA10-AD15358EA3E7}"/>
              </a:ext>
            </a:extLst>
          </p:cNvPr>
          <p:cNvSpPr txBox="1"/>
          <p:nvPr/>
        </p:nvSpPr>
        <p:spPr>
          <a:xfrm>
            <a:off x="5545883" y="4054217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69068-E531-402F-821D-58BD931688DD}"/>
              </a:ext>
            </a:extLst>
          </p:cNvPr>
          <p:cNvSpPr txBox="1"/>
          <p:nvPr/>
        </p:nvSpPr>
        <p:spPr>
          <a:xfrm>
            <a:off x="7436739" y="473670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726C9-C175-4676-8B48-FA682BA3B57B}"/>
              </a:ext>
            </a:extLst>
          </p:cNvPr>
          <p:cNvSpPr txBox="1"/>
          <p:nvPr/>
        </p:nvSpPr>
        <p:spPr>
          <a:xfrm>
            <a:off x="7440795" y="43619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E0422E-435A-47DB-A650-CB0C9EB74BA9}"/>
              </a:ext>
            </a:extLst>
          </p:cNvPr>
          <p:cNvSpPr txBox="1"/>
          <p:nvPr/>
        </p:nvSpPr>
        <p:spPr>
          <a:xfrm>
            <a:off x="8041298" y="398196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00826D-AFAC-4C99-A062-1D6DA2E2DD83}"/>
              </a:ext>
            </a:extLst>
          </p:cNvPr>
          <p:cNvSpPr txBox="1"/>
          <p:nvPr/>
        </p:nvSpPr>
        <p:spPr>
          <a:xfrm>
            <a:off x="8781684" y="3981965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4F79D7-C45A-4D0F-8221-EBDBA62E4A3E}"/>
              </a:ext>
            </a:extLst>
          </p:cNvPr>
          <p:cNvSpPr txBox="1"/>
          <p:nvPr/>
        </p:nvSpPr>
        <p:spPr>
          <a:xfrm>
            <a:off x="7436739" y="39796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1B540-6C25-4EC8-BF6C-3E08B0AD2D4C}"/>
              </a:ext>
            </a:extLst>
          </p:cNvPr>
          <p:cNvSpPr/>
          <p:nvPr/>
        </p:nvSpPr>
        <p:spPr>
          <a:xfrm>
            <a:off x="5268324" y="1840163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FACE82-FEF3-4F2E-AC7E-30E89BA3D22B}"/>
              </a:ext>
            </a:extLst>
          </p:cNvPr>
          <p:cNvSpPr txBox="1"/>
          <p:nvPr/>
        </p:nvSpPr>
        <p:spPr>
          <a:xfrm>
            <a:off x="8033743" y="2671195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5967CB-0CC3-44F8-A4E1-7CABACA52A12}"/>
              </a:ext>
            </a:extLst>
          </p:cNvPr>
          <p:cNvSpPr txBox="1"/>
          <p:nvPr/>
        </p:nvSpPr>
        <p:spPr>
          <a:xfrm>
            <a:off x="8033743" y="3035167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816359-BA43-4972-B62C-27664E741DCF}"/>
              </a:ext>
            </a:extLst>
          </p:cNvPr>
          <p:cNvSpPr txBox="1"/>
          <p:nvPr/>
        </p:nvSpPr>
        <p:spPr>
          <a:xfrm>
            <a:off x="8774128" y="2671194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[3]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D1EA9C-15B2-498B-B625-D0184BEB0CC2}"/>
              </a:ext>
            </a:extLst>
          </p:cNvPr>
          <p:cNvSpPr txBox="1"/>
          <p:nvPr/>
        </p:nvSpPr>
        <p:spPr>
          <a:xfrm>
            <a:off x="8774128" y="3028882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1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77A8D8-1519-4FD3-9E58-E2C908A9FCBE}"/>
              </a:ext>
            </a:extLst>
          </p:cNvPr>
          <p:cNvSpPr txBox="1"/>
          <p:nvPr/>
        </p:nvSpPr>
        <p:spPr>
          <a:xfrm>
            <a:off x="5538327" y="2355419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2C53E-E944-44A7-B386-EA1BC198D778}"/>
              </a:ext>
            </a:extLst>
          </p:cNvPr>
          <p:cNvSpPr txBox="1"/>
          <p:nvPr/>
        </p:nvSpPr>
        <p:spPr>
          <a:xfrm>
            <a:off x="7429183" y="30379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3C3D78-19C5-4777-BE47-1CD5A207A198}"/>
              </a:ext>
            </a:extLst>
          </p:cNvPr>
          <p:cNvSpPr txBox="1"/>
          <p:nvPr/>
        </p:nvSpPr>
        <p:spPr>
          <a:xfrm>
            <a:off x="7433239" y="26631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B47BF-A285-4AB2-A288-133E4662A6E4}"/>
              </a:ext>
            </a:extLst>
          </p:cNvPr>
          <p:cNvSpPr txBox="1"/>
          <p:nvPr/>
        </p:nvSpPr>
        <p:spPr>
          <a:xfrm>
            <a:off x="8041298" y="2289973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400A8F-8ACC-45A4-9993-6F549328B15F}"/>
              </a:ext>
            </a:extLst>
          </p:cNvPr>
          <p:cNvSpPr txBox="1"/>
          <p:nvPr/>
        </p:nvSpPr>
        <p:spPr>
          <a:xfrm>
            <a:off x="8781684" y="2289973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0450AD-9F80-4B39-B403-A7D6E5EDC76D}"/>
              </a:ext>
            </a:extLst>
          </p:cNvPr>
          <p:cNvSpPr txBox="1"/>
          <p:nvPr/>
        </p:nvSpPr>
        <p:spPr>
          <a:xfrm>
            <a:off x="7436739" y="22876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04CB12-53A9-49E7-9986-6A5CCF0E98AD}"/>
              </a:ext>
            </a:extLst>
          </p:cNvPr>
          <p:cNvSpPr/>
          <p:nvPr/>
        </p:nvSpPr>
        <p:spPr>
          <a:xfrm>
            <a:off x="5268324" y="144309"/>
            <a:ext cx="6603775" cy="1562293"/>
          </a:xfrm>
          <a:prstGeom prst="rect">
            <a:avLst/>
          </a:prstGeom>
          <a:solidFill>
            <a:schemeClr val="bg2"/>
          </a:solidFill>
          <a:ln w="38100">
            <a:solidFill>
              <a:srgbClr val="94F6B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10E1EF-F51E-498E-8BF0-89BF417AA250}"/>
              </a:ext>
            </a:extLst>
          </p:cNvPr>
          <p:cNvSpPr txBox="1"/>
          <p:nvPr/>
        </p:nvSpPr>
        <p:spPr>
          <a:xfrm>
            <a:off x="8033743" y="975341"/>
            <a:ext cx="588623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027597-93ED-44BD-8BDB-80AC8050EAD0}"/>
              </a:ext>
            </a:extLst>
          </p:cNvPr>
          <p:cNvSpPr txBox="1"/>
          <p:nvPr/>
        </p:nvSpPr>
        <p:spPr>
          <a:xfrm>
            <a:off x="8033743" y="1339313"/>
            <a:ext cx="588622" cy="307777"/>
          </a:xfrm>
          <a:prstGeom prst="rect">
            <a:avLst/>
          </a:prstGeom>
          <a:solidFill>
            <a:srgbClr val="00CCFF">
              <a:alpha val="6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pc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2C3C9F-19EA-4F13-8797-04959B0B8D24}"/>
              </a:ext>
            </a:extLst>
          </p:cNvPr>
          <p:cNvSpPr txBox="1"/>
          <p:nvPr/>
        </p:nvSpPr>
        <p:spPr>
          <a:xfrm>
            <a:off x="8774128" y="975340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7CC8A1-F648-4E27-B17B-38066E218975}"/>
              </a:ext>
            </a:extLst>
          </p:cNvPr>
          <p:cNvSpPr txBox="1"/>
          <p:nvPr/>
        </p:nvSpPr>
        <p:spPr>
          <a:xfrm>
            <a:off x="8774128" y="1333028"/>
            <a:ext cx="2243357" cy="307777"/>
          </a:xfrm>
          <a:prstGeom prst="rect">
            <a:avLst/>
          </a:prstGeom>
          <a:solidFill>
            <a:srgbClr val="66FF99">
              <a:alpha val="6470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5</a:t>
            </a:r>
            <a:endParaRPr lang="en-US" sz="1400" strike="sngStrike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A966BF-866D-445F-BF4C-D51EE6E772CB}"/>
              </a:ext>
            </a:extLst>
          </p:cNvPr>
          <p:cNvSpPr txBox="1"/>
          <p:nvPr/>
        </p:nvSpPr>
        <p:spPr>
          <a:xfrm>
            <a:off x="5538327" y="659565"/>
            <a:ext cx="177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misterio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C39AB-1DFA-4670-8BF5-38BD4847133D}"/>
              </a:ext>
            </a:extLst>
          </p:cNvPr>
          <p:cNvSpPr txBox="1"/>
          <p:nvPr/>
        </p:nvSpPr>
        <p:spPr>
          <a:xfrm>
            <a:off x="7429183" y="134205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41B90B-5CEC-4FA1-8D87-69946C80F975}"/>
              </a:ext>
            </a:extLst>
          </p:cNvPr>
          <p:cNvSpPr txBox="1"/>
          <p:nvPr/>
        </p:nvSpPr>
        <p:spPr>
          <a:xfrm>
            <a:off x="7433239" y="96734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982AF7-C9E7-44CA-A0ED-978F7FCE7462}"/>
              </a:ext>
            </a:extLst>
          </p:cNvPr>
          <p:cNvSpPr txBox="1"/>
          <p:nvPr/>
        </p:nvSpPr>
        <p:spPr>
          <a:xfrm rot="20645751">
            <a:off x="7341591" y="610190"/>
            <a:ext cx="2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DESEMPILADO</a:t>
            </a:r>
          </a:p>
        </p:txBody>
      </p:sp>
    </p:spTree>
    <p:extLst>
      <p:ext uri="{BB962C8B-B14F-4D97-AF65-F5344CB8AC3E}">
        <p14:creationId xmlns:p14="http://schemas.microsoft.com/office/powerpoint/2010/main" val="63859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4363</Words>
  <Application>Microsoft Office PowerPoint</Application>
  <PresentationFormat>Widescreen</PresentationFormat>
  <Paragraphs>3241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trevort 01</dc:creator>
  <cp:lastModifiedBy>trevort 01</cp:lastModifiedBy>
  <cp:revision>79</cp:revision>
  <dcterms:created xsi:type="dcterms:W3CDTF">2022-04-01T21:47:28Z</dcterms:created>
  <dcterms:modified xsi:type="dcterms:W3CDTF">2022-04-02T00:33:41Z</dcterms:modified>
</cp:coreProperties>
</file>