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BD91-C360-499E-98BB-27F272A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1DF6A-CE9E-48B2-99B8-7020D1B7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6DF8-FE4C-4657-B2B3-F0AA3600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A5CD-4E51-4CDA-AB7F-C4F08232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AB1A-F5FB-4855-92B4-68F30610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7D33-D791-4EEF-AE93-2353878C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BFCC8-AFF7-404F-A1E2-080889ED3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C809-FCC5-49D4-8D05-109261B4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5BAD-2062-4583-AD57-B4D7E939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9225-3E11-42F4-8FDD-3E1F0C35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BB8F6-AB64-4393-9E0B-278715057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553B-DF99-4CFC-962F-FDD5A150D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6D61-BBB1-4E3C-BFCE-88B50E4A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5C9A-3F52-4FDB-A941-C5D534FC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2BA2-331A-400A-8B3A-FC2C001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0FFE-8C29-418D-A11F-2BB41168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B01B-49CF-4E82-9D9B-707C3BC4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2D38-719D-4CF7-8253-B8C80DE1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24B1-DEE4-410E-AACD-5C0F9F5D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8F6F-B9AD-40B1-8E1A-70C7C5C9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4DD7-3DA8-4155-9D3A-81000BEE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37E6-D42E-4670-9E6C-2CD83C4E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64E4-9B25-490F-9904-A1CD0822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9962-20FB-4B0F-B52B-CCA9FCBA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6337A-61A3-4AFC-8028-FB50DE0F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EC9E-DDFE-4844-A559-B83D115B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B7F5-B82A-41B1-91C8-0D436877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5206-344C-49F3-A0A9-F42D24E4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E1B1-9AAC-4632-A2BB-C3441D2E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64EA6-D110-435A-9950-452F5934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8F09D-A804-4381-A179-A23BFDA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954D-0885-4CAA-B58B-7255ECDE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87ED-ED2B-41B8-AFB6-28C7CBD9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C2B46-7939-4391-8A3D-9245AD1B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6C871-FDFE-4EBC-ADAF-3CD675840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2589A-6DB7-4D48-BD6E-EDAA13BA9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29204-64F5-4177-9FB5-9BD93A3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F676F-86DB-4365-9566-F17D63AB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BDD12-A5DB-44A4-BCB4-DCEB8644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5CE1-AE4A-4990-8058-093951D0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D66A2-1C85-43E9-9B3B-58525A8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AD8BA-7375-4480-BC31-B1FDEBF4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7E47D-4F23-42C0-ABAB-94093084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4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174CC-CD9D-43CE-AB43-32C95330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C2596-CA23-44C6-8721-91FE0E11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E2011-DEC7-41AD-B309-744DFB2B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5E25-DEA7-45A2-A364-B2363E19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AEBD-68DB-4377-AA5B-466C7C76B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F4A31-080C-4A14-B110-7CAA0EE9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A8C9-148B-4CB4-A48C-9F9AA65D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A31F-7704-4680-8FD8-F55BE380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94620-9868-4690-9C48-6ADDDEA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A50B-E7E3-454E-80B0-8132E329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B7645-DA92-460B-B41A-2569A6F2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DFD9C-19F5-425A-A92F-958DE0BAC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4962A-DE83-4E93-8414-0ED18D89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4B5FE-8CD0-45A3-B42C-49BD6B5A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3F325-1955-479B-8C7D-A287280A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BC24F-9E9B-4BA2-84AD-A6F092EB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B087-55C7-4ACC-8F04-7AB26596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8679-FB2F-4E35-A976-BC37412E3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A803-D668-4045-866A-495F41E4637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4378-F1DB-43C0-92BF-79C382E22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DA1B-C285-4B46-88CA-39E21E3A9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27D4-1873-4063-96C6-A7A0D73E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BE8C71-06D7-4AA2-9282-EACF8F1F66DB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0A0E4-F3BD-4553-837E-C02BA2AC582E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AE682-95CB-4D69-B82F-0C32D7B25283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7D5C8-8540-4911-8899-6E19CFD2D81D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50AF7-96FA-4586-97AB-B54658FAC6BC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A3CD0-B93F-4BEB-89B7-11F931A9ADDC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32AF9-1A24-405B-9CA8-8FB7ACF0456E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77850-2D20-4232-AF63-93FCAC226E3E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EB864-E430-4176-ABD6-3E38A5DA8B6D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F2A19-60A5-4226-9D22-9C8D310289E8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B1695D-CEB7-44D1-B75B-7810ECCBE1C9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4B1F5-79E1-4AEE-B5DE-B616399F4690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01A558-645B-4657-B590-7377E4D1F1CB}"/>
              </a:ext>
            </a:extLst>
          </p:cNvPr>
          <p:cNvSpPr txBox="1"/>
          <p:nvPr/>
        </p:nvSpPr>
        <p:spPr>
          <a:xfrm>
            <a:off x="643812" y="184746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6496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46150F-F0C8-4492-8BCD-5400CCACC474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EA15E-FC87-4701-B968-5AB88C30E760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34302-8126-49B1-AC82-CE175994E9F7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1F1A2-9452-413C-8169-111BAEBBBD0C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B3F71-C924-477E-9512-9A6C328CDE21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D04C-0D32-45FD-A06C-6D6EDF83DD36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2088B-9DA3-4BA3-9E24-F72103E36293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A7A8-3468-48C0-85D1-47EA68F1BACA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81109-9525-4689-9199-FBABE738CCDB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263ED-5C57-495A-B489-9FF6EBDDBBAA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1F280-DF15-43C6-9C52-C619E84E2F86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D2A6-0DE7-417E-B7AD-42A02EC315ED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72A68-589D-4556-A35B-87A8A6B80CF6}"/>
              </a:ext>
            </a:extLst>
          </p:cNvPr>
          <p:cNvSpPr txBox="1"/>
          <p:nvPr/>
        </p:nvSpPr>
        <p:spPr>
          <a:xfrm>
            <a:off x="643812" y="1847461"/>
            <a:ext cx="209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89B85-8B92-42ED-AD27-125B17573439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CE47B-0D37-47CA-8588-A8DB845C4992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7CBC5-9AC6-453A-91DF-A151D63C690F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B507F-93C8-48D9-BAF9-56D7EDC3997A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4FFB2-DEBE-4759-AB26-30E4C15F1B4D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D32A9-9824-4543-A9FB-DB94F5A00E4D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E47859-E892-4474-B416-D6F4514E26B3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DB32C-C3C1-4C15-A665-5A3BF1BEC3CD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0957F-CD55-4EC9-AD69-D1EE12EF09EA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1A9F3-923E-4162-BA15-50AB8F350035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4CA85-EA76-4D23-B0C9-78CD71CBA746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B35C22-4EE7-46FE-8CD2-01E2F5424567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133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A2578B-7FDC-4E69-AFA6-081F73C22DB0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1E852-806E-4712-ADAA-D35957593190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2FF6-F2B0-4A24-8794-37358019D1C5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74A4D-957E-4549-B6C9-CF8E0B37FD2C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70126-6FA4-4139-AB6B-0F1FD42F9929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46D9C-1B5A-4960-BBD8-E923B07C44DD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A0F9C-4B4E-4836-BADB-DE0A77FD0B45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EF742-D173-4375-B6B9-4563B9E02D24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DACF2-E394-4C28-B9EE-8FCAA9FB806F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E8C57-7149-41E1-93ED-495343FF40BC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A34E6C-B60B-4805-B876-C078E20D0997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28BB5-9AF1-4BD1-A07E-9A166CC30EB5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AD5C3-7CC9-42D1-B41C-B61DB3E8EFC5}"/>
              </a:ext>
            </a:extLst>
          </p:cNvPr>
          <p:cNvSpPr txBox="1"/>
          <p:nvPr/>
        </p:nvSpPr>
        <p:spPr>
          <a:xfrm>
            <a:off x="643812" y="1847461"/>
            <a:ext cx="209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430C9-1392-4E7C-9FA2-93AD90314762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D7477-F412-42E9-8E55-664D00E6DF75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3B9B4-8B6F-4DA9-86C8-1D742CD5D673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6532F-2FAE-4D4B-BD75-5FAC57030F69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CF3BE-798F-4C00-8A3E-49722EEC6671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37027-2D0F-42F3-B612-6B7506DFB70C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79090F-AAEB-4B8B-9110-08B6AD0F4E4A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7F2F2-1DA7-4388-AAD7-CF99F6D2E9C0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41733-53CB-4FAE-BF61-6206C5CC2C9B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A3D37-E3A0-4E55-9898-FBEF4BAF2479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1E4F10-5E12-4B72-9AD9-A21A8EE2FFFC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2FF0D9-1A72-4862-8FAA-7C90982842CD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54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56928-5319-461A-9F37-80282D823415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C9C1D-B448-4710-94E4-B2AAA71100F1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A49EB-3C63-4B11-AD6B-DBE11915B415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2EF88-C7AA-40E8-9F7C-518E6681A432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87242-6395-44EB-999F-C5AE27563C05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CFFD6-17B0-46CC-A861-9705E75A599B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971DB-0D77-437D-94DA-E43F18FF8DD6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FB053-AFA3-4C9A-940E-7C02C5F889B7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101C2-8A2B-4EC3-A319-6061D6CAB8E7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A1D67-D6DF-45FE-BD27-09116C6BB88C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68942-9EB0-491C-B3C0-A76E0D98F99D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02CA4-E9E6-4143-A0EB-725C64E963D1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BB9F-6CC0-45B1-B3B5-A8CCF06CB366}"/>
              </a:ext>
            </a:extLst>
          </p:cNvPr>
          <p:cNvSpPr txBox="1"/>
          <p:nvPr/>
        </p:nvSpPr>
        <p:spPr>
          <a:xfrm>
            <a:off x="643812" y="1847461"/>
            <a:ext cx="209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E6BCE-8F56-477A-BA48-2ADC8E85C61F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8F394-9024-4D77-856D-6D8BB99BB4A0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D75E8-43DD-4DC5-9167-38DC5ED49C53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C1A27-2B58-4A05-BE54-EA4F1CF842DE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7A15-DFCE-4B03-A901-27A5910D2217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28AED-92A8-46E5-8109-F8C2777EF5E6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50F36-0742-4553-B3C7-0B48C4CB1DA0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A690CF-00A5-4D98-BEEA-28E8488DBEBE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B1D64-E5FB-4A02-8A5D-45DE8344CF3F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3B2A4-FB1D-40F0-8D42-51386A4F42BF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6E23F-16F9-4EAB-831A-DB18699B0B52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E7217-201D-47DA-97C0-5C5B9D746801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781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30385-7699-4B55-BD25-9B624BE01351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8AB0C-583D-4461-B2E1-FAC7BBAFBD7B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3E852-6EE3-46D2-8198-75E9CEB58C51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DACC2-53A6-4B66-B208-97DB7F149A74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911BA-8976-41F2-890E-5464C05975B4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F8066-19B7-4F5B-B36A-48BCA2ED0620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5A4DC-6F49-473E-83C1-35947B6F1211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10826-2081-49F0-8B8D-192CDAB09511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CD3F5-94AD-49D2-BDD5-261BB273EB81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C7C0A-3705-4BAD-80AA-0DA8ABB37B2F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D8554-3C27-4D9F-A950-32A7FDA43FDA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445D5-BD05-4033-B981-F5B115650796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B292D-BE6A-4BDC-A12E-0798B0D9D1A0}"/>
              </a:ext>
            </a:extLst>
          </p:cNvPr>
          <p:cNvSpPr txBox="1"/>
          <p:nvPr/>
        </p:nvSpPr>
        <p:spPr>
          <a:xfrm>
            <a:off x="643812" y="1847461"/>
            <a:ext cx="209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485DC-8792-49D7-A470-4F5F57A7AE62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AE2C6-C724-49EC-987A-B3A2C3A12153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0A65EB-E80C-49FE-900E-BF4821ADAEED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E3180-FC5F-43E7-9B4B-033A7186EEB1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BCE84-08A5-41AE-BC93-D25030A67763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EE42C-2778-4990-AE1E-FDD21EC94417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4E1230-1522-459E-A40E-5A002291649F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71CD3-2DEA-439E-AE81-1B5826596BAD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1273D-EF81-4C5C-96C8-A2290B6911F5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0BAA2-45D6-43D0-A318-1A20309D595A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5369FE-ED1B-4C37-9D6D-2EDDF0730BEA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9977E-1DFA-417C-8B92-803BF098CF04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073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C711A0-DD7B-4DF4-8129-D15556171373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1EB6F-CA0C-46A2-83B9-7928F532A940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2216E-4F09-4CAC-BC64-81853308045B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7F478-1433-4BC3-A13E-2EA3816BFA7F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0D90-9288-411E-B832-AAD90E581F3E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6861-B943-453D-A8A7-DD182A7E9043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AB978-5F48-41D1-8EC1-A495D2D39D89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626C6-1772-48CE-9A0C-FA48F784660B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1BDFE3-9CED-4FAA-BEBE-1492E6F05593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90FD6-1F29-4F30-A284-122A5FF60322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7F0C0-A9EC-42C0-AE50-67180368EB6C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B1F2D-6E43-4BC8-B3A2-85C504CC6333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C5B86-6A3D-44B9-8876-F1DAF98F3D5F}"/>
              </a:ext>
            </a:extLst>
          </p:cNvPr>
          <p:cNvSpPr txBox="1"/>
          <p:nvPr/>
        </p:nvSpPr>
        <p:spPr>
          <a:xfrm>
            <a:off x="643812" y="1847461"/>
            <a:ext cx="209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AE17C-4043-4C8F-BDF4-8130B951BCB9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0BB85-F441-4E25-8CD9-D95D3220EDCC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C458-D48E-4BD6-878F-ABBE7270D3D0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DB34F-C17B-4ADA-BFF0-2F9FAE398B22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836B8-7E46-444A-AA5A-2D20607A0CBC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63EAD-3486-455B-8BC7-09D95637C523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E40EA-B5F2-4BAC-9836-5EA8411966E6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E934B-B13A-4D75-B2E1-89ACC43CF664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F0D8B-FEC5-4410-BF2E-46AE30A87693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E733C0-C30A-4935-9310-46F3FC8E8255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5E4E9-7A21-4366-B57F-CA369D8F1F9C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DA0E47-F9CC-43D9-A030-9688055E7FA2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068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1AA930-F906-41D8-8B19-4B44D881E6A5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38ED-D67C-41E5-8B8D-CC2EEB847DB7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A650A-0EB1-4968-AE20-D99F7DBF45A2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710C8-61E5-4D20-9263-D4B1642F3B7D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1D59D-DF34-4F2C-98F2-41C5AF8CADC2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57CA8-A4E4-404C-A1F4-CD8C9D3DB7BB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DD614-BEDA-46C4-B9F3-9FB571723D29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2A457-9F92-47D6-B0CD-405A24FF34F0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8C9627-6964-4FC1-9592-1B5ED1F03D42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884E2-03BC-48B0-B4A3-A125B9FC66CB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56150-406B-469C-B593-5A71B47BFEDB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A95-61D6-4D62-B1A5-E072E9C86C65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68428-811F-4642-A4EF-76049C54F49B}"/>
              </a:ext>
            </a:extLst>
          </p:cNvPr>
          <p:cNvSpPr txBox="1"/>
          <p:nvPr/>
        </p:nvSpPr>
        <p:spPr>
          <a:xfrm>
            <a:off x="643812" y="1847461"/>
            <a:ext cx="209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2AFB5-1B5E-4617-B063-5F65121AECFD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684CA-C7A0-4DBD-8A28-5958342EB705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FD64-1E54-4001-ACF1-2DC7A3CCB4F0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D49-B02B-4C0E-8AFB-FFF781A76176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C9B4A-0A3D-448A-8DC0-A9D4B68DFD7E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D6EBE-8127-4DB9-B521-80A12FABC397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6BD3A-C1CA-4E17-AD67-100967433070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C36381-5428-4ED9-A15A-14CD095DDBFD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91DBF4-C52B-4184-84B9-21103DAE70E8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02974-7554-4D9F-AB25-F987A5CA0B45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85BF4B-C55F-484E-9B18-0C6992A262BD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006BB6-BD4F-4D60-81F5-4D5E037F7FEA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288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597BB-E1ED-461E-98D2-49B0073C1A24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9DD99-4AE5-4A3E-892F-54AF06CB38FE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BE8D3-87BB-4C66-870A-D3D836C4EE7D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C0F37-5770-42D4-A292-2CBCD1C1CE24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2A47B-A9F7-4D6B-ADFC-206D1131D920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5BABC-4679-4628-9530-E58D697DA3B3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1A9DC-4B76-41C1-B2D1-4D0237C7E238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51A38-5285-4C62-A853-7774F226C586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46BF6D-0CD3-47A3-A057-7CDE2D68BDCF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42383-0116-4842-B905-2F08B720302D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656B97-5E5E-4C8B-BFBE-4F6A42AB8279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A3929-3609-4F2C-9683-48554A30C5A3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24E8A-D054-4015-B90F-95824269C4C4}"/>
              </a:ext>
            </a:extLst>
          </p:cNvPr>
          <p:cNvSpPr txBox="1"/>
          <p:nvPr/>
        </p:nvSpPr>
        <p:spPr>
          <a:xfrm>
            <a:off x="643812" y="1847461"/>
            <a:ext cx="209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48C00-5D13-41F9-897C-F3EF87F1E2C9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91DA9-B43D-425B-A966-854D7C5ED8DB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D2D1B-BB1F-40BF-8526-C7E4DEF5D2FD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5671C4-5194-4D05-9110-E27F25EA7114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15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8B561-A2AB-4F74-B93B-2CBE959AEA2B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6D533B-8694-4A32-9828-F3CDAB4D0653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764A8E-03A4-458A-AE3E-DE30AC55D75F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17D418-0FA3-4C1E-A4F5-F723D2988925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E91B0-9AC9-4959-84E2-50D5950CFEE3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FAE85-2240-46D2-B62D-68FA65A92DCF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943E8E-D6DA-4F81-876D-BF8E146BC84F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5621BF-7BDC-494B-A0BD-61AECCA8518B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571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5C8A4A-F96C-4C8E-9E18-76697394D73C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0C1CE-9A59-4481-9F0D-4AE48ABB97C9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75A6B-3CFA-43B3-9E0C-AABDB7ACB64F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C72EF-48AC-4794-B9B8-74B45F1E736F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02B08-8024-4699-BD33-0D7D668FE058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DAE56-83FF-47C0-843E-40C384BD0F39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48D30-E284-49C9-805F-344B0B53E8CF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B03-B11B-48CE-A0EF-91D25BAADB0C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7B2FC-B574-4BB4-80FB-D03F12512D33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D09E3-1DFB-4E89-9113-3AD4DD62879B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606EF-A850-4F34-A9A0-E7B6C809D5C7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F0B2C-A01A-40C6-8A49-78F79635E50E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68610-E286-4843-A654-E3B3143BBE44}"/>
              </a:ext>
            </a:extLst>
          </p:cNvPr>
          <p:cNvSpPr txBox="1"/>
          <p:nvPr/>
        </p:nvSpPr>
        <p:spPr>
          <a:xfrm>
            <a:off x="643812" y="1847461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EBDE3-9FF9-4287-8E61-CC9B2F4A5CDD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C7B2C-0CA5-4A11-8641-CABD52C843C8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5031C-60E6-4805-BACB-A129BCA84CD8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4374A-07CB-4465-9B05-143F92F17CB5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4C62A-FA5E-445A-A705-BEE615DC98DC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3D5278-B594-4123-857C-117F0D178EDA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EA7443-A46D-4966-9302-809052442465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94F57C-5159-4B5D-9BCC-1DF4FDD213C4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B4DA2-AEDD-42FA-ABA9-23E6191C30F8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9C107-CB5F-49E5-A37C-73856BF13676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2AA24-B119-4309-B3F5-F3F247B43EB0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0CFD07-9EB2-48A8-B95E-BE6506636C50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008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D7EA1-ED83-4D8F-BD1B-3E4E6215AB12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517E4-9961-47EE-A62B-966FCE53C93E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41B4C-E475-4E12-AE7B-93C84808597B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7F47B-E723-4453-89EA-F347D79E964F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73A57-256F-47D2-81DF-A36B96F6D264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8A3E5-E95C-4E7A-B8F6-8FAA3D3034D9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83C1F-C9A9-45FA-AA8D-75B8B2D7E265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7E14E-6A53-41C4-ADF9-12F642ADBFBE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91245-AE8D-4991-97F0-3004D0DB693B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699A-1AD9-41CF-A722-837C81D35D41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FC3F48-936F-49C7-AC4E-FD025B43B689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15AD-1900-474F-8431-2189DCF56DA9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D8E3B-90CD-471D-A352-4540A51CEFD9}"/>
              </a:ext>
            </a:extLst>
          </p:cNvPr>
          <p:cNvSpPr txBox="1"/>
          <p:nvPr/>
        </p:nvSpPr>
        <p:spPr>
          <a:xfrm>
            <a:off x="643812" y="1847461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6F231-30BE-4A70-829B-2A78F18725A0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ECE18-F2CB-4DC7-B5DC-BAC4048CAB69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E9F09-9266-4416-9833-45C9305E3463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E43F-7F26-43D0-A8D5-4CA17B0A707A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072F2-7153-4DB4-826C-973E957D4E3D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FC30F-03EF-467B-83B7-50B7EC235703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01708-EE4A-466E-A202-820B5DBCF150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FB943-2921-49F6-8067-5A3DCF09DA2A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59476-5212-4C55-B43A-C74F89BCE6CC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BA4E09-36F5-40AF-AD93-C68D5A25CCA3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C83A2D-FF56-4032-B79D-DBC4F78CFD26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D24F0-0FE6-45A6-A42A-45992C7C10A8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14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DB12EE-31B3-465D-A4F9-187EC4557BCB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CD4A-C1F5-46F8-99AF-1D4798263CBF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86676-563B-4D19-A958-928F40C82069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0D677-9317-4B59-A6EC-0A5494AC996A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204A1-47C9-484E-BA15-CCC55B08D86D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4ABC9-3054-42F0-96F0-44060F247126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1688A-E259-42B9-84EF-8F224F4CF75F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32466-476C-4AC2-83CC-DA94E00BC6B7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961A9-09A6-4729-AD5F-158303D10B32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98D8B-E179-4BE3-9D87-58E8F863177A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584C4-F5DA-4DBD-9861-36D2ABA5AC3F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E2BC9-92D3-4670-998D-0B6E79A930C3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FB966-9E07-4108-BA60-771C2F4B1198}"/>
              </a:ext>
            </a:extLst>
          </p:cNvPr>
          <p:cNvSpPr txBox="1"/>
          <p:nvPr/>
        </p:nvSpPr>
        <p:spPr>
          <a:xfrm>
            <a:off x="643812" y="1847461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A823B-70FF-453A-85BE-4715DD9D8238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4259E-9494-46AE-9ADF-DF743E22A513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B6F17-6FC1-4B8F-A7F1-5509139C3EBA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86FB7-73A1-44BB-B415-8161506FC08B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2874A-FD41-4C65-804F-36FACF6BAB6F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6F5B8-59BF-4746-B027-E5015A9B77C6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884D23-E4DD-446D-B5DD-AF499930E889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9CA4F5-082D-43F4-856B-F5D7C8593639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E21F0-AED0-4AE3-95A4-856B0F67E8F0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BD1704-C09B-4EA1-95C7-30EB169C3E7D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9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AC3CC-75A1-45AE-9CB6-17296B7CEFA2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0D30C5-EA15-43C1-8834-98A229D69D9F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7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F270B8-48B4-4907-BD9A-024F0E3717FE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E6CF5-4C91-4450-94A4-36B0DC6EC11E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5619C-86A8-4A8B-B83E-5643E64FDAB7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047B3-56FF-4B17-9C42-6CDF06783CE8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2D49C-267C-457E-A31D-ED1B25265369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E09C9-04FB-4B31-84AE-BFF9DA85CB14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C1080-6F51-46CF-92CB-7C6C1F56AD95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57DDD-F9B5-4F88-BE39-D9E07E2198F9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A9E78-66EF-42B9-95CD-DF0B9ADF05E8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0CC43-5338-4A89-B65F-9F233929EC39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8F1D4-6A0F-4AE5-B749-373702EDB64A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0AB55-8B4E-44A4-A02C-C00D5B5A9D89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9E90D-BF3E-4882-A2F6-2D64CEC5A066}"/>
              </a:ext>
            </a:extLst>
          </p:cNvPr>
          <p:cNvSpPr txBox="1"/>
          <p:nvPr/>
        </p:nvSpPr>
        <p:spPr>
          <a:xfrm>
            <a:off x="643812" y="184746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79922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64117-ED98-4070-9EF5-FDD058582D4F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3DECA-06AE-46CF-B2A2-2F29D855D6FF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7772E-7EE2-40B0-986B-EE96C1B8D387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2E5BB-4817-4A42-9B94-726147BA510C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4543-088C-46B9-83C6-2C26B234CFEA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69D48-8701-43E3-8B1F-F4C2055D54F9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9A230-1F16-4DC9-8565-068E23315BB4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5345A-FDC1-45BA-A604-614E56934B87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B625B4-A6DE-41FD-904C-761DD215B1DB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50E1B-6277-4CAE-AE2F-F147679275E9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66EA0-0096-48DC-B596-656E2379B875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E1F8D-5AFD-4C01-A518-CC4B35F0E7F3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434CA-B47D-4FBD-A70B-713FC5721D2B}"/>
              </a:ext>
            </a:extLst>
          </p:cNvPr>
          <p:cNvSpPr txBox="1"/>
          <p:nvPr/>
        </p:nvSpPr>
        <p:spPr>
          <a:xfrm>
            <a:off x="643812" y="1847461"/>
            <a:ext cx="209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7808D-D357-4959-8A60-0F374501DA35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CA314-EED8-49F8-B3A3-3F1A40D9AD0C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F90DA4-9BD0-4A16-879D-9788338A42C1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FB3C9-E06A-4264-87E5-1B5620B78D2E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9ECB0-1252-427C-9DB6-3CEAA0F86A90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A1830-F423-459B-A5FA-1CEE91E2D71D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A06195-C104-48F2-8831-E9294E86516D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AFCA5-5F2B-41B0-947C-1A30CA295D66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CD343-533C-4535-BDDE-E822B4960648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F6530-4948-4A78-A7D9-F6FAE76696AB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5A6CA-38A4-4C25-AF48-0D1CEC29F258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485B5D-B96A-4404-A15E-B5DD63929E2C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902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0A4053-832E-4514-A5FE-EBA2B2436E12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6AA00-EF9B-4DCD-9E06-B385FAB0E5EC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38B82-22AE-4545-AA83-87411BF5A50A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A4650-3E89-4779-A003-9FFE40DCD792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9E14-F2E3-4D94-BDCA-99E23A16750D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21CCB-70C7-404B-804C-3496AFD97A1B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2F367-CD36-41E1-8B7C-16C8BAB895B4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29AE5-A15E-4848-8970-4C33AF867F43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2ABA7-70B4-46D6-82FD-6917997D3697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FB06A-C4A1-4ADF-8394-034CB5D85FC1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1E218-8DB8-4FFB-B295-8AA943EE18E1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88833-E036-422B-A232-E3E447FBB982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7BC-9093-4098-B461-B358F924BD1A}"/>
              </a:ext>
            </a:extLst>
          </p:cNvPr>
          <p:cNvSpPr txBox="1"/>
          <p:nvPr/>
        </p:nvSpPr>
        <p:spPr>
          <a:xfrm>
            <a:off x="643812" y="1847461"/>
            <a:ext cx="209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2B6DC-D04D-4679-947E-022789071386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DB984-A9AD-45D6-835E-7A59A68B0686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34722-1721-4D2B-A196-D8133BEF5712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2D4441-7733-4325-AFAE-A6BB1D448D23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37DAD-4695-4F85-9454-6A03872BAC24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A15647-83A6-40C0-9825-ED1033458734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50CF2-577B-4762-9B1F-00AAD2DEA25E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B46FB-D940-44B7-B1D7-B6DAADB25BAB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0949-D616-4F93-A100-9FBF9921477B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2C8746-B0B8-42AE-AD02-9BE5D09CA29C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A6093-18E3-4845-BBD6-B3D7196710AC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F4CEE-13A5-4C4C-9977-2F7C9E85DA83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264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E57CE-1078-4E15-A0AF-5E03B9D08F17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0BF2-5AAF-4BFA-BD4A-19D8DB563906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14FA8-10AC-4DEA-A581-85FD843601C4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B2182-4D4F-4DAA-8311-ED6751322194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CA588-5E31-4851-9932-4F5E9BB6E10E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48099-8B89-4273-B8DF-295823D52D87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E3692-D821-4F03-97D3-584B283E6D52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5BF6-B557-4604-9702-B8189FE3C51A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1398F-D018-4063-9C28-0A2D537265A3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10AE4-C636-4732-9006-31634BF66C5D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8B4FB-E790-44E4-89B2-06CA2B8FE12E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E120C-D700-4B26-A1DF-6D78B179D0A4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BBB4F-A699-4757-965A-0B38111BD850}"/>
              </a:ext>
            </a:extLst>
          </p:cNvPr>
          <p:cNvSpPr txBox="1"/>
          <p:nvPr/>
        </p:nvSpPr>
        <p:spPr>
          <a:xfrm>
            <a:off x="643812" y="1847461"/>
            <a:ext cx="209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956E9-861C-4105-B4ED-78E828EBB67C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9EBAE-3C57-4979-8903-AEC9457AC6CF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072EA-1472-434B-9925-9ABA2E27D053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972F4-E544-43D6-82F0-F209069E7CBA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171EA1-37CE-422C-A383-A4279998E0A9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4360F-3BE0-4125-9BC8-3FF4FD03C1F0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F909E2-3555-41F1-A08C-85BD88B26405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708BAE-8FC8-4B57-80E4-7C0F3038813A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3652F-17BF-4D18-BD5F-52D2F944BA1B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467BA-AFE5-435F-9044-FB3187843833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318ED0-4286-4A6A-B20E-83EF42380661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170CB-C34B-478D-BD6D-C3BA88DD41CD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950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40AD7-7F02-4AB8-A022-B082E8A4B550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69D3E-23EA-4F90-928C-F98C1A13F455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DFB32-6A11-4A5E-9964-C7A8D41B692E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69FEF-F833-4A64-B2AC-F7CE6F372EA7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494D6-F9E1-499E-AF25-104748B38EA3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20EDA-781F-4FEE-8879-9DFA50EABF1B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78FF8-D6CB-40B0-AC09-504807B98B17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A75E5-5D36-4ACA-8169-F392DF302208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D7A00-4BBE-4C42-961A-5B1826868A4E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79BD8-AAB9-4343-92E0-21FC04CB62D0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3E5CE-0E51-454C-8C05-A8E57769BE4F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930B6-14DB-4321-9F83-9E364281CAB6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99DA5A-1396-4507-AA90-DF41F19ADC3E}"/>
              </a:ext>
            </a:extLst>
          </p:cNvPr>
          <p:cNvSpPr txBox="1"/>
          <p:nvPr/>
        </p:nvSpPr>
        <p:spPr>
          <a:xfrm>
            <a:off x="643812" y="1847461"/>
            <a:ext cx="209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558F75-1AE9-4C49-8C4A-9830F3744D79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61C13-7E23-492B-B0F1-5E3C0244B9E7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91243-7255-42AC-8ED9-EB128BA5D92A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487C6-5A5E-4058-BA95-7A9047265367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3C0BF-9E9A-4201-84FB-9A75AC1384ED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030560-B642-42C1-B026-E40844538646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01453-828C-415B-8295-F39F6F36ECD0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3A5198-17E5-4C50-A620-A2B1CB12912F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BB646-9CB0-4ACF-A13C-3B44D9213D71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E8D368-F665-4062-9EFD-AC9811B5531E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1EC3DE-6D45-4AB6-9210-66823BF26DF4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504AC4-6E88-429A-BFE2-9F4115B50003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67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BD705-220C-4B77-BA9E-AF43CAD76B55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AA835-6FF4-4A8F-B966-81DB79445692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721BF-897C-47C0-82EB-70F0128CD0EC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CFC03-A375-46DF-AD6E-EE0BAAE2721C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B9729-B793-45E8-BDEF-A8BA946B3ACE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4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F37D4-1FAE-43E5-A8C2-720A554E20A9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09734-E192-45E5-AAAB-08A35D756165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826D6-3DFE-4873-A2FF-57713900895A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F63A9-5C09-4627-A3E5-F7AD74E06751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FF568-5CC3-4A35-A993-F28F006871B5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7EF771-51B9-4041-9132-B41BDD0826EA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ACF04-4746-46E3-8B14-0FA10087ADDF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10E46-99D7-4DCB-B4C1-A3176B47BDAD}"/>
              </a:ext>
            </a:extLst>
          </p:cNvPr>
          <p:cNvSpPr txBox="1"/>
          <p:nvPr/>
        </p:nvSpPr>
        <p:spPr>
          <a:xfrm>
            <a:off x="643812" y="1847461"/>
            <a:ext cx="209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BDAD5-959D-4D56-B2BA-D451D00493F0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910BD-4934-48C9-BAAB-44BEF30E8F48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ACE60C-A49F-4DBE-AA94-C00ED266B5DD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7BA47-E77D-4DB7-8E73-D4DE85EEDA15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8892F-0F63-407D-9EA4-3D6193D63322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26EF0-4A37-4D3F-9891-2BE0902838D9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F516B-68A9-426E-8A6E-1BEF09326BF8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1CADE-D2C2-4F82-B58A-3BC1F6F288AC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F7B06-E63B-43D5-B17D-E057AECDFA38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01D1D-6BE0-4BCE-B328-F7FC73740DBA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F4313-1C63-466E-BC9F-58C5833D0CFB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59673-791C-49A6-AF67-69C29B0CB76E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907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363B5-4982-418A-A92E-EA2E23D64B62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D287F-29D0-4D9C-9F75-798FB5D92027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F1BD1-7CE6-470F-9CF0-5F6459DA5AC8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6FBC-FD3B-48F6-9F94-99E015CF2FFC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B898C-46C0-451A-9932-BD528366BEE2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4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E839C-7C8C-491D-A4CE-641CD3BAA466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0A64D-8F89-478B-BD45-E42A4F380E42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0661A-F35E-4C42-A540-205C4EB6FD95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4650A-A674-4999-B39C-1314604B4D6C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5F5D2-5E80-4041-9C69-48AAE1CD1CC8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1AF01-B7C0-44F7-B517-953F1CB0BEE7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AA24E-2E6E-43D4-A8EB-43A2DD1603D5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19F50-D44F-413C-A72C-434FCFE58DB8}"/>
              </a:ext>
            </a:extLst>
          </p:cNvPr>
          <p:cNvSpPr txBox="1"/>
          <p:nvPr/>
        </p:nvSpPr>
        <p:spPr>
          <a:xfrm>
            <a:off x="643812" y="1847461"/>
            <a:ext cx="209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F242D-641E-4EA4-8774-3CE3E17DAB0F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36891-CC18-4017-9790-09BD53EDAC22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29DFD-1A8D-4152-972D-4F6D9CD75ADD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BA1E2-8955-4BD1-B703-48AE7CE633EC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C5EF-A2EA-42FF-8C0C-D7C435F45824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FA1C0-F756-432C-9139-2D476E19010E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01C7D-E34F-4759-A818-E7ED096700B2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2969C-F3D4-4835-B2A6-8DA0E8A3B791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0CDA0F-C0F3-4D5A-B57D-84887D7E4C26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58F77C-D782-4510-9253-162CF1C139D4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CF251E-6D2E-481B-A610-49625A137FEC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C21C2B-54C1-48BD-8DB0-D4A639203052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707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B1EA28-BCD7-416E-9F15-C439B8C4100C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798F1-E317-4170-82BD-87085E21D821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DAC77-15EB-4DE3-A170-19A504CAF13E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2205A-73AE-4B3A-ADD2-7B9EB0DF0302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95ACD-8029-4735-9AF9-0704C521CC47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4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6536C-AC20-4745-98EF-37516A7DAACC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40CC2-DE3D-4A2E-B50C-78CA4D164CC9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A9BD0-6098-41A2-B821-657383CB7E6C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5B921-B31B-4221-A086-A4386821035A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917C3-A746-434C-9FD3-1C081C672E1C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7B2AC8-7642-4AE1-AD4D-951CF4545507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9BCE7-9454-437E-A85B-3C95960ECD76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7B015-3AE9-41CC-A6B8-3412C614BC95}"/>
              </a:ext>
            </a:extLst>
          </p:cNvPr>
          <p:cNvSpPr txBox="1"/>
          <p:nvPr/>
        </p:nvSpPr>
        <p:spPr>
          <a:xfrm>
            <a:off x="643812" y="1847461"/>
            <a:ext cx="209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728F-BAFB-4D74-BB96-EFC8D933393D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7D1D6-4889-4996-BB9D-B654E16D6D32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67C1E-F6B3-4D31-AA96-A082FEB401BA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84F8E-B865-4D05-8836-FED9131717F0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2EAC2-6E4E-410B-ACF2-F2754D9A908A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71583-10C4-48C2-A767-57653823D0C8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37C07-F138-49AD-891B-C47F5CE5DB56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D27CC-1842-44BE-9D7A-B28E9BEC00A8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AAD6F-B049-45BA-ADD2-9574A03A352B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E3444-546C-43FE-BE10-10B1C5B83C05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9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EBEF-2BF8-483D-9061-7DAA3760A27A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80B878-EF04-42DF-8013-5CF44DF1789D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868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39F26C-D476-47E9-84EE-C1ADBA995AC0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9DE93-54BF-4822-BC80-4521D1FA6985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7140-481E-4E01-9FD9-4E5C49971F49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254B6-ECD7-4622-AE21-2A57E3702B98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4E273-455A-460A-87C9-970C807BC994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4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9007A-F930-4C59-9959-E45B5D4061CB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8055B-87AB-45AE-93AE-189E98FEFF1F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C6903-97AB-41B9-9E40-3E1312AB1BBF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0E9E9-9A08-4320-87BD-913F97721E07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7D9D7-3F1B-4390-B7C6-EB4D1CC76E57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A3BC06-7489-4C67-A0C8-D252C96C7B1A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7EB45-197B-496D-AF95-93BF34E1B9B3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928661-7944-4BF6-85FC-F034B46E6FAB}"/>
              </a:ext>
            </a:extLst>
          </p:cNvPr>
          <p:cNvSpPr txBox="1"/>
          <p:nvPr/>
        </p:nvSpPr>
        <p:spPr>
          <a:xfrm>
            <a:off x="643812" y="1847461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BB6B2-6337-4562-A7C4-6C4A256FE3A3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C3CFB-8134-444C-8A25-324F98A6181B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8F31E0-ECB2-4073-9862-A61EB9F8041A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6C69A-59CA-4AF2-9819-F56E90F6F2E9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D48589-82D2-43D9-8F60-2C68C65FE934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30A63-4ABA-4AF0-8033-44B504C590BA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66DE-5CB1-4140-BC0C-BDB13D999CE6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F07DAB-52F3-40E3-A407-A78519AD5A06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15630-BD57-4184-AA35-8C6C73DACDA0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7D2DD-949F-468C-8A36-83EC682D2809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CBED3-8B52-4B67-9ECD-BEE037DBE32F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A06DFE-9881-4903-9C61-69E26F78455D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85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1CA80-530F-44C6-86F0-2A36E9F0217C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D43C5-6427-443F-B293-242394D19E65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F8236-9742-4F7D-92A4-1A9F947B6455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D0CF1-4B9B-49A6-A117-38B4B6658603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4DE8F-97F8-46F6-9713-FCC43F307D18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4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ACA4-515B-4841-8C16-1AA34F6F2092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44CA2-2EB3-4148-B49C-30CAB64BD6CB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EDC11-6BCB-454A-912B-94B1AC337B62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548C2-93BD-4811-BC99-4D69A65362F4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1BA6E-9061-4225-B175-9112F0A4AF05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67FA5-2554-4C26-97FA-13D8B1CE5EC6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59E10-CC68-49F5-87D0-9F681176CA5D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798D5-F2AC-45B7-BD49-7A70CECE57B6}"/>
              </a:ext>
            </a:extLst>
          </p:cNvPr>
          <p:cNvSpPr txBox="1"/>
          <p:nvPr/>
        </p:nvSpPr>
        <p:spPr>
          <a:xfrm>
            <a:off x="643812" y="1847461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B195F-641C-46A5-BB0B-BA1AA23CEACE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0EB2B-D0A2-4D35-B308-95EFC3B11862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7E763-6072-4887-ABAC-057C9D08E675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9E6E1-4A24-486B-9203-E78AC3BCFA97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EB6C5-BDE9-42D5-A56E-E51046714F7C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CA2B55-FBCE-4681-AEC0-7242019B68E6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36A045-EAC7-4CA7-BF3E-51930F982189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B6548-063D-48C3-A175-0E7856992071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03DD2-0BC5-408E-991C-81EF12166C8D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3FB13-F22C-4087-A63C-D8D3914854E9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43B846-50E7-4CF1-BED0-818DDA724BDB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E0254C-3C45-452A-86B6-438003845E34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1305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756F4-17AC-42E7-8195-C8273895266D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CB749-DFDD-492E-9A09-F573C14018C4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47580-9421-47E9-8D7E-A5F7610F6707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DFEC6-69AC-4419-875B-D926168D7237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7100C-DAD7-49ED-8775-ED972EEDAB2B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4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367D2-B573-47E6-B3A6-A66887F8BE1E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3AE8B-6C60-46BB-899D-4B173C4E1DE0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6458A-A1DD-40CD-AEF1-47609465823D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19B603-B417-48F2-982F-EFB626FBD5DE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AFB35-E7E2-4D79-9E3B-4614D3EA8CDC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89256-D977-40F1-9EA4-E6097BB7EEA3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8806C-F12E-4F7E-86A6-3D53F69A428F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63DAF-BFEC-4F17-969C-49C99BB0A0BD}"/>
              </a:ext>
            </a:extLst>
          </p:cNvPr>
          <p:cNvSpPr txBox="1"/>
          <p:nvPr/>
        </p:nvSpPr>
        <p:spPr>
          <a:xfrm>
            <a:off x="643812" y="1847461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6158B-12F6-4377-B36A-3E8365712720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68108-93C5-45F9-857F-E7AF54346380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A157D-C9C3-4E44-803A-617BC9DF5074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2BC1A-38AB-4392-86EC-B30026FDE3A2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C2BB-1940-4B6F-BFDA-E3703CFE5241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6DCA4-D0F4-4D21-85F8-C14E9982AA1E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5A567-FBF9-45A1-A5EF-540BA6D33DDC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5D22C-69C2-46E2-B4FC-E027ECB57F78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DDE0DA-AC9F-4161-B97F-CC5A6F23F3D8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1A2A-5988-48CC-AB00-D9721F3F4314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583ED0-D499-4C89-8A86-00909F3967ED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05EE-D38C-4B20-994E-AB5A137865D8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09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0C132-77F9-468C-98CC-D7B6B4064744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3A8E5-4721-4008-AC00-94BCFEBD0077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260EE-C41D-4562-809D-98FAA08E3B3C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1A246-F63E-4635-BEE6-BFD8EF184937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CF254-5182-4995-9799-C1629792FD71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7FEA3-394D-45AF-A4CC-7BB511BEAECD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DDA71-400D-46CD-B5D9-A05D2103F9F6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92C1-24AE-4139-9CEA-8A41E7CF363D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EAEF7-D1AE-4F65-9ED2-618BBB9D3F88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7FCBA-1F6A-4BEB-8F77-FFC4D775244C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C8E04-4EF0-4A2D-ACC8-27516078C968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6649-8C74-4028-933C-EA697DD3480A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2D931-F6A6-4472-BE43-5FDEF75D2D56}"/>
              </a:ext>
            </a:extLst>
          </p:cNvPr>
          <p:cNvSpPr txBox="1"/>
          <p:nvPr/>
        </p:nvSpPr>
        <p:spPr>
          <a:xfrm>
            <a:off x="643812" y="1847461"/>
            <a:ext cx="209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</p:txBody>
      </p:sp>
    </p:spTree>
    <p:extLst>
      <p:ext uri="{BB962C8B-B14F-4D97-AF65-F5344CB8AC3E}">
        <p14:creationId xmlns:p14="http://schemas.microsoft.com/office/powerpoint/2010/main" val="1286066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B6A8DF-6F31-44AA-B58E-04A41A38513C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21F2F-2644-410B-95E8-C485D8BBBF68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2D62B-E3B9-4451-991D-E0E4FC4DD0D5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A92A7-C6B3-4C9B-A4B5-C4E6726DFE86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C130E-C030-4387-A1D9-D415790CC699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0BC23-F3F6-4D13-8E7D-1417A02970C4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87181-C80A-4490-9311-940254A75EE4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3D5F0-A998-42FE-81FB-6474ECABBCFA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46997-C139-4322-A900-3E42D34A4320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93529-20EE-43C3-9F2C-DBEA267FB6C8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71966-0F96-48C4-9CAD-13B0522D2729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9E009-DB5B-41F2-9F30-9AAE0E4C64F9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4F155-DD51-49D0-B455-86FAD7FA12DA}"/>
              </a:ext>
            </a:extLst>
          </p:cNvPr>
          <p:cNvSpPr txBox="1"/>
          <p:nvPr/>
        </p:nvSpPr>
        <p:spPr>
          <a:xfrm>
            <a:off x="643812" y="1847461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5721D9-9E14-473B-9D01-DFFA3736C92A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82371-D432-47F8-A69F-94BDD73573F4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CEE1D-6B55-4669-93BB-F890387DE026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D6B49-6B22-4CC7-AE95-128F731B29C2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BCA67-440A-4105-86A6-72C7E4B156A3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E7BC8-B137-42A5-87F9-8828B0ED2E34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F8D77C-544E-4439-9944-423E07746502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4F2A6-53F3-4296-99F9-ED9AE9D9BD22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A77AB-0C63-4969-A19F-728E7ED24320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E2400-632F-44EE-B74D-9497FDA9A88E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D85DE-D879-4EF3-91D2-C5E4B7FD366C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A07095-497F-4895-B1F6-BCB07FDC5E0C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6749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E14E04-9514-4405-A21D-BA23AD1F190D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9AE2E-4BB9-4983-BA33-C171784F5746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8968E-EE46-43E1-916E-D6AD9FE86355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BE249-0AE1-4EC0-AB33-E9DC50B4EFE8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8FDA7-B5D7-4475-887D-D5332A927485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A4EC2-7C26-4CE1-8FDD-6517DFAAC863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0218D-D7F3-4A41-8F28-0EF102EF5DB2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F2693-E401-49F5-A6B3-68FE33C687E9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AD484-1D8E-44C1-8E78-E6BF95D8AB55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68A70-C5C7-4495-B727-A15109798B17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AF705B-24E9-4FAA-B697-D10C40EC4556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37CEF-1CA9-4594-A84E-46EDC90E9F07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CF640-C30B-4D19-B90A-48BB731B787A}"/>
              </a:ext>
            </a:extLst>
          </p:cNvPr>
          <p:cNvSpPr txBox="1"/>
          <p:nvPr/>
        </p:nvSpPr>
        <p:spPr>
          <a:xfrm>
            <a:off x="643812" y="1847461"/>
            <a:ext cx="209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  <a:p>
            <a:r>
              <a:rPr lang="en-US" dirty="0"/>
              <a:t>9.) 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C1042-5C68-4079-9FF2-C2CD939F1269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A6518-28BD-44CD-8C37-47478F04E2AB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A5AB3-4747-4A8A-85AD-6E75411A00EB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58DCF-8381-453C-A84C-6A6C3A1C1454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075AE-0690-4EDE-B346-0F609EED0A57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B2045-DA30-47F2-B63E-D426BEAEC681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BDF4DE-BB71-4360-A46B-308798535BBF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FE991-3BCC-4C63-8363-27FB6BC28ED9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399593-27AA-4278-8B88-D1BFE0E3E9DD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04C538-C556-4CFF-94DF-47C24FC17475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CE2B4-CF60-46D8-8E46-5CE2BE31E395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10B8B-988B-4895-8E34-FDB9089CBAF4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8012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8538B-300F-4438-B693-B46A596D2401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467EB-6390-4CA0-9C1E-3CA74D4E0A6F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AA8E3-1A46-4FD8-ADFC-0FB9267B1730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AD33D-6C27-440C-94B2-B7B71C3A4587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F4FEE-3A58-47EF-A143-BDAEFF19AB0A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8DBA3-0BDC-4761-9141-8D00CC0F0ACF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5259-39DA-4BDD-9A22-4DD6F4061619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18C58-9F0B-441D-915B-5C373A69607B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F5559-05F6-41C3-988C-DD749C3C4E41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060F9-93BB-495A-BC88-CF6F5DA63408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D270A-0F1F-402A-9839-88B1A07E7610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143F2-F529-4C73-B0C5-D6F3C3FCF5AB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D321C-AC85-422D-9742-177792398CE3}"/>
              </a:ext>
            </a:extLst>
          </p:cNvPr>
          <p:cNvSpPr txBox="1"/>
          <p:nvPr/>
        </p:nvSpPr>
        <p:spPr>
          <a:xfrm>
            <a:off x="643812" y="1847461"/>
            <a:ext cx="209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  <a:p>
            <a:r>
              <a:rPr lang="en-US" dirty="0"/>
              <a:t>9.) 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8DA51-2E23-45E9-BED3-80B632EF7F74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040F5-196C-4329-A6EE-69FE0FF8BE15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9074D-C1AD-4CA6-AD06-3AE7B7187A56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44DEB-0CC2-4345-B82E-9DC619B4A896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AC710-D3FE-4874-B688-8366F11EB47A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8491C-8F89-40E3-B654-0EBF71F54A6B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E7AF2-D8F0-4950-9675-D08C3A5E3943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F4E3E-E42D-4C54-A780-25A49E341899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56AD23-61F8-44F4-9F47-8B561AA41286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68EB0C-BE75-4270-8348-061052563D42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E75A-130F-44E9-A23D-E53DF874AC0A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95401-1715-4997-8C4F-81CB06C9AF19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8154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5C2F10-7AA9-4F96-8962-A7DEDE71818D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78AC7-AA9A-4D54-8167-F45CB5C2482B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A5E11-A346-4B24-9A63-F88135FE9984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28279-872E-4AFA-871F-935F811E8A32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BD93E-19CD-4967-9882-E7A90540512E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1399D-B53B-4C5C-B32D-AC3F84593A1E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F67FA-3FC1-42DA-972A-9E80EB450999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04B8A-4074-4221-A9BB-8C7B83FEDAAB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B3434-B9B3-4D48-9992-3EA7560BF65B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5AD27-9260-4063-9A14-C4DAB6429230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1CCC9-59A1-4A79-A37D-1C62DEE6E62B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E3E0D-1292-47D5-86AA-191065E049D0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E3AA0-C851-4F9F-BFB9-25C6F41CC7EB}"/>
              </a:ext>
            </a:extLst>
          </p:cNvPr>
          <p:cNvSpPr txBox="1"/>
          <p:nvPr/>
        </p:nvSpPr>
        <p:spPr>
          <a:xfrm>
            <a:off x="643812" y="1847461"/>
            <a:ext cx="209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  <a:p>
            <a:r>
              <a:rPr lang="en-US" dirty="0"/>
              <a:t>9.) 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064E-F712-4879-8A31-08F593AE49E2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168AD-6B01-4CA7-8FE0-CF02A11DA127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0F579-7422-410A-B4F0-55B77ABB5DD2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07936-5111-4098-9E72-B42681099480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BCB80-1E9D-4A07-B0A0-51DC42C58BD6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C59E1-CC03-4A3E-92D3-0080B3F33D37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30AAD-40C9-4C6F-8927-A636CC5EF33D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5FBC8-56B1-4AEF-B234-C856E702834A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EBB46B-ACD9-46E0-8826-61FE990F9FDC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74EA81-CF1A-42A1-A9DB-B8666E8598F8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CD7D5-1696-451C-B940-C6E38AD44E33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2950DB-6EE7-4799-B099-438E421802AF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988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0E4958-7152-4876-9C7A-1CF0EC311AE4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51353-90ED-4BC4-9967-C62E22C244E4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82F13-C223-4B8C-8B6D-E466201B8C44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0B254-2F62-4BC6-AFFF-3E8BA7571AD7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5F052-DC4A-4EB7-9D2E-037EC6EE299C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DD06D-2452-4B73-BDAB-DF860066CBB7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1103D-88E2-4349-91A0-2F05B9CF571F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9AB28-4055-4F06-B0B8-AF19CA6F8C8C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78EBE-EB6E-4616-A7A7-2CC6BA71CDA0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69E08-8463-4E90-AA29-1E322F8BF706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5C45E-6168-4F04-9EAD-527381DBF890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5E8ED-3E80-43E4-8B5C-639F23BA07CB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F48BA-0B6E-4EF9-9062-C198BFA0E863}"/>
              </a:ext>
            </a:extLst>
          </p:cNvPr>
          <p:cNvSpPr txBox="1"/>
          <p:nvPr/>
        </p:nvSpPr>
        <p:spPr>
          <a:xfrm>
            <a:off x="643812" y="1847461"/>
            <a:ext cx="209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  <a:p>
            <a:r>
              <a:rPr lang="en-US" dirty="0"/>
              <a:t>9.) 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0CA3D-55B6-4BD0-89FE-EAAFE4414D0E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5B596-2677-48EB-BB0D-C8E063467AEE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3BAD7-FC0E-4732-9A03-98BBC9992832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AD0B9-1C81-4F3F-8C4C-E66426EEC6B9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15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F1A77-0752-4721-80D1-D2E1CE0E80AA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96F75-5FBE-4458-99B1-008C196DB672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FA5CE-6218-4E67-A4DA-BABE6AB49138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7C9C-1677-458A-AA44-4A985B89CE5A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C2575-D626-4B8E-A2E7-8AF98A4EFAC8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6C323-E93A-4332-B179-F38DAC38A2B6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062835-614D-41CB-B8C6-9D6281F6D041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78E275-EFCE-47D6-BD9B-C3198B20CC55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5898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D28D9-6314-44BF-8127-B03C5F6056B2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641EA-C32E-4FE3-9A83-EA1F0746E34C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E92B1-A897-4A02-B6E1-64DBDE79DAFE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7F87-EA7E-4AF3-A3B7-B2CA258E753D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76F3C-4D06-483C-89CE-BD5C113C8593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1AF13-E81B-45A6-88C6-5B84368DDACC}"/>
              </a:ext>
            </a:extLst>
          </p:cNvPr>
          <p:cNvSpPr txBox="1"/>
          <p:nvPr/>
        </p:nvSpPr>
        <p:spPr>
          <a:xfrm>
            <a:off x="5514079" y="560098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AB8D9-AE50-4BF3-A270-AE9FC0040097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54193-2EF8-4504-8789-24C00E89396D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285E5-C5D3-4BF0-BA79-1BF638EADA79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79E46-5C55-4C8C-90BA-9E3C560A7D6F}"/>
              </a:ext>
            </a:extLst>
          </p:cNvPr>
          <p:cNvSpPr txBox="1"/>
          <p:nvPr/>
        </p:nvSpPr>
        <p:spPr>
          <a:xfrm>
            <a:off x="5514079" y="3781066"/>
            <a:ext cx="4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958A4-ED5F-4927-A2A3-10E96A1EAD74}"/>
              </a:ext>
            </a:extLst>
          </p:cNvPr>
          <p:cNvSpPr/>
          <p:nvPr/>
        </p:nvSpPr>
        <p:spPr>
          <a:xfrm>
            <a:off x="5244075" y="133757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CA012-DA9D-4EED-BADA-D1B508A90E54}"/>
              </a:ext>
            </a:extLst>
          </p:cNvPr>
          <p:cNvSpPr txBox="1"/>
          <p:nvPr/>
        </p:nvSpPr>
        <p:spPr>
          <a:xfrm>
            <a:off x="5514079" y="1919417"/>
            <a:ext cx="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91CFC-A699-42EA-9B2C-61FF06BC309F}"/>
              </a:ext>
            </a:extLst>
          </p:cNvPr>
          <p:cNvSpPr txBox="1"/>
          <p:nvPr/>
        </p:nvSpPr>
        <p:spPr>
          <a:xfrm>
            <a:off x="643812" y="1847461"/>
            <a:ext cx="209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  <a:p>
            <a:r>
              <a:rPr lang="en-US" dirty="0"/>
              <a:t>3.) 22</a:t>
            </a:r>
          </a:p>
          <a:p>
            <a:r>
              <a:rPr lang="en-US" dirty="0"/>
              <a:t>4.) 14</a:t>
            </a:r>
          </a:p>
          <a:p>
            <a:r>
              <a:rPr lang="en-US" dirty="0"/>
              <a:t>5.) 66</a:t>
            </a:r>
          </a:p>
          <a:p>
            <a:r>
              <a:rPr lang="en-US" dirty="0"/>
              <a:t>6.) 253</a:t>
            </a:r>
          </a:p>
          <a:p>
            <a:r>
              <a:rPr lang="en-US" dirty="0"/>
              <a:t>7.) 21</a:t>
            </a:r>
          </a:p>
          <a:p>
            <a:r>
              <a:rPr lang="en-US" dirty="0"/>
              <a:t>8.) 2794</a:t>
            </a:r>
          </a:p>
          <a:p>
            <a:r>
              <a:rPr lang="en-US" dirty="0"/>
              <a:t>9.) 28</a:t>
            </a:r>
          </a:p>
          <a:p>
            <a:r>
              <a:rPr lang="en-US" dirty="0"/>
              <a:t>10.) 154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86BC6-9C6C-4003-BBEB-2094BD0ABAC7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DF6E9-044F-4DEF-8D3F-BC2E6E42A577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F2274-4FD1-4AD4-A72F-15F074B2CD6D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B7308-0CA5-4268-BE37-3C8C2285160D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4D858-96D9-46F2-98BC-8FC9FBFD101B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BC316-4D36-45FA-94DF-AC231662E434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CAD470-8FD9-4DDA-9D51-20A3C439895A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5B294-962C-4C62-8A04-8650ABBCB967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EDDE3-C1E8-4789-9F8E-2083A368EA86}"/>
              </a:ext>
            </a:extLst>
          </p:cNvPr>
          <p:cNvSpPr txBox="1"/>
          <p:nvPr/>
        </p:nvSpPr>
        <p:spPr>
          <a:xfrm>
            <a:off x="8749879" y="211871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842460-6843-4959-8E72-BF88D7054F2E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D54CB-B275-4990-870D-9AE34A13729B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44FAEE-54B4-4E83-B46E-C86311BC2DE0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77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0F298F-7C4A-4331-9954-FE3B162E8BA8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141CA-DFC8-4207-BA61-E1C8E962DF10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7A1F1-F489-4372-9878-244B05CD374A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1B05-1349-4432-AF25-312C55F8FD6B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2610C-2334-47E2-BE3A-D48F20F031AC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9FAB0-78A9-4C3E-8B93-CC9642EBA419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F3A69-BAFC-43F3-8374-35E8C57DC81E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0674-BBC6-4212-9BFF-43B01A840CF8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0E3F-FB03-4F1C-AC0F-09DD0F47F854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7E4A1-5BC3-4BDA-ACB8-44C7B2B50F51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4F4FF-A4D4-4660-AFB7-61877B96BB3B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FFCD5-27F8-4012-9507-87960CD671A1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E8FC3-7B64-44DE-9EC8-D3CD64678ECB}"/>
              </a:ext>
            </a:extLst>
          </p:cNvPr>
          <p:cNvSpPr txBox="1"/>
          <p:nvPr/>
        </p:nvSpPr>
        <p:spPr>
          <a:xfrm>
            <a:off x="643812" y="1847461"/>
            <a:ext cx="209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80C13-ED2A-4DD1-96B0-1AF36F2C9092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9F550-845A-45F4-8D47-1BCD94B9F34E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B638D-C10C-4741-9C66-2E0640654216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461DC2-F932-4C33-9FBF-D007CE76A4F2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760B5-C723-424D-BA20-85AAF2B868CF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BD769-BA50-4FB5-81B9-8AFD22394B74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897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9B1EA-FF40-4A66-8C78-74BE62527A9E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43976-08D2-48ED-AFC4-41FCA4DC430A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D90F4-6D03-4327-8600-902CD237140A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D6524-2A2F-4560-8011-6795666C5E7A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F5940-0731-4ABC-A3CF-E663CE060628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3A691-C157-4D9B-AAE5-1406A65BAB7D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85955-A0C5-43C3-9658-CDBFD119A865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DC5C3-9C10-4467-A9AB-8B6832BA2270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2FE72-2DED-4A7A-B22B-C2263B34EFF3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87BEA-BAA6-4F72-A427-70590FF647F0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391A-6E36-4E7D-8521-E6093A25ECB6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93735-DC33-4926-AD63-ECDD6B991A2E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9FB7E-5AE7-426E-8840-B10CF5B85421}"/>
              </a:ext>
            </a:extLst>
          </p:cNvPr>
          <p:cNvSpPr txBox="1"/>
          <p:nvPr/>
        </p:nvSpPr>
        <p:spPr>
          <a:xfrm>
            <a:off x="643812" y="1847461"/>
            <a:ext cx="209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F8C0B-B0BF-47C7-8FEF-78E71C4DB688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1FFAF-8CBA-4FE0-B0AF-886D2814C072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981AA-147A-45E6-802D-AA4EE54149C3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6833D-6516-4C28-B3A0-CB224F3608BF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3517B-89C5-4DB3-9F6E-BE3F0A313CD2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37F792-CDBA-4D66-AD3E-EFA95A751769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973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86C7F-10DB-471A-9499-0BE1A4191E74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7A077-F4EA-4231-8EC9-9E79F6C13083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AABDB-7AE7-4DD2-A041-07C34F7CB260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9685-8EBD-4F3C-B0E5-7BEDF2140791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5FDE2-F982-49F9-B517-13DCCB44F238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07F77-2E81-4819-B272-82818E834DDD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BDF4A-55A9-40DA-BF3A-0B78D37DDCF3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BBA0C-663D-453C-A430-79CED0CAB0BC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9D3EB-8CDE-4B44-8A39-254385D73F7F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BD525-F4EF-44E4-8FFF-85E6B1E5DC6D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97468-F5E5-45CB-8060-F3ABA7214011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49467-E50C-4089-9D9C-9A9F677B2399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4FECD-706F-4A34-84DD-8B4430DCAE1E}"/>
              </a:ext>
            </a:extLst>
          </p:cNvPr>
          <p:cNvSpPr txBox="1"/>
          <p:nvPr/>
        </p:nvSpPr>
        <p:spPr>
          <a:xfrm>
            <a:off x="643812" y="1847461"/>
            <a:ext cx="209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FCE7D-494B-4060-921C-A45F7916DCB7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92615-0342-445F-9D79-F96F6132AF67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2EED4-BC4D-4FDF-AA3F-8F8E86FB4227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D75F3-D73F-4AC1-90EE-07121B7DE8FD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F85D-C8A8-463C-890A-846B0FBDD524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36A1D-1606-4949-ADEF-8A8CC436950D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825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6B822-2506-4B74-AD41-FA56572A5429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09BB7-E769-4FC3-A9D0-D309F79D7203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2EDBF-CBB8-44A8-AA8C-66F57000B861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EAD25-70C3-495F-81EC-231EAA96C9F4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97E4E-9441-4940-95E3-C94160DA74E7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296C0-D49C-485C-B0D8-82824692C452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76515-703B-46A8-8233-25DD168FA467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F5A57-4BF1-4F0C-8DEF-5F61B9B69958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3C58C-351C-443E-9DEB-1B80B5DF757E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895A3-786F-4FE2-86DE-5C78A3DE8210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A9EF9-44E1-4CC7-B653-3E0985A97E40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5368D-F45C-4B4F-91BF-659240913947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22244-36ED-448B-9650-7A3147FA9C43}"/>
              </a:ext>
            </a:extLst>
          </p:cNvPr>
          <p:cNvSpPr txBox="1"/>
          <p:nvPr/>
        </p:nvSpPr>
        <p:spPr>
          <a:xfrm>
            <a:off x="643812" y="1847461"/>
            <a:ext cx="209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2A1BE-B238-4803-B6E9-D54A89215139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A1EA6-7A01-4BB7-BBFA-511063786C12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75A5D-1FDD-483C-A4DA-8BA37A6088CF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3E004-ECC2-41C3-91A2-898344677051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9870A6-2CA6-4666-80EA-2FA7A038FE6C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48D73-BD0E-4762-B69B-6671C4E2DD53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104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08591-35AE-4DB9-BBF1-3F02F07BA2E9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E343E-E6B1-4D75-8A2A-B5BC76C638C8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3519C-FE83-4AE7-BE51-37C8DD6CF916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C6870-ADE2-4E30-8BF2-CCA14E8068E7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08993-88E5-42DF-BACC-3D0BFC871B82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298E7-A4B7-4363-837B-3069F881C374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81140-45C9-4FB8-9B77-A161559B342B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76729-B106-4DE9-B774-AE9663B66A55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AF064-3FCF-40B4-9833-E1971CFB4838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16822-43B7-4572-8AAF-D40E8641E015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0A513-B321-4A83-BEB5-50B3CCAD28AC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2CB19-9877-481C-ABFF-82FB5CACAB5A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2972B-8051-45C7-8725-5D474BE9E095}"/>
              </a:ext>
            </a:extLst>
          </p:cNvPr>
          <p:cNvSpPr txBox="1"/>
          <p:nvPr/>
        </p:nvSpPr>
        <p:spPr>
          <a:xfrm>
            <a:off x="643812" y="1847461"/>
            <a:ext cx="209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17393-F877-4090-8A15-7320288DCA62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CFDB-3673-4800-BF6E-31C9E848FBC2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8B2A1-4A83-430A-8821-A476EB298C22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C27644-76FF-4D58-B3B8-5701C09C5D06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9E46D-52BF-4D60-8EC2-5A339A864A64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FDF24-ABEA-4C57-AC4A-415F4483E649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BDFA63-7C95-4E64-BF46-AD2439495CA1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8F2ED3-9BBA-48AF-BABB-1E2DD0B6FA34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0CBEC-F30D-4167-9DBB-7CEC4888254A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D76E4D-2732-4F7D-96A5-762383FF6F74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112685-4C51-40C6-8071-DAADC71A37B9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AB9EA-0AD8-4DA9-94A7-2C99E653A665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386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133EEC-3D1F-47CF-939E-CAD258766479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E6913-C593-4180-8C4A-412AE90D23F2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A1B4B-128E-4321-891F-83602350B160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1A532-FF69-4C53-9E76-E20F855A71B7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B6F21-A785-4F75-9E76-5A8751825107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B6004-8307-4598-BC57-8A7895773523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956B2-9261-4AF3-A93B-0E744E3B57BE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9356-49B6-44B0-9278-DA8CB7462160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BAE68-8C49-4385-9A01-BE9C70C34CBA}"/>
              </a:ext>
            </a:extLst>
          </p:cNvPr>
          <p:cNvSpPr/>
          <p:nvPr/>
        </p:nvSpPr>
        <p:spPr>
          <a:xfrm>
            <a:off x="5244075" y="3265810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FC594-E272-4298-9873-D2E523A683DF}"/>
              </a:ext>
            </a:extLst>
          </p:cNvPr>
          <p:cNvSpPr txBox="1"/>
          <p:nvPr/>
        </p:nvSpPr>
        <p:spPr>
          <a:xfrm>
            <a:off x="5514078" y="3781066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51985-DCA7-47C3-B422-E01352DE4B5D}"/>
              </a:ext>
            </a:extLst>
          </p:cNvPr>
          <p:cNvSpPr/>
          <p:nvPr/>
        </p:nvSpPr>
        <p:spPr>
          <a:xfrm>
            <a:off x="5244075" y="14041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4E2F5-3139-43F6-95F2-6D0D4DE8573B}"/>
              </a:ext>
            </a:extLst>
          </p:cNvPr>
          <p:cNvSpPr txBox="1"/>
          <p:nvPr/>
        </p:nvSpPr>
        <p:spPr>
          <a:xfrm>
            <a:off x="5514078" y="19194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DDE54-892C-4CF3-B8DA-1B08791059E0}"/>
              </a:ext>
            </a:extLst>
          </p:cNvPr>
          <p:cNvSpPr txBox="1"/>
          <p:nvPr/>
        </p:nvSpPr>
        <p:spPr>
          <a:xfrm>
            <a:off x="643812" y="1847461"/>
            <a:ext cx="209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Imprime</a:t>
            </a:r>
            <a:r>
              <a:rPr lang="en-US" dirty="0"/>
              <a:t>:</a:t>
            </a:r>
          </a:p>
          <a:p>
            <a:r>
              <a:rPr lang="en-US" dirty="0"/>
              <a:t>1.) 7 </a:t>
            </a:r>
          </a:p>
          <a:p>
            <a:r>
              <a:rPr lang="en-US" dirty="0"/>
              <a:t>2.) 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318E7-2DB8-4D8B-98FC-EF3EF4960006}"/>
              </a:ext>
            </a:extLst>
          </p:cNvPr>
          <p:cNvSpPr txBox="1"/>
          <p:nvPr/>
        </p:nvSpPr>
        <p:spPr>
          <a:xfrm>
            <a:off x="8009494" y="400024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8314A-2A95-4107-BF19-A4BA7EF52284}"/>
              </a:ext>
            </a:extLst>
          </p:cNvPr>
          <p:cNvSpPr txBox="1"/>
          <p:nvPr/>
        </p:nvSpPr>
        <p:spPr>
          <a:xfrm>
            <a:off x="8009494" y="4364212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8B1E4-17C9-4B2B-B964-84864B6400F9}"/>
              </a:ext>
            </a:extLst>
          </p:cNvPr>
          <p:cNvSpPr txBox="1"/>
          <p:nvPr/>
        </p:nvSpPr>
        <p:spPr>
          <a:xfrm>
            <a:off x="8749879" y="400023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A324E-0896-472D-873B-F027E1580E65}"/>
              </a:ext>
            </a:extLst>
          </p:cNvPr>
          <p:cNvSpPr txBox="1"/>
          <p:nvPr/>
        </p:nvSpPr>
        <p:spPr>
          <a:xfrm>
            <a:off x="8749879" y="435792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2D1DE9-E7F9-4312-AD64-17B81D802B38}"/>
              </a:ext>
            </a:extLst>
          </p:cNvPr>
          <p:cNvSpPr txBox="1"/>
          <p:nvPr/>
        </p:nvSpPr>
        <p:spPr>
          <a:xfrm>
            <a:off x="7404934" y="43669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8028D-0824-4BF1-A7D1-412CA206C9E2}"/>
              </a:ext>
            </a:extLst>
          </p:cNvPr>
          <p:cNvSpPr txBox="1"/>
          <p:nvPr/>
        </p:nvSpPr>
        <p:spPr>
          <a:xfrm>
            <a:off x="7408990" y="39922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8BB90-368A-4C42-8799-E9D8B448888B}"/>
              </a:ext>
            </a:extLst>
          </p:cNvPr>
          <p:cNvSpPr txBox="1"/>
          <p:nvPr/>
        </p:nvSpPr>
        <p:spPr>
          <a:xfrm>
            <a:off x="8009494" y="211871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DAC298-A646-4596-B321-FEB0CC2862D1}"/>
              </a:ext>
            </a:extLst>
          </p:cNvPr>
          <p:cNvSpPr txBox="1"/>
          <p:nvPr/>
        </p:nvSpPr>
        <p:spPr>
          <a:xfrm>
            <a:off x="8009494" y="248269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A8139-E5E1-4639-9A1A-9E65C2933369}"/>
              </a:ext>
            </a:extLst>
          </p:cNvPr>
          <p:cNvSpPr txBox="1"/>
          <p:nvPr/>
        </p:nvSpPr>
        <p:spPr>
          <a:xfrm>
            <a:off x="8749879" y="211871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1B7AF-067B-4BC3-B82F-44D22DF9B695}"/>
              </a:ext>
            </a:extLst>
          </p:cNvPr>
          <p:cNvSpPr txBox="1"/>
          <p:nvPr/>
        </p:nvSpPr>
        <p:spPr>
          <a:xfrm>
            <a:off x="8749879" y="247640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E6A6A-E50D-4170-B416-4F6B15FCBD24}"/>
              </a:ext>
            </a:extLst>
          </p:cNvPr>
          <p:cNvSpPr txBox="1"/>
          <p:nvPr/>
        </p:nvSpPr>
        <p:spPr>
          <a:xfrm>
            <a:off x="7404934" y="248542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0CD0A-90A8-48B6-A382-D424E3388349}"/>
              </a:ext>
            </a:extLst>
          </p:cNvPr>
          <p:cNvSpPr txBox="1"/>
          <p:nvPr/>
        </p:nvSpPr>
        <p:spPr>
          <a:xfrm>
            <a:off x="7408990" y="21107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788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1362</Words>
  <Application>Microsoft Office PowerPoint</Application>
  <PresentationFormat>Widescreen</PresentationFormat>
  <Paragraphs>885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trevort 01</dc:creator>
  <cp:lastModifiedBy>trevort 01</cp:lastModifiedBy>
  <cp:revision>46</cp:revision>
  <dcterms:created xsi:type="dcterms:W3CDTF">2022-04-03T18:42:39Z</dcterms:created>
  <dcterms:modified xsi:type="dcterms:W3CDTF">2022-04-03T19:16:10Z</dcterms:modified>
</cp:coreProperties>
</file>