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11"/>
    </p:embeddedFont>
    <p:embeddedFont>
      <p:font typeface="Rockwell Extra Bold" panose="02060903040505020403" pitchFamily="18" charset="0"/>
      <p:bold r:id="rId12"/>
    </p:embeddedFon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192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 Ultra Bold</vt:lpstr>
      <vt:lpstr>Arial</vt:lpstr>
      <vt:lpstr>Rockwell Extra Bold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2017-04-15T02:22:38Z</dcterms:modified>
</cp:coreProperties>
</file>