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E46C-E1A3-4F43-BF31-ED42E918EC50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8657-7E30-2143-8020-09C8FAEA62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3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Architecture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8657-7E30-2143-8020-09C8FAEA62C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0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79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8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8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0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9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1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2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6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48C2-F968-8348-BB84-B7EFAE87A0D7}" type="datetimeFigureOut">
              <a:rPr kumimoji="1" lang="zh-CN" altLang="en-US" smtClean="0"/>
              <a:t>8/1/16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C5DE-37B8-C54E-9557-ACE42FD23A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1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7120963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180354" y="1105647"/>
            <a:ext cx="1822822" cy="43927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3603811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90668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6209552" y="1105647"/>
            <a:ext cx="1822822" cy="43927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404469" y="1329766"/>
            <a:ext cx="1404471" cy="1489634"/>
          </a:xfrm>
          <a:prstGeom prst="roundRect">
            <a:avLst>
              <a:gd name="adj" fmla="val 13954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tx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Add-in</a:t>
            </a:r>
          </a:p>
          <a:p>
            <a:pPr algn="ctr"/>
            <a:r>
              <a:rPr kumimoji="1" lang="en-US" altLang="zh-CN" sz="1700" b="1" dirty="0" smtClean="0">
                <a:solidFill>
                  <a:schemeClr val="tx2"/>
                </a:solidFill>
              </a:rPr>
              <a:t>Ribbon</a:t>
            </a:r>
          </a:p>
          <a:p>
            <a:pPr algn="ctr"/>
            <a:r>
              <a:rPr kumimoji="1" lang="en-US" altLang="zh-CN" sz="1700" b="1" dirty="0" smtClean="0">
                <a:solidFill>
                  <a:schemeClr val="bg1"/>
                </a:solidFill>
              </a:rPr>
              <a:t>XML, C#</a:t>
            </a:r>
          </a:p>
          <a:p>
            <a:pPr algn="ctr"/>
            <a:endParaRPr kumimoji="1" lang="zh-CN" altLang="en-US" sz="17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4469" y="3143627"/>
            <a:ext cx="1404471" cy="1568819"/>
          </a:xfrm>
          <a:prstGeom prst="roundRect">
            <a:avLst>
              <a:gd name="adj" fmla="val 11241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rgbClr val="1F497D"/>
                </a:solidFill>
              </a:rPr>
              <a:t>Test Driver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MSTest, Functional Test</a:t>
            </a:r>
            <a:r>
              <a:rPr kumimoji="1" lang="en-US" altLang="zh-CN" sz="1700" b="1" dirty="0" smtClean="0">
                <a:solidFill>
                  <a:srgbClr val="1F497D"/>
                </a:solidFill>
              </a:rPr>
              <a:t> </a:t>
            </a:r>
            <a:endParaRPr kumimoji="1" lang="zh-CN" altLang="en-US" sz="1700" b="1" dirty="0">
              <a:solidFill>
                <a:srgbClr val="1F497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2752" y="1329766"/>
            <a:ext cx="4826748" cy="612587"/>
          </a:xfrm>
          <a:prstGeom prst="roundRect">
            <a:avLst/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Model</a:t>
            </a:r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72753" y="2326347"/>
            <a:ext cx="1308848" cy="1177360"/>
          </a:xfrm>
          <a:prstGeom prst="roundRect">
            <a:avLst>
              <a:gd name="adj" fmla="val 10195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UI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WPF, Winform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87253" y="2326347"/>
            <a:ext cx="1346947" cy="2481726"/>
          </a:xfrm>
          <a:prstGeom prst="roundRect">
            <a:avLst>
              <a:gd name="adj" fmla="val 6840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Logic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C#, PowerPoint Object Model</a:t>
            </a:r>
            <a:endParaRPr kumimoji="1" lang="en-US" altLang="zh-CN" sz="1700" b="1" dirty="0">
              <a:solidFill>
                <a:srgbClr val="FFFFFF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>
              <a:solidFill>
                <a:schemeClr val="accent2"/>
              </a:solidFill>
            </a:endParaRP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  <a:p>
            <a:pPr algn="ctr"/>
            <a:endParaRPr kumimoji="1" lang="zh-CN" altLang="en-US" sz="17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5" idx="0"/>
          </p:cNvCxnSpPr>
          <p:nvPr/>
        </p:nvCxnSpPr>
        <p:spPr>
          <a:xfrm flipV="1">
            <a:off x="4527177" y="1942353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</p:cNvCxnSpPr>
          <p:nvPr/>
        </p:nvCxnSpPr>
        <p:spPr>
          <a:xfrm flipV="1">
            <a:off x="6260727" y="1942353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</p:cNvCxnSpPr>
          <p:nvPr/>
        </p:nvCxnSpPr>
        <p:spPr>
          <a:xfrm>
            <a:off x="5181601" y="2915027"/>
            <a:ext cx="405652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52553" y="2326347"/>
            <a:ext cx="1448547" cy="1177360"/>
          </a:xfrm>
          <a:prstGeom prst="roundRect">
            <a:avLst>
              <a:gd name="adj" fmla="val 10076"/>
            </a:avLst>
          </a:prstGeom>
          <a:solidFill>
            <a:srgbClr val="D99694"/>
          </a:solidFill>
          <a:ln w="381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700" b="1" dirty="0" smtClean="0">
                <a:solidFill>
                  <a:schemeClr val="accent2"/>
                </a:solidFill>
              </a:rPr>
              <a:t>Storage</a:t>
            </a:r>
          </a:p>
          <a:p>
            <a:pPr algn="ctr"/>
            <a:r>
              <a:rPr kumimoji="1" lang="en-US" altLang="zh-CN" sz="1700" b="1" dirty="0" smtClean="0">
                <a:solidFill>
                  <a:srgbClr val="FFFFFF"/>
                </a:solidFill>
              </a:rPr>
              <a:t>Serialization</a:t>
            </a:r>
          </a:p>
          <a:p>
            <a:pPr algn="ctr"/>
            <a:endParaRPr kumimoji="1" lang="en-US" altLang="zh-CN" sz="1700" b="1" dirty="0" smtClean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946901" y="2909054"/>
            <a:ext cx="405652" cy="0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32001" y="1902756"/>
            <a:ext cx="0" cy="383994"/>
          </a:xfrm>
          <a:prstGeom prst="straightConnector1">
            <a:avLst/>
          </a:prstGeom>
          <a:ln w="38100" cmpd="sng">
            <a:solidFill>
              <a:srgbClr val="C0504D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93700" y="1765303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Oval 44"/>
          <p:cNvSpPr/>
          <p:nvPr/>
        </p:nvSpPr>
        <p:spPr>
          <a:xfrm>
            <a:off x="723900" y="1904253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Oval 46"/>
          <p:cNvSpPr/>
          <p:nvPr/>
        </p:nvSpPr>
        <p:spPr>
          <a:xfrm>
            <a:off x="520700" y="1902756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Block Arc 47"/>
          <p:cNvSpPr/>
          <p:nvPr/>
        </p:nvSpPr>
        <p:spPr>
          <a:xfrm rot="10800000">
            <a:off x="558800" y="2043205"/>
            <a:ext cx="215900" cy="151653"/>
          </a:xfrm>
          <a:prstGeom prst="blockArc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3700" y="3503707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Oval 49"/>
          <p:cNvSpPr/>
          <p:nvPr/>
        </p:nvSpPr>
        <p:spPr>
          <a:xfrm>
            <a:off x="723900" y="3642657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Oval 50"/>
          <p:cNvSpPr/>
          <p:nvPr/>
        </p:nvSpPr>
        <p:spPr>
          <a:xfrm>
            <a:off x="520700" y="364116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Block Arc 51"/>
          <p:cNvSpPr/>
          <p:nvPr/>
        </p:nvSpPr>
        <p:spPr>
          <a:xfrm rot="10800000">
            <a:off x="558800" y="3781609"/>
            <a:ext cx="215900" cy="151653"/>
          </a:xfrm>
          <a:prstGeom prst="blockArc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4" idx="6"/>
          </p:cNvCxnSpPr>
          <p:nvPr/>
        </p:nvCxnSpPr>
        <p:spPr>
          <a:xfrm>
            <a:off x="927100" y="2032003"/>
            <a:ext cx="477369" cy="0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6"/>
          </p:cNvCxnSpPr>
          <p:nvPr/>
        </p:nvCxnSpPr>
        <p:spPr>
          <a:xfrm>
            <a:off x="927100" y="3770407"/>
            <a:ext cx="477369" cy="11205"/>
          </a:xfrm>
          <a:prstGeom prst="straightConnector1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3700" y="1437791"/>
            <a:ext cx="54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79646"/>
                </a:solidFill>
              </a:rPr>
              <a:t>Users</a:t>
            </a:r>
            <a:endParaRPr kumimoji="1" lang="zh-CN" altLang="en-US" sz="1200" b="1" dirty="0">
              <a:solidFill>
                <a:srgbClr val="F7964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054" y="3182550"/>
            <a:ext cx="906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accent6"/>
                </a:solidFill>
              </a:rPr>
              <a:t>Developers</a:t>
            </a:r>
            <a:endParaRPr kumimoji="1" lang="zh-CN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11" idx="2"/>
          </p:cNvCxnSpPr>
          <p:nvPr/>
        </p:nvCxnSpPr>
        <p:spPr>
          <a:xfrm flipV="1">
            <a:off x="2106705" y="2819400"/>
            <a:ext cx="0" cy="324227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08940" y="4143937"/>
            <a:ext cx="2778313" cy="5225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808940" y="2527300"/>
            <a:ext cx="1063812" cy="0"/>
          </a:xfrm>
          <a:prstGeom prst="straightConnector1">
            <a:avLst/>
          </a:prstGeom>
          <a:ln w="38100" cmpd="sng">
            <a:solidFill>
              <a:schemeClr val="tx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>
            <a:off x="3276600" y="2527300"/>
            <a:ext cx="2310653" cy="1254312"/>
          </a:xfrm>
          <a:prstGeom prst="bentConnector3">
            <a:avLst>
              <a:gd name="adj1" fmla="val 1632"/>
            </a:avLst>
          </a:prstGeom>
          <a:ln w="38100" cmpd="sng">
            <a:solidFill>
              <a:srgbClr val="1F497D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9405" y="2789684"/>
            <a:ext cx="4796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IPC</a:t>
            </a:r>
            <a:endParaRPr kumimoji="1" lang="zh-CN" altLang="en-US" sz="1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52000" y="615434"/>
            <a:ext cx="130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558ED5"/>
                </a:solidFill>
              </a:rPr>
              <a:t>PowerPoint</a:t>
            </a:r>
            <a:endParaRPr kumimoji="1" lang="zh-CN" altLang="en-US" b="1" dirty="0">
              <a:solidFill>
                <a:srgbClr val="558ED5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5364" y="6154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2"/>
                </a:solidFill>
              </a:rPr>
              <a:t>Add-in Sandbox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1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gigikie@gmail.com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XIE</dc:creator>
  <cp:lastModifiedBy>KAI XIE</cp:lastModifiedBy>
  <cp:revision>13</cp:revision>
  <dcterms:created xsi:type="dcterms:W3CDTF">2016-01-08T06:57:28Z</dcterms:created>
  <dcterms:modified xsi:type="dcterms:W3CDTF">2016-01-08T07:46:36Z</dcterms:modified>
</cp:coreProperties>
</file>