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254" y="-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05671" y="2285370"/>
            <a:ext cx="9167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Diagrams Lab</a:t>
            </a:r>
            <a:endParaRPr lang="en-SG" sz="800" dirty="0"/>
          </a:p>
        </p:txBody>
      </p:sp>
      <p:grpSp>
        <p:nvGrpSpPr>
          <p:cNvPr id="43" name="Group 42"/>
          <p:cNvGrpSpPr/>
          <p:nvPr/>
        </p:nvGrpSpPr>
        <p:grpSpPr>
          <a:xfrm>
            <a:off x="1002575" y="1231726"/>
            <a:ext cx="838200" cy="838200"/>
            <a:chOff x="1002575" y="1231726"/>
            <a:chExt cx="838200" cy="838200"/>
          </a:xfrm>
        </p:grpSpPr>
        <p:sp>
          <p:nvSpPr>
            <p:cNvPr id="6" name="Rectangle 5"/>
            <p:cNvSpPr/>
            <p:nvPr/>
          </p:nvSpPr>
          <p:spPr>
            <a:xfrm>
              <a:off x="1002575" y="1231726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" name="Rectangle 4"/>
            <p:cNvSpPr/>
            <p:nvPr/>
          </p:nvSpPr>
          <p:spPr>
            <a:xfrm rot="16200000">
              <a:off x="1071530" y="1304929"/>
              <a:ext cx="700291" cy="690781"/>
            </a:xfrm>
            <a:custGeom>
              <a:avLst/>
              <a:gdLst/>
              <a:ahLst/>
              <a:cxnLst/>
              <a:rect l="l" t="t" r="r" b="b"/>
              <a:pathLst>
                <a:path w="1752603" h="1752600">
                  <a:moveTo>
                    <a:pt x="533400" y="0"/>
                  </a:moveTo>
                  <a:lnTo>
                    <a:pt x="533403" y="0"/>
                  </a:lnTo>
                  <a:lnTo>
                    <a:pt x="1066800" y="0"/>
                  </a:lnTo>
                  <a:lnTo>
                    <a:pt x="1752603" y="0"/>
                  </a:lnTo>
                  <a:lnTo>
                    <a:pt x="1752603" y="1752600"/>
                  </a:lnTo>
                  <a:lnTo>
                    <a:pt x="1219203" y="1752600"/>
                  </a:lnTo>
                  <a:lnTo>
                    <a:pt x="533403" y="1752600"/>
                  </a:lnTo>
                  <a:lnTo>
                    <a:pt x="3" y="1752600"/>
                  </a:lnTo>
                  <a:lnTo>
                    <a:pt x="3" y="533430"/>
                  </a:lnTo>
                  <a:cubicBezTo>
                    <a:pt x="0" y="533420"/>
                    <a:pt x="0" y="533410"/>
                    <a:pt x="0" y="533400"/>
                  </a:cubicBezTo>
                  <a:cubicBezTo>
                    <a:pt x="0" y="238811"/>
                    <a:pt x="238811" y="0"/>
                    <a:pt x="533400" y="0"/>
                  </a:cubicBezTo>
                  <a:close/>
                </a:path>
              </a:pathLst>
            </a:custGeom>
            <a:noFill/>
            <a:ln w="76200" cmpd="sng">
              <a:solidFill>
                <a:srgbClr val="0070C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lowchart: Process 8"/>
            <p:cNvSpPr/>
            <p:nvPr/>
          </p:nvSpPr>
          <p:spPr>
            <a:xfrm>
              <a:off x="1505671" y="1773818"/>
              <a:ext cx="185969" cy="114337"/>
            </a:xfrm>
            <a:prstGeom prst="flowChartProcess">
              <a:avLst/>
            </a:prstGeom>
            <a:solidFill>
              <a:srgbClr val="0070C0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0" name="Flowchart: Connector 9"/>
            <p:cNvSpPr/>
            <p:nvPr/>
          </p:nvSpPr>
          <p:spPr>
            <a:xfrm>
              <a:off x="1185635" y="1700674"/>
              <a:ext cx="213611" cy="204326"/>
            </a:xfrm>
            <a:prstGeom prst="flowChartConnector">
              <a:avLst/>
            </a:prstGeom>
            <a:solidFill>
              <a:schemeClr val="accent6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1480489" y="1277820"/>
              <a:ext cx="311977" cy="230127"/>
            </a:xfrm>
            <a:prstGeom prst="roundRect">
              <a:avLst>
                <a:gd name="adj" fmla="val 14160"/>
              </a:avLst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4" name="Elbow Connector 13"/>
            <p:cNvCxnSpPr/>
            <p:nvPr/>
          </p:nvCxnSpPr>
          <p:spPr>
            <a:xfrm rot="10800000" flipV="1">
              <a:off x="1288649" y="1427195"/>
              <a:ext cx="188048" cy="279809"/>
            </a:xfrm>
            <a:prstGeom prst="bentConnector2">
              <a:avLst/>
            </a:prstGeom>
            <a:ln w="38100"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1597675" y="1507947"/>
              <a:ext cx="1" cy="266915"/>
            </a:xfrm>
            <a:prstGeom prst="straightConnector1">
              <a:avLst/>
            </a:prstGeom>
            <a:ln w="38100"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2189086" y="1303374"/>
            <a:ext cx="838200" cy="838200"/>
            <a:chOff x="2189086" y="1303374"/>
            <a:chExt cx="838200" cy="838200"/>
          </a:xfrm>
        </p:grpSpPr>
        <p:sp>
          <p:nvSpPr>
            <p:cNvPr id="31" name="Rectangle 30"/>
            <p:cNvSpPr/>
            <p:nvPr/>
          </p:nvSpPr>
          <p:spPr>
            <a:xfrm>
              <a:off x="2189086" y="1303374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2" name="Rectangle 4"/>
            <p:cNvSpPr/>
            <p:nvPr/>
          </p:nvSpPr>
          <p:spPr>
            <a:xfrm rot="16200000">
              <a:off x="2258041" y="1376577"/>
              <a:ext cx="700291" cy="690781"/>
            </a:xfrm>
            <a:custGeom>
              <a:avLst/>
              <a:gdLst/>
              <a:ahLst/>
              <a:cxnLst/>
              <a:rect l="l" t="t" r="r" b="b"/>
              <a:pathLst>
                <a:path w="1752603" h="1752600">
                  <a:moveTo>
                    <a:pt x="533400" y="0"/>
                  </a:moveTo>
                  <a:lnTo>
                    <a:pt x="533403" y="0"/>
                  </a:lnTo>
                  <a:lnTo>
                    <a:pt x="1066800" y="0"/>
                  </a:lnTo>
                  <a:lnTo>
                    <a:pt x="1752603" y="0"/>
                  </a:lnTo>
                  <a:lnTo>
                    <a:pt x="1752603" y="1752600"/>
                  </a:lnTo>
                  <a:lnTo>
                    <a:pt x="1219203" y="1752600"/>
                  </a:lnTo>
                  <a:lnTo>
                    <a:pt x="533403" y="1752600"/>
                  </a:lnTo>
                  <a:lnTo>
                    <a:pt x="3" y="1752600"/>
                  </a:lnTo>
                  <a:lnTo>
                    <a:pt x="3" y="533430"/>
                  </a:lnTo>
                  <a:cubicBezTo>
                    <a:pt x="0" y="533420"/>
                    <a:pt x="0" y="533410"/>
                    <a:pt x="0" y="533400"/>
                  </a:cubicBezTo>
                  <a:cubicBezTo>
                    <a:pt x="0" y="238811"/>
                    <a:pt x="238811" y="0"/>
                    <a:pt x="533400" y="0"/>
                  </a:cubicBezTo>
                  <a:close/>
                </a:path>
              </a:pathLst>
            </a:custGeom>
            <a:noFill/>
            <a:ln w="76200" cmpd="sng">
              <a:solidFill>
                <a:srgbClr val="0070C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lowchart: Process 32"/>
            <p:cNvSpPr/>
            <p:nvPr/>
          </p:nvSpPr>
          <p:spPr>
            <a:xfrm>
              <a:off x="2667000" y="1845466"/>
              <a:ext cx="211151" cy="114337"/>
            </a:xfrm>
            <a:prstGeom prst="flowChartProcess">
              <a:avLst/>
            </a:prstGeom>
            <a:solidFill>
              <a:srgbClr val="0070C0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4" name="Flowchart: Connector 33"/>
            <p:cNvSpPr>
              <a:spLocks noChangeAspect="1"/>
            </p:cNvSpPr>
            <p:nvPr/>
          </p:nvSpPr>
          <p:spPr>
            <a:xfrm>
              <a:off x="2346746" y="1716442"/>
              <a:ext cx="274320" cy="274320"/>
            </a:xfrm>
            <a:prstGeom prst="flowChartConnector">
              <a:avLst/>
            </a:prstGeom>
            <a:solidFill>
              <a:schemeClr val="accent6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2667000" y="1349468"/>
              <a:ext cx="311977" cy="230127"/>
            </a:xfrm>
            <a:prstGeom prst="roundRect">
              <a:avLst>
                <a:gd name="adj" fmla="val 14160"/>
              </a:avLst>
            </a:prstGeom>
            <a:solidFill>
              <a:srgbClr val="0070C0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37" name="Straight Arrow Connector 36"/>
            <p:cNvCxnSpPr>
              <a:endCxn id="34" idx="0"/>
            </p:cNvCxnSpPr>
            <p:nvPr/>
          </p:nvCxnSpPr>
          <p:spPr>
            <a:xfrm>
              <a:off x="2483906" y="1349468"/>
              <a:ext cx="0" cy="366974"/>
            </a:xfrm>
            <a:prstGeom prst="straightConnector1">
              <a:avLst/>
            </a:prstGeom>
            <a:ln w="57150"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>
              <a:off x="2785512" y="1574760"/>
              <a:ext cx="1" cy="266915"/>
            </a:xfrm>
            <a:prstGeom prst="straightConnector1">
              <a:avLst/>
            </a:prstGeom>
            <a:ln w="38100"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738114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Damith Rajapakse</dc:creator>
  <cp:lastModifiedBy>RAJAPAKSE, Damith Chatura</cp:lastModifiedBy>
  <cp:revision>1</cp:revision>
  <dcterms:created xsi:type="dcterms:W3CDTF">2006-08-16T00:00:00Z</dcterms:created>
  <dcterms:modified xsi:type="dcterms:W3CDTF">2016-01-03T15:37:14Z</dcterms:modified>
</cp:coreProperties>
</file>