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16" r:id="rId7"/>
    <p:sldId id="320" r:id="rId8"/>
    <p:sldId id="321" r:id="rId9"/>
    <p:sldId id="293" r:id="rId10"/>
    <p:sldId id="294" r:id="rId11"/>
    <p:sldId id="322" r:id="rId12"/>
    <p:sldId id="323" r:id="rId13"/>
    <p:sldId id="307" r:id="rId14"/>
    <p:sldId id="308" r:id="rId15"/>
    <p:sldId id="274" r:id="rId16"/>
    <p:sldId id="31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Spotlight" id="{A3A2B0AB-762C-4281-AA7B-EF7E134E0DC4}">
          <p14:sldIdLst>
            <p14:sldId id="256"/>
            <p14:sldId id="292"/>
            <p14:sldId id="316"/>
            <p14:sldId id="320"/>
            <p14:sldId id="321"/>
            <p14:sldId id="293"/>
            <p14:sldId id="294"/>
            <p14:sldId id="322"/>
            <p14:sldId id="323"/>
            <p14:sldId id="307"/>
            <p14:sldId id="308"/>
            <p14:sldId id="27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tm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012113004204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sp>
        <p:nvSpPr>
          <p:cNvPr id="19" name="SpotlightShape79359e96-9369-449d-b96e-2c55a8115f51" hidden="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Complex shape</a:t>
            </a: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20" name="SpotlightShape9472c8a3-96ec-4582-8fa4-6d499ecc4492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4" y="383248"/>
            <a:ext cx="2225233" cy="871804"/>
          </a:xfrm>
          <a:prstGeom prst="rect">
            <a:avLst/>
          </a:prstGeom>
        </p:spPr>
      </p:pic>
      <p:pic>
        <p:nvPicPr>
          <p:cNvPr id="21" name="SpotlightShape35fb6a59-ad86-4c93-96a0-db6fff735d12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14" y="977611"/>
            <a:ext cx="1981372" cy="1170533"/>
          </a:xfrm>
          <a:prstGeom prst="rect">
            <a:avLst/>
          </a:prstGeom>
        </p:spPr>
      </p:pic>
      <p:pic>
        <p:nvPicPr>
          <p:cNvPr id="23" name="SpotlightShape75468d9f-7a4b-46ee-a83c-83d6d61cf147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24" y="2518252"/>
            <a:ext cx="1621677" cy="1536325"/>
          </a:xfrm>
          <a:prstGeom prst="rect">
            <a:avLst/>
          </a:prstGeom>
        </p:spPr>
      </p:pic>
      <p:pic>
        <p:nvPicPr>
          <p:cNvPr id="25" name="SpotlightShapedcce0aed-2043-478c-be35-2288444d10ad" hidden="1"/>
          <p:cNvPicPr>
            <a:picLocks noChangeAspect="1"/>
          </p:cNvPicPr>
          <p:nvPr/>
        </p:nvPicPr>
        <p:blipFill>
          <a:blip r:embed="rId6"/>
          <a:srcRect t="18691"/>
          <a:stretch>
            <a:fillRect/>
          </a:stretch>
        </p:blipFill>
        <p:spPr>
          <a:xfrm>
            <a:off x="3580567" y="0"/>
            <a:ext cx="1639966" cy="3048562"/>
          </a:xfrm>
          <a:prstGeom prst="rect">
            <a:avLst/>
          </a:prstGeom>
        </p:spPr>
      </p:pic>
      <p:pic>
        <p:nvPicPr>
          <p:cNvPr id="27" name="SpotlightShapecd7ed215-8a00-4fc2-82be-dfc6142572ea" hidden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474" y="1999964"/>
            <a:ext cx="2895851" cy="2420322"/>
          </a:xfrm>
          <a:prstGeom prst="rect">
            <a:avLst/>
          </a:prstGeom>
        </p:spPr>
      </p:pic>
      <p:pic>
        <p:nvPicPr>
          <p:cNvPr id="29" name="SpotlightShape200ae915-85d5-4352-8ce9-9893458a7f26" hidden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029" y="4911818"/>
            <a:ext cx="2206943" cy="768163"/>
          </a:xfrm>
          <a:prstGeom prst="rect">
            <a:avLst/>
          </a:prstGeom>
        </p:spPr>
      </p:pic>
      <p:pic>
        <p:nvPicPr>
          <p:cNvPr id="31" name="SpotlightShapeba912a52-7385-4342-8ba6-c38af59351ae" hidden="1"/>
          <p:cNvPicPr>
            <a:picLocks noChangeAspect="1"/>
          </p:cNvPicPr>
          <p:nvPr/>
        </p:nvPicPr>
        <p:blipFill>
          <a:blip r:embed="rId9"/>
          <a:srcRect l="8613" r="8613"/>
          <a:stretch>
            <a:fillRect/>
          </a:stretch>
        </p:blipFill>
        <p:spPr>
          <a:xfrm>
            <a:off x="0" y="5942806"/>
            <a:ext cx="9143999" cy="725487"/>
          </a:xfrm>
          <a:prstGeom prst="rect">
            <a:avLst/>
          </a:prstGeom>
        </p:spPr>
      </p:pic>
      <p:pic>
        <p:nvPicPr>
          <p:cNvPr id="34" name="SpotlightShape1_rendered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2631" r="1976" b="2598"/>
          <a:stretch>
            <a:fillRect/>
          </a:stretch>
        </p:blipFill>
        <p:spPr>
          <a:xfrm>
            <a:off x="-72" y="-91"/>
            <a:ext cx="9144143" cy="6858181"/>
          </a:xfrm>
          <a:prstGeom prst="rect">
            <a:avLst/>
          </a:prstGeom>
        </p:spPr>
      </p:pic>
      <p:pic>
        <p:nvPicPr>
          <p:cNvPr id="30" name="PPTIndicator201601211300424669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36" name="text 3"/>
          <p:cNvSpPr txBox="1"/>
          <p:nvPr/>
        </p:nvSpPr>
        <p:spPr>
          <a:xfrm>
            <a:off x="430386" y="6043939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Expected Output</a:t>
            </a:r>
            <a:endParaRPr lang="en-SG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Spotlight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“Create Spotlight”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 or right click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“Add spotlight”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transparency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Soft edges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Spotlight:: normal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19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Spotlight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“Create Spotlight”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 or right click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“Add spotlight”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transparency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Soft edges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Spotlight:: normal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Spotlight Transparency 1%</a:t>
            </a:r>
          </a:p>
          <a:p>
            <a:r>
              <a:rPr lang="en-SG" dirty="0" smtClean="0"/>
              <a:t>Soft Edges 50 </a:t>
            </a:r>
            <a:r>
              <a:rPr lang="en-SG" dirty="0" err="1" smtClean="0"/>
              <a:t>pts</a:t>
            </a:r>
            <a:endParaRPr lang="en-SG" dirty="0" smtClean="0"/>
          </a:p>
          <a:p>
            <a:r>
              <a:rPr lang="en-SG" dirty="0" smtClean="0"/>
              <a:t>Spotlight </a:t>
            </a:r>
            <a:r>
              <a:rPr lang="en-SG" dirty="0" err="1" smtClean="0"/>
              <a:t>Color</a:t>
            </a:r>
            <a:r>
              <a:rPr lang="en-SG" dirty="0" smtClean="0"/>
              <a:t>: #00FF00 (Green)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otlight Me"/>
          <p:cNvSpPr/>
          <p:nvPr/>
        </p:nvSpPr>
        <p:spPr>
          <a:xfrm rot="2718430">
            <a:off x="140519" y="1644514"/>
            <a:ext cx="8862962" cy="40943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43400" y="0"/>
            <a:ext cx="48006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00B0F0"/>
                </a:solidFill>
                <a:latin typeface="Arial Black" pitchFamily="34" charset="0"/>
              </a:rPr>
              <a:t>BLUE TEXT</a:t>
            </a:r>
            <a:endParaRPr lang="en-US" sz="8000" dirty="0">
              <a:solidFill>
                <a:srgbClr val="00B0F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otlight Me"/>
          <p:cNvSpPr/>
          <p:nvPr/>
        </p:nvSpPr>
        <p:spPr>
          <a:xfrm rot="2718430">
            <a:off x="140519" y="1644514"/>
            <a:ext cx="8862962" cy="4094356"/>
          </a:xfrm>
          <a:prstGeom prst="cloud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43400" y="0"/>
            <a:ext cx="48006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00B0F0"/>
                </a:solidFill>
                <a:latin typeface="Arial Black" pitchFamily="34" charset="0"/>
              </a:rPr>
              <a:t>BLUE TEXT</a:t>
            </a:r>
            <a:endParaRPr lang="en-US" sz="8000" dirty="0">
              <a:solidFill>
                <a:srgbClr val="00B0F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012112573764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0"/>
            <a:ext cx="48006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00B0F0"/>
                </a:solidFill>
                <a:latin typeface="Arial Black" pitchFamily="34" charset="0"/>
              </a:rPr>
              <a:t>BLUE TEXT</a:t>
            </a:r>
            <a:endParaRPr lang="en-US" sz="8000" dirty="0">
              <a:solidFill>
                <a:srgbClr val="00B0F0"/>
              </a:solidFill>
              <a:latin typeface="Arial Black" pitchFamily="34" charset="0"/>
            </a:endParaRPr>
          </a:p>
        </p:txBody>
      </p:sp>
      <p:pic>
        <p:nvPicPr>
          <p:cNvPr id="6" name="SpotlightShape8bc36e85-a84a-4c86-8932-1d82a94981ed" hidden="1"/>
          <p:cNvPicPr>
            <a:picLocks noChangeAspect="1"/>
          </p:cNvPicPr>
          <p:nvPr/>
        </p:nvPicPr>
        <p:blipFill>
          <a:blip r:embed="rId3"/>
          <a:srcRect b="2352"/>
          <a:stretch>
            <a:fillRect/>
          </a:stretch>
        </p:blipFill>
        <p:spPr>
          <a:xfrm>
            <a:off x="886649" y="369084"/>
            <a:ext cx="7370703" cy="6488917"/>
          </a:xfrm>
          <a:prstGeom prst="rect">
            <a:avLst/>
          </a:prstGeom>
        </p:spPr>
      </p:pic>
      <p:pic>
        <p:nvPicPr>
          <p:cNvPr id="9" name="SpotlightShape1_rendered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9" t="10868" r="8601" b="10842"/>
          <a:stretch>
            <a:fillRect/>
          </a:stretch>
        </p:blipFill>
        <p:spPr>
          <a:xfrm>
            <a:off x="-314" y="-382"/>
            <a:ext cx="9144632" cy="6858764"/>
          </a:xfrm>
          <a:prstGeom prst="rect">
            <a:avLst/>
          </a:prstGeom>
        </p:spPr>
      </p:pic>
      <p:pic>
        <p:nvPicPr>
          <p:cNvPr id="4" name="PPTIndicator20160121125737784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Spotlight:: various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all blue shapes together.</a:t>
            </a:r>
          </a:p>
          <a:p>
            <a:r>
              <a:rPr lang="en-US" dirty="0" smtClean="0"/>
              <a:t>Spotlight currently does not support 3D rotated shapes.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77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562600" y="2000651"/>
            <a:ext cx="2895600" cy="241894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Custom shape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-952500" y="5943600"/>
            <a:ext cx="11049000" cy="72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Shape wider than slide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500" y="381000"/>
            <a:ext cx="22225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Overlapping shapes</a:t>
            </a:r>
            <a:endParaRPr lang="en-SG" dirty="0"/>
          </a:p>
        </p:txBody>
      </p:sp>
      <p:sp>
        <p:nvSpPr>
          <p:cNvPr id="6" name="Flowchart: Document 5"/>
          <p:cNvSpPr/>
          <p:nvPr/>
        </p:nvSpPr>
        <p:spPr>
          <a:xfrm>
            <a:off x="1143000" y="972127"/>
            <a:ext cx="1981200" cy="118150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Overlapping shapes</a:t>
            </a:r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514926" y="2534228"/>
            <a:ext cx="1618674" cy="1504372"/>
            <a:chOff x="514926" y="2534228"/>
            <a:chExt cx="1618674" cy="1504372"/>
          </a:xfrm>
        </p:grpSpPr>
        <p:sp>
          <p:nvSpPr>
            <p:cNvPr id="8" name="L-Shape 7"/>
            <p:cNvSpPr/>
            <p:nvPr/>
          </p:nvSpPr>
          <p:spPr>
            <a:xfrm>
              <a:off x="533400" y="3048000"/>
              <a:ext cx="1600200" cy="99060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Grouped</a:t>
              </a:r>
              <a:endParaRPr lang="en-SG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926" y="2534228"/>
              <a:ext cx="495300" cy="4953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Line Callout 1 (Border and Accent Bar) 1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shape</a:t>
            </a:r>
            <a:endParaRPr lang="en-SG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duplicate of the shape behind this.</a:t>
            </a:r>
            <a:endParaRPr lang="en-SG" dirty="0"/>
          </a:p>
        </p:txBody>
      </p:sp>
      <p:sp>
        <p:nvSpPr>
          <p:cNvPr id="18" name="Freeform 17"/>
          <p:cNvSpPr/>
          <p:nvPr/>
        </p:nvSpPr>
        <p:spPr>
          <a:xfrm rot="5400000">
            <a:off x="2526431" y="354729"/>
            <a:ext cx="3748238" cy="1638301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Shape beyond edge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562600" y="2000651"/>
            <a:ext cx="2895600" cy="241894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Custom shape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-952500" y="5943600"/>
            <a:ext cx="11049000" cy="723899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Shape wider than slide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500" y="381000"/>
            <a:ext cx="2222500" cy="876300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Overlapping shapes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1143000" y="972127"/>
            <a:ext cx="1981200" cy="1181501"/>
          </a:xfrm>
          <a:prstGeom prst="flowChartDocumen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Overlapping shapes</a:t>
            </a:r>
            <a:endParaRPr lang="en-SG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4926" y="2534228"/>
            <a:ext cx="1618674" cy="1504372"/>
            <a:chOff x="514926" y="2534228"/>
            <a:chExt cx="1618674" cy="1504372"/>
          </a:xfrm>
        </p:grpSpPr>
        <p:sp>
          <p:nvSpPr>
            <p:cNvPr id="8" name="L-Shape 7"/>
            <p:cNvSpPr/>
            <p:nvPr/>
          </p:nvSpPr>
          <p:spPr>
            <a:xfrm>
              <a:off x="533400" y="3048000"/>
              <a:ext cx="1600200" cy="990600"/>
            </a:xfrm>
            <a:prstGeom prst="corner">
              <a:avLst/>
            </a:prstGeom>
            <a:solidFill>
              <a:srgbClr val="AAAAAA">
                <a:alpha val="3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Grouped</a:t>
              </a:r>
              <a:endParaRPr lang="en-SG" dirty="0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926" y="2534228"/>
              <a:ext cx="495300" cy="495300"/>
            </a:xfrm>
            <a:prstGeom prst="flowChartConnector">
              <a:avLst/>
            </a:prstGeom>
            <a:solidFill>
              <a:srgbClr val="AAAAAA">
                <a:alpha val="3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Line Callout 1 (Border and Accent Bar) 1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Complex shape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 duplicate of the shape behind this.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 rot="5400000">
            <a:off x="2526431" y="354729"/>
            <a:ext cx="3748238" cy="1638301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Shape beyond edge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6" name="text 3"/>
          <p:cNvSpPr txBox="1"/>
          <p:nvPr/>
        </p:nvSpPr>
        <p:spPr>
          <a:xfrm>
            <a:off x="430386" y="6043939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Expected Output</a:t>
            </a:r>
            <a:endParaRPr lang="en-SG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4" grpId="0" animBg="1"/>
      <p:bldP spid="4" grpId="1" animBg="1"/>
      <p:bldP spid="6" grpId="0" animBg="1"/>
      <p:bldP spid="6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317</Words>
  <Application>Microsoft Office PowerPoint</Application>
  <PresentationFormat>On-screen Show (4:3)</PresentationFormat>
  <Paragraphs>59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Office Theme</vt:lpstr>
      <vt:lpstr>Main feature</vt:lpstr>
      <vt:lpstr>Sub feature</vt:lpstr>
      <vt:lpstr>PowerPointLabs Test Cases</vt:lpstr>
      <vt:lpstr>Spotlight</vt:lpstr>
      <vt:lpstr>Spotlight:: normal shape</vt:lpstr>
      <vt:lpstr>PowerPoint Presentation</vt:lpstr>
      <vt:lpstr>PowerPoint Presentation</vt:lpstr>
      <vt:lpstr>PowerPoint Presentation</vt:lpstr>
      <vt:lpstr>Spotlight:: various multiple shapes</vt:lpstr>
      <vt:lpstr>PowerPoint Presentation</vt:lpstr>
      <vt:lpstr>PowerPoint Presentation</vt:lpstr>
      <vt:lpstr>PowerPoint Presentation</vt:lpstr>
      <vt:lpstr>Spotlight</vt:lpstr>
      <vt:lpstr>Spotlight:: normal shape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USER</cp:lastModifiedBy>
  <cp:revision>53</cp:revision>
  <dcterms:created xsi:type="dcterms:W3CDTF">2014-01-22T00:01:33Z</dcterms:created>
  <dcterms:modified xsi:type="dcterms:W3CDTF">2016-01-21T05:03:46Z</dcterms:modified>
</cp:coreProperties>
</file>