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87" r:id="rId4"/>
    <p:sldId id="256" r:id="rId5"/>
    <p:sldId id="297" r:id="rId6"/>
    <p:sldId id="299" r:id="rId7"/>
    <p:sldId id="298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hapes Lab" id="{A3A2B0AB-762C-4281-AA7B-EF7E134E0DC4}">
          <p14:sldIdLst>
            <p14:sldId id="256"/>
            <p14:sldId id="297"/>
            <p14:sldId id="299"/>
            <p14:sldId id="29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812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following from 3 environments:</a:t>
            </a:r>
          </a:p>
          <a:p>
            <a:r>
              <a:rPr lang="en-US" dirty="0" smtClean="0"/>
              <a:t>1. Entirely new environment</a:t>
            </a:r>
          </a:p>
          <a:p>
            <a:r>
              <a:rPr lang="en-US" dirty="0" smtClean="0"/>
              <a:t>2. Contains old shape info</a:t>
            </a:r>
          </a:p>
          <a:p>
            <a:endParaRPr lang="en-US" dirty="0" smtClean="0"/>
          </a:p>
          <a:p>
            <a:r>
              <a:rPr lang="en-US" dirty="0" smtClean="0"/>
              <a:t>1. Add Category</a:t>
            </a:r>
          </a:p>
          <a:p>
            <a:r>
              <a:rPr lang="en-US" dirty="0" smtClean="0"/>
              <a:t>	1.1 Add category then add a new shape inside, check the default name, close and open to check</a:t>
            </a:r>
          </a:p>
          <a:p>
            <a:r>
              <a:rPr lang="en-US" dirty="0" smtClean="0"/>
              <a:t>	1.2 Add category then add a new shape inside, check the default name, set the category as default, close and open to check</a:t>
            </a:r>
          </a:p>
          <a:p>
            <a:r>
              <a:rPr lang="en-US" dirty="0" smtClean="0"/>
              <a:t>2. Rename Category</a:t>
            </a:r>
          </a:p>
          <a:p>
            <a:r>
              <a:rPr lang="en-US" dirty="0" smtClean="0"/>
              <a:t>	2.1 Rename to a valid name</a:t>
            </a:r>
          </a:p>
          <a:p>
            <a:r>
              <a:rPr lang="en-US" dirty="0" smtClean="0"/>
              <a:t>	2.2 Rename to an </a:t>
            </a:r>
            <a:r>
              <a:rPr lang="en-US" dirty="0" err="1" smtClean="0"/>
              <a:t>invaid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3. Import Category</a:t>
            </a:r>
          </a:p>
          <a:p>
            <a:r>
              <a:rPr lang="en-US" dirty="0" smtClean="0"/>
              <a:t>	3.1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no conflict name</a:t>
            </a:r>
          </a:p>
          <a:p>
            <a:r>
              <a:rPr lang="en-US" dirty="0" smtClean="0"/>
              <a:t>	3.2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no </a:t>
            </a:r>
            <a:r>
              <a:rPr lang="en-US" dirty="0" err="1" smtClean="0"/>
              <a:t>confilct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	3.3 Import single category with </a:t>
            </a:r>
            <a:r>
              <a:rPr lang="en-US" dirty="0" err="1" smtClean="0"/>
              <a:t>namebox</a:t>
            </a:r>
            <a:r>
              <a:rPr lang="en-US" dirty="0" smtClean="0"/>
              <a:t>, conflict with one existed name</a:t>
            </a:r>
          </a:p>
          <a:p>
            <a:r>
              <a:rPr lang="en-US" dirty="0" smtClean="0"/>
              <a:t>	3.4 Import multiple categories with </a:t>
            </a:r>
            <a:r>
              <a:rPr lang="en-US" dirty="0" err="1" smtClean="0"/>
              <a:t>nameboxes</a:t>
            </a:r>
            <a:r>
              <a:rPr lang="en-US" dirty="0" smtClean="0"/>
              <a:t>, some of the boxes conflict with existed name</a:t>
            </a:r>
          </a:p>
          <a:p>
            <a:r>
              <a:rPr lang="en-US" dirty="0" smtClean="0"/>
              <a:t>	3.5 Import single category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	3.6 Import single category without </a:t>
            </a:r>
            <a:r>
              <a:rPr lang="en-US" dirty="0" err="1" smtClean="0"/>
              <a:t>namebox</a:t>
            </a:r>
            <a:r>
              <a:rPr lang="en-US" dirty="0" smtClean="0"/>
              <a:t>, conflict with exist name</a:t>
            </a:r>
          </a:p>
          <a:p>
            <a:r>
              <a:rPr lang="en-US" dirty="0" smtClean="0"/>
              <a:t>	3.7 Import multiple categories without </a:t>
            </a:r>
            <a:r>
              <a:rPr lang="en-US" dirty="0" err="1" smtClean="0"/>
              <a:t>namebox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smtClean="0"/>
              <a:t>Migrate Category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8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95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Expected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FB07A-B1AD-4238-A6C9-967239C45D1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155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Shapes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05740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Add those shapes in slide 3 to Shapes Lab;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Add added shapes in Shapes Lab to slide 4;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Compare slide 4 and expected slide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electMe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selectMe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electMe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100</Words>
  <Application>Microsoft Office PowerPoint</Application>
  <PresentationFormat>On-screen Show (4:3)</PresentationFormat>
  <Paragraphs>33</Paragraphs>
  <Slides>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Times New Roman</vt:lpstr>
      <vt:lpstr>Office Theme</vt:lpstr>
      <vt:lpstr>Main feature</vt:lpstr>
      <vt:lpstr>Sub feature</vt:lpstr>
      <vt:lpstr>PowerPointLabs Test Cases</vt:lpstr>
      <vt:lpstr>Shapes Lab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Ian Teo</cp:lastModifiedBy>
  <cp:revision>91</cp:revision>
  <dcterms:created xsi:type="dcterms:W3CDTF">2014-01-22T00:01:33Z</dcterms:created>
  <dcterms:modified xsi:type="dcterms:W3CDTF">2017-07-05T02:55:49Z</dcterms:modified>
</cp:coreProperties>
</file>