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9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3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5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4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0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9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5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6D0F7-3776-4D4E-8E7E-D12BECFE42EC}" type="datetimeFigureOut">
              <a:rPr lang="zh-CN" altLang="en-US" smtClean="0"/>
              <a:t>2014/10/8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C65AB-BC8A-4FAE-8F97-F7CF55C3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6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008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43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595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607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2001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092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66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13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573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168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80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630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526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245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484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090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890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570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132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911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366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8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5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9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8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2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1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1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0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98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3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93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24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36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21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96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05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68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05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5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43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04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64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78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0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73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19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7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52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5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50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13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8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65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31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73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77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26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3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60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31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0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01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75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59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90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16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60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018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9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41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07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86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26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58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50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78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869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32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788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155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041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386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645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534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741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702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999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843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93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1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484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5342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25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735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11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504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213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49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733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526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8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552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404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075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746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976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615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10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068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605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441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57065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57065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57065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57065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311953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311953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469018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469018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Rectangle 210"/>
          <p:cNvSpPr/>
          <p:nvPr/>
        </p:nvSpPr>
        <p:spPr>
          <a:xfrm>
            <a:off x="311953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Rectangle 211"/>
          <p:cNvSpPr/>
          <p:nvPr/>
        </p:nvSpPr>
        <p:spPr>
          <a:xfrm>
            <a:off x="311953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/>
          <p:cNvSpPr/>
          <p:nvPr/>
        </p:nvSpPr>
        <p:spPr>
          <a:xfrm>
            <a:off x="469018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Rectangle 213"/>
          <p:cNvSpPr/>
          <p:nvPr/>
        </p:nvSpPr>
        <p:spPr>
          <a:xfrm>
            <a:off x="469018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Rectangle 214"/>
          <p:cNvSpPr/>
          <p:nvPr/>
        </p:nvSpPr>
        <p:spPr>
          <a:xfrm>
            <a:off x="6260840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Rectangle 215"/>
          <p:cNvSpPr/>
          <p:nvPr/>
        </p:nvSpPr>
        <p:spPr>
          <a:xfrm>
            <a:off x="6260840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Rectangle 216"/>
          <p:cNvSpPr/>
          <p:nvPr/>
        </p:nvSpPr>
        <p:spPr>
          <a:xfrm>
            <a:off x="7831493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7831493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6260840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6260840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7831493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7831493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9380374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9380374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Rectangle 224"/>
          <p:cNvSpPr/>
          <p:nvPr/>
        </p:nvSpPr>
        <p:spPr>
          <a:xfrm>
            <a:off x="10951027" y="279918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Rectangle 225"/>
          <p:cNvSpPr/>
          <p:nvPr/>
        </p:nvSpPr>
        <p:spPr>
          <a:xfrm>
            <a:off x="10951027" y="1402701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9380374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Rectangle 227"/>
          <p:cNvSpPr/>
          <p:nvPr/>
        </p:nvSpPr>
        <p:spPr>
          <a:xfrm>
            <a:off x="9380374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Rectangle 228"/>
          <p:cNvSpPr/>
          <p:nvPr/>
        </p:nvSpPr>
        <p:spPr>
          <a:xfrm>
            <a:off x="10951027" y="2525484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229"/>
          <p:cNvSpPr/>
          <p:nvPr/>
        </p:nvSpPr>
        <p:spPr>
          <a:xfrm>
            <a:off x="10951027" y="3648267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Rectangle 230"/>
          <p:cNvSpPr/>
          <p:nvPr/>
        </p:nvSpPr>
        <p:spPr>
          <a:xfrm>
            <a:off x="-9329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Rectangle 231"/>
          <p:cNvSpPr/>
          <p:nvPr/>
        </p:nvSpPr>
        <p:spPr>
          <a:xfrm>
            <a:off x="-9329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Rectangle 232"/>
          <p:cNvSpPr/>
          <p:nvPr/>
        </p:nvSpPr>
        <p:spPr>
          <a:xfrm>
            <a:off x="156132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/>
          <p:cNvSpPr/>
          <p:nvPr/>
        </p:nvSpPr>
        <p:spPr>
          <a:xfrm>
            <a:off x="156132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Rectangle 234"/>
          <p:cNvSpPr/>
          <p:nvPr/>
        </p:nvSpPr>
        <p:spPr>
          <a:xfrm>
            <a:off x="311020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Rectangle 235"/>
          <p:cNvSpPr/>
          <p:nvPr/>
        </p:nvSpPr>
        <p:spPr>
          <a:xfrm>
            <a:off x="311020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Rectangle 236"/>
          <p:cNvSpPr/>
          <p:nvPr/>
        </p:nvSpPr>
        <p:spPr>
          <a:xfrm>
            <a:off x="468085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Rectangle 237"/>
          <p:cNvSpPr/>
          <p:nvPr/>
        </p:nvSpPr>
        <p:spPr>
          <a:xfrm>
            <a:off x="468085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Rectangle 238"/>
          <p:cNvSpPr/>
          <p:nvPr/>
        </p:nvSpPr>
        <p:spPr>
          <a:xfrm>
            <a:off x="6251511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Rectangle 239"/>
          <p:cNvSpPr/>
          <p:nvPr/>
        </p:nvSpPr>
        <p:spPr>
          <a:xfrm>
            <a:off x="6251511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Rectangle 240"/>
          <p:cNvSpPr/>
          <p:nvPr/>
        </p:nvSpPr>
        <p:spPr>
          <a:xfrm>
            <a:off x="7822164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7822164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9371045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371045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10941698" y="4771050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10941698" y="5893833"/>
            <a:ext cx="1287624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4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 Huang</dc:creator>
  <cp:lastModifiedBy>Da Huang</cp:lastModifiedBy>
  <cp:revision>3</cp:revision>
  <dcterms:created xsi:type="dcterms:W3CDTF">2014-10-07T22:37:45Z</dcterms:created>
  <dcterms:modified xsi:type="dcterms:W3CDTF">2014-10-07T22:48:27Z</dcterms:modified>
</cp:coreProperties>
</file>