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87" r:id="rId4"/>
    <p:sldId id="256" r:id="rId5"/>
    <p:sldId id="292" r:id="rId6"/>
    <p:sldId id="293" r:id="rId7"/>
    <p:sldId id="294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Quick Properties" id="{A3A2B0AB-762C-4281-AA7B-EF7E134E0DC4}">
          <p14:sldIdLst>
            <p14:sldId id="256"/>
            <p14:sldId id="292"/>
            <p14:sldId id="293"/>
            <p14:sldId id="294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26/3/2014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Quick Properties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Double click </a:t>
            </a:r>
            <a:r>
              <a:rPr lang="en-US" sz="2400" dirty="0" smtClean="0">
                <a:solidFill>
                  <a:schemeClr val="bg1"/>
                </a:solidFill>
              </a:rPr>
              <a:t>the Blue </a:t>
            </a:r>
            <a:r>
              <a:rPr lang="en-US" sz="2400" b="1" dirty="0" smtClean="0">
                <a:solidFill>
                  <a:schemeClr val="bg1"/>
                </a:solidFill>
              </a:rPr>
              <a:t>shape(s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</a:t>
            </a:r>
            <a:r>
              <a:rPr lang="en-US" sz="2400" dirty="0" smtClean="0">
                <a:solidFill>
                  <a:schemeClr val="bg1"/>
                </a:solidFill>
              </a:rPr>
              <a:t>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Properties:: </a:t>
            </a:r>
            <a:r>
              <a:rPr lang="en-US" dirty="0" smtClean="0"/>
              <a:t>normal </a:t>
            </a:r>
            <a:r>
              <a:rPr lang="en-US" dirty="0" smtClean="0"/>
              <a:t>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fs"/>
          <p:cNvSpPr/>
          <p:nvPr/>
        </p:nvSpPr>
        <p:spPr>
          <a:xfrm>
            <a:off x="2514600" y="1219200"/>
            <a:ext cx="4094440" cy="4254500"/>
          </a:xfrm>
          <a:custGeom>
            <a:avLst/>
            <a:gdLst>
              <a:gd name="connsiteX0" fmla="*/ 1968500 w 4094440"/>
              <a:gd name="connsiteY0" fmla="*/ 139700 h 4254500"/>
              <a:gd name="connsiteX1" fmla="*/ 1968500 w 4094440"/>
              <a:gd name="connsiteY1" fmla="*/ 139700 h 4254500"/>
              <a:gd name="connsiteX2" fmla="*/ 1854200 w 4094440"/>
              <a:gd name="connsiteY2" fmla="*/ 152400 h 4254500"/>
              <a:gd name="connsiteX3" fmla="*/ 1714500 w 4094440"/>
              <a:gd name="connsiteY3" fmla="*/ 177800 h 4254500"/>
              <a:gd name="connsiteX4" fmla="*/ 1638300 w 4094440"/>
              <a:gd name="connsiteY4" fmla="*/ 203200 h 4254500"/>
              <a:gd name="connsiteX5" fmla="*/ 1600200 w 4094440"/>
              <a:gd name="connsiteY5" fmla="*/ 215900 h 4254500"/>
              <a:gd name="connsiteX6" fmla="*/ 1524000 w 4094440"/>
              <a:gd name="connsiteY6" fmla="*/ 254000 h 4254500"/>
              <a:gd name="connsiteX7" fmla="*/ 1409700 w 4094440"/>
              <a:gd name="connsiteY7" fmla="*/ 304800 h 4254500"/>
              <a:gd name="connsiteX8" fmla="*/ 1282700 w 4094440"/>
              <a:gd name="connsiteY8" fmla="*/ 330200 h 4254500"/>
              <a:gd name="connsiteX9" fmla="*/ 1168400 w 4094440"/>
              <a:gd name="connsiteY9" fmla="*/ 355600 h 4254500"/>
              <a:gd name="connsiteX10" fmla="*/ 1079500 w 4094440"/>
              <a:gd name="connsiteY10" fmla="*/ 368300 h 4254500"/>
              <a:gd name="connsiteX11" fmla="*/ 1003300 w 4094440"/>
              <a:gd name="connsiteY11" fmla="*/ 406400 h 4254500"/>
              <a:gd name="connsiteX12" fmla="*/ 965200 w 4094440"/>
              <a:gd name="connsiteY12" fmla="*/ 444500 h 4254500"/>
              <a:gd name="connsiteX13" fmla="*/ 889000 w 4094440"/>
              <a:gd name="connsiteY13" fmla="*/ 508000 h 4254500"/>
              <a:gd name="connsiteX14" fmla="*/ 863600 w 4094440"/>
              <a:gd name="connsiteY14" fmla="*/ 546100 h 4254500"/>
              <a:gd name="connsiteX15" fmla="*/ 787400 w 4094440"/>
              <a:gd name="connsiteY15" fmla="*/ 622300 h 4254500"/>
              <a:gd name="connsiteX16" fmla="*/ 711200 w 4094440"/>
              <a:gd name="connsiteY16" fmla="*/ 673100 h 4254500"/>
              <a:gd name="connsiteX17" fmla="*/ 685800 w 4094440"/>
              <a:gd name="connsiteY17" fmla="*/ 723900 h 4254500"/>
              <a:gd name="connsiteX18" fmla="*/ 635000 w 4094440"/>
              <a:gd name="connsiteY18" fmla="*/ 800100 h 4254500"/>
              <a:gd name="connsiteX19" fmla="*/ 584200 w 4094440"/>
              <a:gd name="connsiteY19" fmla="*/ 876300 h 4254500"/>
              <a:gd name="connsiteX20" fmla="*/ 520700 w 4094440"/>
              <a:gd name="connsiteY20" fmla="*/ 990600 h 4254500"/>
              <a:gd name="connsiteX21" fmla="*/ 482600 w 4094440"/>
              <a:gd name="connsiteY21" fmla="*/ 1016000 h 4254500"/>
              <a:gd name="connsiteX22" fmla="*/ 457200 w 4094440"/>
              <a:gd name="connsiteY22" fmla="*/ 1092200 h 4254500"/>
              <a:gd name="connsiteX23" fmla="*/ 431800 w 4094440"/>
              <a:gd name="connsiteY23" fmla="*/ 1130300 h 4254500"/>
              <a:gd name="connsiteX24" fmla="*/ 419100 w 4094440"/>
              <a:gd name="connsiteY24" fmla="*/ 1168400 h 4254500"/>
              <a:gd name="connsiteX25" fmla="*/ 368300 w 4094440"/>
              <a:gd name="connsiteY25" fmla="*/ 1244600 h 4254500"/>
              <a:gd name="connsiteX26" fmla="*/ 342900 w 4094440"/>
              <a:gd name="connsiteY26" fmla="*/ 1282700 h 4254500"/>
              <a:gd name="connsiteX27" fmla="*/ 292100 w 4094440"/>
              <a:gd name="connsiteY27" fmla="*/ 1397000 h 4254500"/>
              <a:gd name="connsiteX28" fmla="*/ 266700 w 4094440"/>
              <a:gd name="connsiteY28" fmla="*/ 1485900 h 4254500"/>
              <a:gd name="connsiteX29" fmla="*/ 215900 w 4094440"/>
              <a:gd name="connsiteY29" fmla="*/ 1574800 h 4254500"/>
              <a:gd name="connsiteX30" fmla="*/ 177800 w 4094440"/>
              <a:gd name="connsiteY30" fmla="*/ 1701800 h 4254500"/>
              <a:gd name="connsiteX31" fmla="*/ 165100 w 4094440"/>
              <a:gd name="connsiteY31" fmla="*/ 1739900 h 4254500"/>
              <a:gd name="connsiteX32" fmla="*/ 152400 w 4094440"/>
              <a:gd name="connsiteY32" fmla="*/ 1803400 h 4254500"/>
              <a:gd name="connsiteX33" fmla="*/ 127000 w 4094440"/>
              <a:gd name="connsiteY33" fmla="*/ 1854200 h 4254500"/>
              <a:gd name="connsiteX34" fmla="*/ 114300 w 4094440"/>
              <a:gd name="connsiteY34" fmla="*/ 1905000 h 4254500"/>
              <a:gd name="connsiteX35" fmla="*/ 88900 w 4094440"/>
              <a:gd name="connsiteY35" fmla="*/ 1993900 h 4254500"/>
              <a:gd name="connsiteX36" fmla="*/ 76200 w 4094440"/>
              <a:gd name="connsiteY36" fmla="*/ 2057400 h 4254500"/>
              <a:gd name="connsiteX37" fmla="*/ 38100 w 4094440"/>
              <a:gd name="connsiteY37" fmla="*/ 2197100 h 4254500"/>
              <a:gd name="connsiteX38" fmla="*/ 25400 w 4094440"/>
              <a:gd name="connsiteY38" fmla="*/ 2298700 h 4254500"/>
              <a:gd name="connsiteX39" fmla="*/ 12700 w 4094440"/>
              <a:gd name="connsiteY39" fmla="*/ 2527300 h 4254500"/>
              <a:gd name="connsiteX40" fmla="*/ 0 w 4094440"/>
              <a:gd name="connsiteY40" fmla="*/ 2705100 h 4254500"/>
              <a:gd name="connsiteX41" fmla="*/ 12700 w 4094440"/>
              <a:gd name="connsiteY41" fmla="*/ 3086100 h 4254500"/>
              <a:gd name="connsiteX42" fmla="*/ 50800 w 4094440"/>
              <a:gd name="connsiteY42" fmla="*/ 3225800 h 4254500"/>
              <a:gd name="connsiteX43" fmla="*/ 88900 w 4094440"/>
              <a:gd name="connsiteY43" fmla="*/ 3352800 h 4254500"/>
              <a:gd name="connsiteX44" fmla="*/ 114300 w 4094440"/>
              <a:gd name="connsiteY44" fmla="*/ 3390900 h 4254500"/>
              <a:gd name="connsiteX45" fmla="*/ 139700 w 4094440"/>
              <a:gd name="connsiteY45" fmla="*/ 3479800 h 4254500"/>
              <a:gd name="connsiteX46" fmla="*/ 190500 w 4094440"/>
              <a:gd name="connsiteY46" fmla="*/ 3606800 h 4254500"/>
              <a:gd name="connsiteX47" fmla="*/ 215900 w 4094440"/>
              <a:gd name="connsiteY47" fmla="*/ 3708400 h 4254500"/>
              <a:gd name="connsiteX48" fmla="*/ 241300 w 4094440"/>
              <a:gd name="connsiteY48" fmla="*/ 3797300 h 4254500"/>
              <a:gd name="connsiteX49" fmla="*/ 266700 w 4094440"/>
              <a:gd name="connsiteY49" fmla="*/ 3835400 h 4254500"/>
              <a:gd name="connsiteX50" fmla="*/ 292100 w 4094440"/>
              <a:gd name="connsiteY50" fmla="*/ 3911600 h 4254500"/>
              <a:gd name="connsiteX51" fmla="*/ 342900 w 4094440"/>
              <a:gd name="connsiteY51" fmla="*/ 3987800 h 4254500"/>
              <a:gd name="connsiteX52" fmla="*/ 381000 w 4094440"/>
              <a:gd name="connsiteY52" fmla="*/ 4064000 h 4254500"/>
              <a:gd name="connsiteX53" fmla="*/ 419100 w 4094440"/>
              <a:gd name="connsiteY53" fmla="*/ 4076700 h 4254500"/>
              <a:gd name="connsiteX54" fmla="*/ 457200 w 4094440"/>
              <a:gd name="connsiteY54" fmla="*/ 4102100 h 4254500"/>
              <a:gd name="connsiteX55" fmla="*/ 1155700 w 4094440"/>
              <a:gd name="connsiteY55" fmla="*/ 4127500 h 4254500"/>
              <a:gd name="connsiteX56" fmla="*/ 1219200 w 4094440"/>
              <a:gd name="connsiteY56" fmla="*/ 4140200 h 4254500"/>
              <a:gd name="connsiteX57" fmla="*/ 1295400 w 4094440"/>
              <a:gd name="connsiteY57" fmla="*/ 4152900 h 4254500"/>
              <a:gd name="connsiteX58" fmla="*/ 1422400 w 4094440"/>
              <a:gd name="connsiteY58" fmla="*/ 4203700 h 4254500"/>
              <a:gd name="connsiteX59" fmla="*/ 1562100 w 4094440"/>
              <a:gd name="connsiteY59" fmla="*/ 4229100 h 4254500"/>
              <a:gd name="connsiteX60" fmla="*/ 2273300 w 4094440"/>
              <a:gd name="connsiteY60" fmla="*/ 4229100 h 4254500"/>
              <a:gd name="connsiteX61" fmla="*/ 2311400 w 4094440"/>
              <a:gd name="connsiteY61" fmla="*/ 4241800 h 4254500"/>
              <a:gd name="connsiteX62" fmla="*/ 2387600 w 4094440"/>
              <a:gd name="connsiteY62" fmla="*/ 4254500 h 4254500"/>
              <a:gd name="connsiteX63" fmla="*/ 2971800 w 4094440"/>
              <a:gd name="connsiteY63" fmla="*/ 4241800 h 4254500"/>
              <a:gd name="connsiteX64" fmla="*/ 3022600 w 4094440"/>
              <a:gd name="connsiteY64" fmla="*/ 4229100 h 4254500"/>
              <a:gd name="connsiteX65" fmla="*/ 3441700 w 4094440"/>
              <a:gd name="connsiteY65" fmla="*/ 4216400 h 4254500"/>
              <a:gd name="connsiteX66" fmla="*/ 3530600 w 4094440"/>
              <a:gd name="connsiteY66" fmla="*/ 4140200 h 4254500"/>
              <a:gd name="connsiteX67" fmla="*/ 3568700 w 4094440"/>
              <a:gd name="connsiteY67" fmla="*/ 4076700 h 4254500"/>
              <a:gd name="connsiteX68" fmla="*/ 3619500 w 4094440"/>
              <a:gd name="connsiteY68" fmla="*/ 4000500 h 4254500"/>
              <a:gd name="connsiteX69" fmla="*/ 3695700 w 4094440"/>
              <a:gd name="connsiteY69" fmla="*/ 3860800 h 4254500"/>
              <a:gd name="connsiteX70" fmla="*/ 3708400 w 4094440"/>
              <a:gd name="connsiteY70" fmla="*/ 3810000 h 4254500"/>
              <a:gd name="connsiteX71" fmla="*/ 3733800 w 4094440"/>
              <a:gd name="connsiteY71" fmla="*/ 3771900 h 4254500"/>
              <a:gd name="connsiteX72" fmla="*/ 3746500 w 4094440"/>
              <a:gd name="connsiteY72" fmla="*/ 3695700 h 4254500"/>
              <a:gd name="connsiteX73" fmla="*/ 3771900 w 4094440"/>
              <a:gd name="connsiteY73" fmla="*/ 3644900 h 4254500"/>
              <a:gd name="connsiteX74" fmla="*/ 3784600 w 4094440"/>
              <a:gd name="connsiteY74" fmla="*/ 3606800 h 4254500"/>
              <a:gd name="connsiteX75" fmla="*/ 3810000 w 4094440"/>
              <a:gd name="connsiteY75" fmla="*/ 3556000 h 4254500"/>
              <a:gd name="connsiteX76" fmla="*/ 3835400 w 4094440"/>
              <a:gd name="connsiteY76" fmla="*/ 3479800 h 4254500"/>
              <a:gd name="connsiteX77" fmla="*/ 3898900 w 4094440"/>
              <a:gd name="connsiteY77" fmla="*/ 3365500 h 4254500"/>
              <a:gd name="connsiteX78" fmla="*/ 3937000 w 4094440"/>
              <a:gd name="connsiteY78" fmla="*/ 3314700 h 4254500"/>
              <a:gd name="connsiteX79" fmla="*/ 3975100 w 4094440"/>
              <a:gd name="connsiteY79" fmla="*/ 3238500 h 4254500"/>
              <a:gd name="connsiteX80" fmla="*/ 4013200 w 4094440"/>
              <a:gd name="connsiteY80" fmla="*/ 3124200 h 4254500"/>
              <a:gd name="connsiteX81" fmla="*/ 4064000 w 4094440"/>
              <a:gd name="connsiteY81" fmla="*/ 3009900 h 4254500"/>
              <a:gd name="connsiteX82" fmla="*/ 4076700 w 4094440"/>
              <a:gd name="connsiteY82" fmla="*/ 2603500 h 4254500"/>
              <a:gd name="connsiteX83" fmla="*/ 4064000 w 4094440"/>
              <a:gd name="connsiteY83" fmla="*/ 2260600 h 4254500"/>
              <a:gd name="connsiteX84" fmla="*/ 4038600 w 4094440"/>
              <a:gd name="connsiteY84" fmla="*/ 2222500 h 4254500"/>
              <a:gd name="connsiteX85" fmla="*/ 4013200 w 4094440"/>
              <a:gd name="connsiteY85" fmla="*/ 2146300 h 4254500"/>
              <a:gd name="connsiteX86" fmla="*/ 4000500 w 4094440"/>
              <a:gd name="connsiteY86" fmla="*/ 2095500 h 4254500"/>
              <a:gd name="connsiteX87" fmla="*/ 3949700 w 4094440"/>
              <a:gd name="connsiteY87" fmla="*/ 2019300 h 4254500"/>
              <a:gd name="connsiteX88" fmla="*/ 3924300 w 4094440"/>
              <a:gd name="connsiteY88" fmla="*/ 1943100 h 4254500"/>
              <a:gd name="connsiteX89" fmla="*/ 3898900 w 4094440"/>
              <a:gd name="connsiteY89" fmla="*/ 1905000 h 4254500"/>
              <a:gd name="connsiteX90" fmla="*/ 3873500 w 4094440"/>
              <a:gd name="connsiteY90" fmla="*/ 1828800 h 4254500"/>
              <a:gd name="connsiteX91" fmla="*/ 3835400 w 4094440"/>
              <a:gd name="connsiteY91" fmla="*/ 1727200 h 4254500"/>
              <a:gd name="connsiteX92" fmla="*/ 3822700 w 4094440"/>
              <a:gd name="connsiteY92" fmla="*/ 1689100 h 4254500"/>
              <a:gd name="connsiteX93" fmla="*/ 3797300 w 4094440"/>
              <a:gd name="connsiteY93" fmla="*/ 1625600 h 4254500"/>
              <a:gd name="connsiteX94" fmla="*/ 3784600 w 4094440"/>
              <a:gd name="connsiteY94" fmla="*/ 1587500 h 4254500"/>
              <a:gd name="connsiteX95" fmla="*/ 3759200 w 4094440"/>
              <a:gd name="connsiteY95" fmla="*/ 1549400 h 4254500"/>
              <a:gd name="connsiteX96" fmla="*/ 3721100 w 4094440"/>
              <a:gd name="connsiteY96" fmla="*/ 1447800 h 4254500"/>
              <a:gd name="connsiteX97" fmla="*/ 3695700 w 4094440"/>
              <a:gd name="connsiteY97" fmla="*/ 1371600 h 4254500"/>
              <a:gd name="connsiteX98" fmla="*/ 3683000 w 4094440"/>
              <a:gd name="connsiteY98" fmla="*/ 1333500 h 4254500"/>
              <a:gd name="connsiteX99" fmla="*/ 3657600 w 4094440"/>
              <a:gd name="connsiteY99" fmla="*/ 1295400 h 4254500"/>
              <a:gd name="connsiteX100" fmla="*/ 3632200 w 4094440"/>
              <a:gd name="connsiteY100" fmla="*/ 1231900 h 4254500"/>
              <a:gd name="connsiteX101" fmla="*/ 3619500 w 4094440"/>
              <a:gd name="connsiteY101" fmla="*/ 1181100 h 4254500"/>
              <a:gd name="connsiteX102" fmla="*/ 3594100 w 4094440"/>
              <a:gd name="connsiteY102" fmla="*/ 1143000 h 4254500"/>
              <a:gd name="connsiteX103" fmla="*/ 3530600 w 4094440"/>
              <a:gd name="connsiteY103" fmla="*/ 1016000 h 4254500"/>
              <a:gd name="connsiteX104" fmla="*/ 3505200 w 4094440"/>
              <a:gd name="connsiteY104" fmla="*/ 901700 h 4254500"/>
              <a:gd name="connsiteX105" fmla="*/ 3492500 w 4094440"/>
              <a:gd name="connsiteY105" fmla="*/ 850900 h 4254500"/>
              <a:gd name="connsiteX106" fmla="*/ 3467100 w 4094440"/>
              <a:gd name="connsiteY106" fmla="*/ 812800 h 4254500"/>
              <a:gd name="connsiteX107" fmla="*/ 3429000 w 4094440"/>
              <a:gd name="connsiteY107" fmla="*/ 723900 h 4254500"/>
              <a:gd name="connsiteX108" fmla="*/ 3416300 w 4094440"/>
              <a:gd name="connsiteY108" fmla="*/ 685800 h 4254500"/>
              <a:gd name="connsiteX109" fmla="*/ 3340100 w 4094440"/>
              <a:gd name="connsiteY109" fmla="*/ 584200 h 4254500"/>
              <a:gd name="connsiteX110" fmla="*/ 3225800 w 4094440"/>
              <a:gd name="connsiteY110" fmla="*/ 495300 h 4254500"/>
              <a:gd name="connsiteX111" fmla="*/ 3162300 w 4094440"/>
              <a:gd name="connsiteY111" fmla="*/ 431800 h 4254500"/>
              <a:gd name="connsiteX112" fmla="*/ 3111500 w 4094440"/>
              <a:gd name="connsiteY112" fmla="*/ 406400 h 4254500"/>
              <a:gd name="connsiteX113" fmla="*/ 3060700 w 4094440"/>
              <a:gd name="connsiteY113" fmla="*/ 355600 h 4254500"/>
              <a:gd name="connsiteX114" fmla="*/ 2946400 w 4094440"/>
              <a:gd name="connsiteY114" fmla="*/ 279400 h 4254500"/>
              <a:gd name="connsiteX115" fmla="*/ 2857500 w 4094440"/>
              <a:gd name="connsiteY115" fmla="*/ 215900 h 4254500"/>
              <a:gd name="connsiteX116" fmla="*/ 2781300 w 4094440"/>
              <a:gd name="connsiteY116" fmla="*/ 190500 h 4254500"/>
              <a:gd name="connsiteX117" fmla="*/ 2743200 w 4094440"/>
              <a:gd name="connsiteY117" fmla="*/ 165100 h 4254500"/>
              <a:gd name="connsiteX118" fmla="*/ 2705100 w 4094440"/>
              <a:gd name="connsiteY118" fmla="*/ 127000 h 4254500"/>
              <a:gd name="connsiteX119" fmla="*/ 2667000 w 4094440"/>
              <a:gd name="connsiteY119" fmla="*/ 114300 h 4254500"/>
              <a:gd name="connsiteX120" fmla="*/ 2590800 w 4094440"/>
              <a:gd name="connsiteY120" fmla="*/ 50800 h 4254500"/>
              <a:gd name="connsiteX121" fmla="*/ 2552700 w 4094440"/>
              <a:gd name="connsiteY121" fmla="*/ 38100 h 4254500"/>
              <a:gd name="connsiteX122" fmla="*/ 2463800 w 4094440"/>
              <a:gd name="connsiteY122" fmla="*/ 0 h 4254500"/>
              <a:gd name="connsiteX123" fmla="*/ 2298700 w 4094440"/>
              <a:gd name="connsiteY123" fmla="*/ 25400 h 4254500"/>
              <a:gd name="connsiteX124" fmla="*/ 2260600 w 4094440"/>
              <a:gd name="connsiteY124" fmla="*/ 50800 h 4254500"/>
              <a:gd name="connsiteX125" fmla="*/ 2222500 w 4094440"/>
              <a:gd name="connsiteY125" fmla="*/ 63500 h 4254500"/>
              <a:gd name="connsiteX126" fmla="*/ 2184400 w 4094440"/>
              <a:gd name="connsiteY126" fmla="*/ 88900 h 4254500"/>
              <a:gd name="connsiteX127" fmla="*/ 2146300 w 4094440"/>
              <a:gd name="connsiteY127" fmla="*/ 101600 h 4254500"/>
              <a:gd name="connsiteX128" fmla="*/ 2108200 w 4094440"/>
              <a:gd name="connsiteY128" fmla="*/ 127000 h 4254500"/>
              <a:gd name="connsiteX129" fmla="*/ 1968500 w 4094440"/>
              <a:gd name="connsiteY129" fmla="*/ 1397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094440" h="4254500">
                <a:moveTo>
                  <a:pt x="1968500" y="139700"/>
                </a:moveTo>
                <a:lnTo>
                  <a:pt x="1968500" y="139700"/>
                </a:lnTo>
                <a:lnTo>
                  <a:pt x="1854200" y="152400"/>
                </a:lnTo>
                <a:cubicBezTo>
                  <a:pt x="1797977" y="159428"/>
                  <a:pt x="1765211" y="162587"/>
                  <a:pt x="1714500" y="177800"/>
                </a:cubicBezTo>
                <a:cubicBezTo>
                  <a:pt x="1688855" y="185493"/>
                  <a:pt x="1663700" y="194733"/>
                  <a:pt x="1638300" y="203200"/>
                </a:cubicBezTo>
                <a:cubicBezTo>
                  <a:pt x="1625600" y="207433"/>
                  <a:pt x="1611339" y="208474"/>
                  <a:pt x="1600200" y="215900"/>
                </a:cubicBezTo>
                <a:cubicBezTo>
                  <a:pt x="1491011" y="288693"/>
                  <a:pt x="1629160" y="201420"/>
                  <a:pt x="1524000" y="254000"/>
                </a:cubicBezTo>
                <a:cubicBezTo>
                  <a:pt x="1440603" y="295698"/>
                  <a:pt x="1540759" y="272035"/>
                  <a:pt x="1409700" y="304800"/>
                </a:cubicBezTo>
                <a:cubicBezTo>
                  <a:pt x="1291704" y="334299"/>
                  <a:pt x="1438395" y="299061"/>
                  <a:pt x="1282700" y="330200"/>
                </a:cubicBezTo>
                <a:cubicBezTo>
                  <a:pt x="1168533" y="353033"/>
                  <a:pt x="1301483" y="333419"/>
                  <a:pt x="1168400" y="355600"/>
                </a:cubicBezTo>
                <a:cubicBezTo>
                  <a:pt x="1138873" y="360521"/>
                  <a:pt x="1109133" y="364067"/>
                  <a:pt x="1079500" y="368300"/>
                </a:cubicBezTo>
                <a:cubicBezTo>
                  <a:pt x="1041315" y="381028"/>
                  <a:pt x="1036126" y="379045"/>
                  <a:pt x="1003300" y="406400"/>
                </a:cubicBezTo>
                <a:cubicBezTo>
                  <a:pt x="989502" y="417898"/>
                  <a:pt x="978998" y="433002"/>
                  <a:pt x="965200" y="444500"/>
                </a:cubicBezTo>
                <a:cubicBezTo>
                  <a:pt x="910709" y="489909"/>
                  <a:pt x="939595" y="447286"/>
                  <a:pt x="889000" y="508000"/>
                </a:cubicBezTo>
                <a:cubicBezTo>
                  <a:pt x="879229" y="519726"/>
                  <a:pt x="873741" y="534692"/>
                  <a:pt x="863600" y="546100"/>
                </a:cubicBezTo>
                <a:cubicBezTo>
                  <a:pt x="839735" y="572948"/>
                  <a:pt x="817288" y="602375"/>
                  <a:pt x="787400" y="622300"/>
                </a:cubicBezTo>
                <a:lnTo>
                  <a:pt x="711200" y="673100"/>
                </a:lnTo>
                <a:cubicBezTo>
                  <a:pt x="702733" y="690033"/>
                  <a:pt x="695540" y="707666"/>
                  <a:pt x="685800" y="723900"/>
                </a:cubicBezTo>
                <a:cubicBezTo>
                  <a:pt x="670094" y="750077"/>
                  <a:pt x="644653" y="771140"/>
                  <a:pt x="635000" y="800100"/>
                </a:cubicBezTo>
                <a:cubicBezTo>
                  <a:pt x="616620" y="855239"/>
                  <a:pt x="631766" y="828734"/>
                  <a:pt x="584200" y="876300"/>
                </a:cubicBezTo>
                <a:cubicBezTo>
                  <a:pt x="570966" y="916003"/>
                  <a:pt x="558131" y="965646"/>
                  <a:pt x="520700" y="990600"/>
                </a:cubicBezTo>
                <a:lnTo>
                  <a:pt x="482600" y="1016000"/>
                </a:lnTo>
                <a:cubicBezTo>
                  <a:pt x="474133" y="1041400"/>
                  <a:pt x="472052" y="1069923"/>
                  <a:pt x="457200" y="1092200"/>
                </a:cubicBezTo>
                <a:cubicBezTo>
                  <a:pt x="448733" y="1104900"/>
                  <a:pt x="438626" y="1116648"/>
                  <a:pt x="431800" y="1130300"/>
                </a:cubicBezTo>
                <a:cubicBezTo>
                  <a:pt x="425813" y="1142274"/>
                  <a:pt x="425601" y="1156698"/>
                  <a:pt x="419100" y="1168400"/>
                </a:cubicBezTo>
                <a:cubicBezTo>
                  <a:pt x="404275" y="1195085"/>
                  <a:pt x="385233" y="1219200"/>
                  <a:pt x="368300" y="1244600"/>
                </a:cubicBezTo>
                <a:cubicBezTo>
                  <a:pt x="359833" y="1257300"/>
                  <a:pt x="347727" y="1268220"/>
                  <a:pt x="342900" y="1282700"/>
                </a:cubicBezTo>
                <a:cubicBezTo>
                  <a:pt x="312673" y="1373380"/>
                  <a:pt x="332352" y="1336623"/>
                  <a:pt x="292100" y="1397000"/>
                </a:cubicBezTo>
                <a:cubicBezTo>
                  <a:pt x="285655" y="1422779"/>
                  <a:pt x="277632" y="1460393"/>
                  <a:pt x="266700" y="1485900"/>
                </a:cubicBezTo>
                <a:cubicBezTo>
                  <a:pt x="247364" y="1531016"/>
                  <a:pt x="241409" y="1536536"/>
                  <a:pt x="215900" y="1574800"/>
                </a:cubicBezTo>
                <a:cubicBezTo>
                  <a:pt x="196706" y="1651575"/>
                  <a:pt x="208720" y="1609041"/>
                  <a:pt x="177800" y="1701800"/>
                </a:cubicBezTo>
                <a:cubicBezTo>
                  <a:pt x="173567" y="1714500"/>
                  <a:pt x="167725" y="1726773"/>
                  <a:pt x="165100" y="1739900"/>
                </a:cubicBezTo>
                <a:cubicBezTo>
                  <a:pt x="160867" y="1761067"/>
                  <a:pt x="159226" y="1782922"/>
                  <a:pt x="152400" y="1803400"/>
                </a:cubicBezTo>
                <a:cubicBezTo>
                  <a:pt x="146413" y="1821361"/>
                  <a:pt x="133647" y="1836473"/>
                  <a:pt x="127000" y="1854200"/>
                </a:cubicBezTo>
                <a:cubicBezTo>
                  <a:pt x="120871" y="1870543"/>
                  <a:pt x="119095" y="1888217"/>
                  <a:pt x="114300" y="1905000"/>
                </a:cubicBezTo>
                <a:cubicBezTo>
                  <a:pt x="93086" y="1979249"/>
                  <a:pt x="108751" y="1904570"/>
                  <a:pt x="88900" y="1993900"/>
                </a:cubicBezTo>
                <a:cubicBezTo>
                  <a:pt x="84217" y="2014972"/>
                  <a:pt x="81435" y="2036459"/>
                  <a:pt x="76200" y="2057400"/>
                </a:cubicBezTo>
                <a:cubicBezTo>
                  <a:pt x="57512" y="2132154"/>
                  <a:pt x="53576" y="2073292"/>
                  <a:pt x="38100" y="2197100"/>
                </a:cubicBezTo>
                <a:lnTo>
                  <a:pt x="25400" y="2298700"/>
                </a:lnTo>
                <a:cubicBezTo>
                  <a:pt x="21167" y="2374900"/>
                  <a:pt x="17461" y="2451131"/>
                  <a:pt x="12700" y="2527300"/>
                </a:cubicBezTo>
                <a:cubicBezTo>
                  <a:pt x="8994" y="2586602"/>
                  <a:pt x="0" y="2645682"/>
                  <a:pt x="0" y="2705100"/>
                </a:cubicBezTo>
                <a:cubicBezTo>
                  <a:pt x="0" y="2832171"/>
                  <a:pt x="2699" y="2959424"/>
                  <a:pt x="12700" y="3086100"/>
                </a:cubicBezTo>
                <a:cubicBezTo>
                  <a:pt x="17639" y="3148663"/>
                  <a:pt x="36152" y="3174533"/>
                  <a:pt x="50800" y="3225800"/>
                </a:cubicBezTo>
                <a:cubicBezTo>
                  <a:pt x="59674" y="3256860"/>
                  <a:pt x="73810" y="3330165"/>
                  <a:pt x="88900" y="3352800"/>
                </a:cubicBezTo>
                <a:lnTo>
                  <a:pt x="114300" y="3390900"/>
                </a:lnTo>
                <a:cubicBezTo>
                  <a:pt x="120745" y="3416679"/>
                  <a:pt x="128768" y="3454293"/>
                  <a:pt x="139700" y="3479800"/>
                </a:cubicBezTo>
                <a:cubicBezTo>
                  <a:pt x="165100" y="3539067"/>
                  <a:pt x="176046" y="3534532"/>
                  <a:pt x="190500" y="3606800"/>
                </a:cubicBezTo>
                <a:cubicBezTo>
                  <a:pt x="216320" y="3735902"/>
                  <a:pt x="189865" y="3617278"/>
                  <a:pt x="215900" y="3708400"/>
                </a:cubicBezTo>
                <a:cubicBezTo>
                  <a:pt x="221325" y="3727389"/>
                  <a:pt x="231150" y="3777000"/>
                  <a:pt x="241300" y="3797300"/>
                </a:cubicBezTo>
                <a:cubicBezTo>
                  <a:pt x="248126" y="3810952"/>
                  <a:pt x="260501" y="3821452"/>
                  <a:pt x="266700" y="3835400"/>
                </a:cubicBezTo>
                <a:cubicBezTo>
                  <a:pt x="277574" y="3859866"/>
                  <a:pt x="277248" y="3889323"/>
                  <a:pt x="292100" y="3911600"/>
                </a:cubicBezTo>
                <a:cubicBezTo>
                  <a:pt x="309033" y="3937000"/>
                  <a:pt x="333247" y="3958840"/>
                  <a:pt x="342900" y="3987800"/>
                </a:cubicBezTo>
                <a:cubicBezTo>
                  <a:pt x="351266" y="4012899"/>
                  <a:pt x="358619" y="4046095"/>
                  <a:pt x="381000" y="4064000"/>
                </a:cubicBezTo>
                <a:cubicBezTo>
                  <a:pt x="391453" y="4072363"/>
                  <a:pt x="407126" y="4070713"/>
                  <a:pt x="419100" y="4076700"/>
                </a:cubicBezTo>
                <a:cubicBezTo>
                  <a:pt x="432752" y="4083526"/>
                  <a:pt x="441973" y="4101050"/>
                  <a:pt x="457200" y="4102100"/>
                </a:cubicBezTo>
                <a:cubicBezTo>
                  <a:pt x="689635" y="4118130"/>
                  <a:pt x="1155700" y="4127500"/>
                  <a:pt x="1155700" y="4127500"/>
                </a:cubicBezTo>
                <a:lnTo>
                  <a:pt x="1219200" y="4140200"/>
                </a:lnTo>
                <a:cubicBezTo>
                  <a:pt x="1244535" y="4144806"/>
                  <a:pt x="1270418" y="4146655"/>
                  <a:pt x="1295400" y="4152900"/>
                </a:cubicBezTo>
                <a:cubicBezTo>
                  <a:pt x="1506817" y="4205754"/>
                  <a:pt x="1264739" y="4151146"/>
                  <a:pt x="1422400" y="4203700"/>
                </a:cubicBezTo>
                <a:cubicBezTo>
                  <a:pt x="1440150" y="4209617"/>
                  <a:pt x="1549306" y="4226968"/>
                  <a:pt x="1562100" y="4229100"/>
                </a:cubicBezTo>
                <a:cubicBezTo>
                  <a:pt x="1853026" y="4221444"/>
                  <a:pt x="2011108" y="4204129"/>
                  <a:pt x="2273300" y="4229100"/>
                </a:cubicBezTo>
                <a:cubicBezTo>
                  <a:pt x="2286627" y="4230369"/>
                  <a:pt x="2298332" y="4238896"/>
                  <a:pt x="2311400" y="4241800"/>
                </a:cubicBezTo>
                <a:cubicBezTo>
                  <a:pt x="2336537" y="4247386"/>
                  <a:pt x="2362200" y="4250267"/>
                  <a:pt x="2387600" y="4254500"/>
                </a:cubicBezTo>
                <a:lnTo>
                  <a:pt x="2971800" y="4241800"/>
                </a:lnTo>
                <a:cubicBezTo>
                  <a:pt x="2989241" y="4241102"/>
                  <a:pt x="3005171" y="4230042"/>
                  <a:pt x="3022600" y="4229100"/>
                </a:cubicBezTo>
                <a:cubicBezTo>
                  <a:pt x="3162160" y="4221556"/>
                  <a:pt x="3302000" y="4220633"/>
                  <a:pt x="3441700" y="4216400"/>
                </a:cubicBezTo>
                <a:cubicBezTo>
                  <a:pt x="3471131" y="4194327"/>
                  <a:pt x="3507857" y="4170524"/>
                  <a:pt x="3530600" y="4140200"/>
                </a:cubicBezTo>
                <a:cubicBezTo>
                  <a:pt x="3545411" y="4120453"/>
                  <a:pt x="3555448" y="4097525"/>
                  <a:pt x="3568700" y="4076700"/>
                </a:cubicBezTo>
                <a:cubicBezTo>
                  <a:pt x="3585089" y="4050946"/>
                  <a:pt x="3605848" y="4027804"/>
                  <a:pt x="3619500" y="4000500"/>
                </a:cubicBezTo>
                <a:cubicBezTo>
                  <a:pt x="3677126" y="3885248"/>
                  <a:pt x="3649297" y="3930405"/>
                  <a:pt x="3695700" y="3860800"/>
                </a:cubicBezTo>
                <a:cubicBezTo>
                  <a:pt x="3699933" y="3843867"/>
                  <a:pt x="3701524" y="3826043"/>
                  <a:pt x="3708400" y="3810000"/>
                </a:cubicBezTo>
                <a:cubicBezTo>
                  <a:pt x="3714413" y="3795971"/>
                  <a:pt x="3728973" y="3786380"/>
                  <a:pt x="3733800" y="3771900"/>
                </a:cubicBezTo>
                <a:cubicBezTo>
                  <a:pt x="3741943" y="3747471"/>
                  <a:pt x="3739101" y="3720364"/>
                  <a:pt x="3746500" y="3695700"/>
                </a:cubicBezTo>
                <a:cubicBezTo>
                  <a:pt x="3751940" y="3677566"/>
                  <a:pt x="3764442" y="3662301"/>
                  <a:pt x="3771900" y="3644900"/>
                </a:cubicBezTo>
                <a:cubicBezTo>
                  <a:pt x="3777173" y="3632595"/>
                  <a:pt x="3779327" y="3619105"/>
                  <a:pt x="3784600" y="3606800"/>
                </a:cubicBezTo>
                <a:cubicBezTo>
                  <a:pt x="3792058" y="3589399"/>
                  <a:pt x="3802969" y="3573578"/>
                  <a:pt x="3810000" y="3556000"/>
                </a:cubicBezTo>
                <a:cubicBezTo>
                  <a:pt x="3819944" y="3531141"/>
                  <a:pt x="3819336" y="3501219"/>
                  <a:pt x="3835400" y="3479800"/>
                </a:cubicBezTo>
                <a:cubicBezTo>
                  <a:pt x="3933502" y="3348998"/>
                  <a:pt x="3815747" y="3515175"/>
                  <a:pt x="3898900" y="3365500"/>
                </a:cubicBezTo>
                <a:cubicBezTo>
                  <a:pt x="3909179" y="3346997"/>
                  <a:pt x="3926110" y="3332850"/>
                  <a:pt x="3937000" y="3314700"/>
                </a:cubicBezTo>
                <a:cubicBezTo>
                  <a:pt x="3951611" y="3290349"/>
                  <a:pt x="3962400" y="3263900"/>
                  <a:pt x="3975100" y="3238500"/>
                </a:cubicBezTo>
                <a:cubicBezTo>
                  <a:pt x="3999506" y="3116468"/>
                  <a:pt x="3971136" y="3229360"/>
                  <a:pt x="4013200" y="3124200"/>
                </a:cubicBezTo>
                <a:cubicBezTo>
                  <a:pt x="4058540" y="3010850"/>
                  <a:pt x="4015133" y="3083201"/>
                  <a:pt x="4064000" y="3009900"/>
                </a:cubicBezTo>
                <a:cubicBezTo>
                  <a:pt x="4114310" y="2808660"/>
                  <a:pt x="4090134" y="2946057"/>
                  <a:pt x="4076700" y="2603500"/>
                </a:cubicBezTo>
                <a:cubicBezTo>
                  <a:pt x="4072218" y="2489209"/>
                  <a:pt x="4075381" y="2374411"/>
                  <a:pt x="4064000" y="2260600"/>
                </a:cubicBezTo>
                <a:cubicBezTo>
                  <a:pt x="4062481" y="2245412"/>
                  <a:pt x="4044799" y="2236448"/>
                  <a:pt x="4038600" y="2222500"/>
                </a:cubicBezTo>
                <a:cubicBezTo>
                  <a:pt x="4027726" y="2198034"/>
                  <a:pt x="4020893" y="2171945"/>
                  <a:pt x="4013200" y="2146300"/>
                </a:cubicBezTo>
                <a:cubicBezTo>
                  <a:pt x="4008184" y="2129582"/>
                  <a:pt x="4008306" y="2111112"/>
                  <a:pt x="4000500" y="2095500"/>
                </a:cubicBezTo>
                <a:cubicBezTo>
                  <a:pt x="3986848" y="2068196"/>
                  <a:pt x="3959353" y="2048260"/>
                  <a:pt x="3949700" y="2019300"/>
                </a:cubicBezTo>
                <a:cubicBezTo>
                  <a:pt x="3941233" y="1993900"/>
                  <a:pt x="3939152" y="1965377"/>
                  <a:pt x="3924300" y="1943100"/>
                </a:cubicBezTo>
                <a:cubicBezTo>
                  <a:pt x="3915833" y="1930400"/>
                  <a:pt x="3905099" y="1918948"/>
                  <a:pt x="3898900" y="1905000"/>
                </a:cubicBezTo>
                <a:cubicBezTo>
                  <a:pt x="3888026" y="1880534"/>
                  <a:pt x="3881967" y="1854200"/>
                  <a:pt x="3873500" y="1828800"/>
                </a:cubicBezTo>
                <a:cubicBezTo>
                  <a:pt x="3844673" y="1742320"/>
                  <a:pt x="3880958" y="1848687"/>
                  <a:pt x="3835400" y="1727200"/>
                </a:cubicBezTo>
                <a:cubicBezTo>
                  <a:pt x="3830700" y="1714665"/>
                  <a:pt x="3827400" y="1701635"/>
                  <a:pt x="3822700" y="1689100"/>
                </a:cubicBezTo>
                <a:cubicBezTo>
                  <a:pt x="3814695" y="1667754"/>
                  <a:pt x="3805305" y="1646946"/>
                  <a:pt x="3797300" y="1625600"/>
                </a:cubicBezTo>
                <a:cubicBezTo>
                  <a:pt x="3792600" y="1613065"/>
                  <a:pt x="3790587" y="1599474"/>
                  <a:pt x="3784600" y="1587500"/>
                </a:cubicBezTo>
                <a:cubicBezTo>
                  <a:pt x="3777774" y="1573848"/>
                  <a:pt x="3767667" y="1562100"/>
                  <a:pt x="3759200" y="1549400"/>
                </a:cubicBezTo>
                <a:cubicBezTo>
                  <a:pt x="3731704" y="1439414"/>
                  <a:pt x="3765375" y="1558486"/>
                  <a:pt x="3721100" y="1447800"/>
                </a:cubicBezTo>
                <a:cubicBezTo>
                  <a:pt x="3711156" y="1422941"/>
                  <a:pt x="3704167" y="1397000"/>
                  <a:pt x="3695700" y="1371600"/>
                </a:cubicBezTo>
                <a:cubicBezTo>
                  <a:pt x="3691467" y="1358900"/>
                  <a:pt x="3690426" y="1344639"/>
                  <a:pt x="3683000" y="1333500"/>
                </a:cubicBezTo>
                <a:cubicBezTo>
                  <a:pt x="3674533" y="1320800"/>
                  <a:pt x="3664426" y="1309052"/>
                  <a:pt x="3657600" y="1295400"/>
                </a:cubicBezTo>
                <a:cubicBezTo>
                  <a:pt x="3647405" y="1275010"/>
                  <a:pt x="3639409" y="1253527"/>
                  <a:pt x="3632200" y="1231900"/>
                </a:cubicBezTo>
                <a:cubicBezTo>
                  <a:pt x="3626680" y="1215341"/>
                  <a:pt x="3626376" y="1197143"/>
                  <a:pt x="3619500" y="1181100"/>
                </a:cubicBezTo>
                <a:cubicBezTo>
                  <a:pt x="3613487" y="1167071"/>
                  <a:pt x="3600299" y="1156948"/>
                  <a:pt x="3594100" y="1143000"/>
                </a:cubicBezTo>
                <a:cubicBezTo>
                  <a:pt x="3535748" y="1011708"/>
                  <a:pt x="3605523" y="1115898"/>
                  <a:pt x="3530600" y="1016000"/>
                </a:cubicBezTo>
                <a:cubicBezTo>
                  <a:pt x="3522133" y="977900"/>
                  <a:pt x="3513976" y="939730"/>
                  <a:pt x="3505200" y="901700"/>
                </a:cubicBezTo>
                <a:cubicBezTo>
                  <a:pt x="3501275" y="884693"/>
                  <a:pt x="3499376" y="866943"/>
                  <a:pt x="3492500" y="850900"/>
                </a:cubicBezTo>
                <a:cubicBezTo>
                  <a:pt x="3486487" y="836871"/>
                  <a:pt x="3475567" y="825500"/>
                  <a:pt x="3467100" y="812800"/>
                </a:cubicBezTo>
                <a:cubicBezTo>
                  <a:pt x="3440669" y="707074"/>
                  <a:pt x="3472853" y="811605"/>
                  <a:pt x="3429000" y="723900"/>
                </a:cubicBezTo>
                <a:cubicBezTo>
                  <a:pt x="3423013" y="711926"/>
                  <a:pt x="3422287" y="697774"/>
                  <a:pt x="3416300" y="685800"/>
                </a:cubicBezTo>
                <a:cubicBezTo>
                  <a:pt x="3404951" y="663103"/>
                  <a:pt x="3348778" y="592211"/>
                  <a:pt x="3340100" y="584200"/>
                </a:cubicBezTo>
                <a:cubicBezTo>
                  <a:pt x="3304633" y="551461"/>
                  <a:pt x="3259930" y="529430"/>
                  <a:pt x="3225800" y="495300"/>
                </a:cubicBezTo>
                <a:cubicBezTo>
                  <a:pt x="3204633" y="474133"/>
                  <a:pt x="3185929" y="450178"/>
                  <a:pt x="3162300" y="431800"/>
                </a:cubicBezTo>
                <a:cubicBezTo>
                  <a:pt x="3147356" y="420177"/>
                  <a:pt x="3126646" y="417759"/>
                  <a:pt x="3111500" y="406400"/>
                </a:cubicBezTo>
                <a:cubicBezTo>
                  <a:pt x="3092342" y="392032"/>
                  <a:pt x="3078722" y="371369"/>
                  <a:pt x="3060700" y="355600"/>
                </a:cubicBezTo>
                <a:cubicBezTo>
                  <a:pt x="3010076" y="311304"/>
                  <a:pt x="3004815" y="318344"/>
                  <a:pt x="2946400" y="279400"/>
                </a:cubicBezTo>
                <a:cubicBezTo>
                  <a:pt x="2937018" y="273146"/>
                  <a:pt x="2874539" y="223473"/>
                  <a:pt x="2857500" y="215900"/>
                </a:cubicBezTo>
                <a:cubicBezTo>
                  <a:pt x="2833034" y="205026"/>
                  <a:pt x="2803577" y="205352"/>
                  <a:pt x="2781300" y="190500"/>
                </a:cubicBezTo>
                <a:cubicBezTo>
                  <a:pt x="2768600" y="182033"/>
                  <a:pt x="2754926" y="174871"/>
                  <a:pt x="2743200" y="165100"/>
                </a:cubicBezTo>
                <a:cubicBezTo>
                  <a:pt x="2729402" y="153602"/>
                  <a:pt x="2720044" y="136963"/>
                  <a:pt x="2705100" y="127000"/>
                </a:cubicBezTo>
                <a:cubicBezTo>
                  <a:pt x="2693961" y="119574"/>
                  <a:pt x="2678974" y="120287"/>
                  <a:pt x="2667000" y="114300"/>
                </a:cubicBezTo>
                <a:cubicBezTo>
                  <a:pt x="2583898" y="72749"/>
                  <a:pt x="2675062" y="106975"/>
                  <a:pt x="2590800" y="50800"/>
                </a:cubicBezTo>
                <a:cubicBezTo>
                  <a:pt x="2579661" y="43374"/>
                  <a:pt x="2564674" y="44087"/>
                  <a:pt x="2552700" y="38100"/>
                </a:cubicBezTo>
                <a:cubicBezTo>
                  <a:pt x="2464995" y="-5753"/>
                  <a:pt x="2569526" y="26431"/>
                  <a:pt x="2463800" y="0"/>
                </a:cubicBezTo>
                <a:cubicBezTo>
                  <a:pt x="2427377" y="3642"/>
                  <a:pt x="2344469" y="2515"/>
                  <a:pt x="2298700" y="25400"/>
                </a:cubicBezTo>
                <a:cubicBezTo>
                  <a:pt x="2285048" y="32226"/>
                  <a:pt x="2274252" y="43974"/>
                  <a:pt x="2260600" y="50800"/>
                </a:cubicBezTo>
                <a:cubicBezTo>
                  <a:pt x="2248626" y="56787"/>
                  <a:pt x="2234474" y="57513"/>
                  <a:pt x="2222500" y="63500"/>
                </a:cubicBezTo>
                <a:cubicBezTo>
                  <a:pt x="2208848" y="70326"/>
                  <a:pt x="2198052" y="82074"/>
                  <a:pt x="2184400" y="88900"/>
                </a:cubicBezTo>
                <a:cubicBezTo>
                  <a:pt x="2172426" y="94887"/>
                  <a:pt x="2158274" y="95613"/>
                  <a:pt x="2146300" y="101600"/>
                </a:cubicBezTo>
                <a:cubicBezTo>
                  <a:pt x="2132648" y="108426"/>
                  <a:pt x="2122148" y="120801"/>
                  <a:pt x="2108200" y="127000"/>
                </a:cubicBezTo>
                <a:cubicBezTo>
                  <a:pt x="2042014" y="156416"/>
                  <a:pt x="2048309" y="152400"/>
                  <a:pt x="1968500" y="13970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/>
          <p:cNvSpPr txBox="1"/>
          <p:nvPr/>
        </p:nvSpPr>
        <p:spPr>
          <a:xfrm>
            <a:off x="3124200" y="57150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</a:t>
            </a:r>
            <a:r>
              <a:rPr lang="en-US" sz="2800" b="1" dirty="0" smtClean="0">
                <a:solidFill>
                  <a:schemeClr val="accent1"/>
                </a:solidFill>
              </a:rPr>
              <a:t>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5400" y="25146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Shape’s property window should be open up</a:t>
            </a:r>
            <a:endParaRPr lang="en-SG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8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76</Words>
  <Application>Microsoft Office PowerPoint</Application>
  <PresentationFormat>全屏显示(4:3)</PresentationFormat>
  <Paragraphs>11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Quick Properties</vt:lpstr>
      <vt:lpstr>Quick Properties:: normal case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71</cp:revision>
  <dcterms:created xsi:type="dcterms:W3CDTF">2014-01-22T00:01:33Z</dcterms:created>
  <dcterms:modified xsi:type="dcterms:W3CDTF">2014-03-25T20:23:31Z</dcterms:modified>
</cp:coreProperties>
</file>