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Tw Cen MT" panose="020B0602020104020603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9646"/>
    <a:srgbClr val="F8A15A"/>
    <a:srgbClr val="E46C0A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88" autoAdjust="0"/>
  </p:normalViewPr>
  <p:slideViewPr>
    <p:cSldViewPr snapToGrid="0">
      <p:cViewPr>
        <p:scale>
          <a:sx n="98" d="100"/>
          <a:sy n="98" d="100"/>
        </p:scale>
        <p:origin x="450" y="-10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132">
            <a:extLst>
              <a:ext uri="{FF2B5EF4-FFF2-40B4-BE49-F238E27FC236}">
                <a16:creationId xmlns:a16="http://schemas.microsoft.com/office/drawing/2014/main" id="{65729D41-C616-49B4-8229-50A36B667DB2}"/>
              </a:ext>
            </a:extLst>
          </p:cNvPr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Effects Lab</a:t>
            </a:r>
            <a:endParaRPr lang="en-SG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92567C-67CC-4AE6-A411-250ACA4460B3}"/>
              </a:ext>
            </a:extLst>
          </p:cNvPr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Effects Lab</a:t>
            </a:r>
            <a:endParaRPr lang="en-SG" sz="8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FB541BD-C5D7-488C-8B78-BE850AFCEAAB}"/>
              </a:ext>
            </a:extLst>
          </p:cNvPr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0" name="[TextBox 40]">
            <a:extLst>
              <a:ext uri="{FF2B5EF4-FFF2-40B4-BE49-F238E27FC236}">
                <a16:creationId xmlns:a16="http://schemas.microsoft.com/office/drawing/2014/main" id="{4F4E7EA0-90AD-413F-834C-F889F159B85E}"/>
              </a:ext>
            </a:extLst>
          </p:cNvPr>
          <p:cNvSpPr txBox="1"/>
          <p:nvPr/>
        </p:nvSpPr>
        <p:spPr>
          <a:xfrm>
            <a:off x="2177509" y="3620323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Make transparent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C4FF1D7-26AB-44FB-97F5-117128CC8BCF}"/>
              </a:ext>
            </a:extLst>
          </p:cNvPr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12229A4-CDFE-4CF4-A7F3-7694961C0BE2}"/>
                </a:ext>
              </a:extLst>
            </p:cNvPr>
            <p:cNvGrpSpPr/>
            <p:nvPr/>
          </p:nvGrpSpPr>
          <p:grpSpPr>
            <a:xfrm>
              <a:off x="1002575" y="1231726"/>
              <a:ext cx="838200" cy="838200"/>
              <a:chOff x="375266" y="5397326"/>
              <a:chExt cx="838200" cy="838200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E0CA720-5A00-4CE7-8436-CC8A15BAEA03}"/>
                  </a:ext>
                </a:extLst>
              </p:cNvPr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2" name="Rectangle 4">
                <a:extLst>
                  <a:ext uri="{FF2B5EF4-FFF2-40B4-BE49-F238E27FC236}">
                    <a16:creationId xmlns:a16="http://schemas.microsoft.com/office/drawing/2014/main" id="{499B0383-E763-4D66-90E3-4B195D2037EF}"/>
                  </a:ext>
                </a:extLst>
              </p:cNvPr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ADFF655-F947-4AC1-A6D1-3626AEEAEF4D}"/>
                </a:ext>
              </a:extLst>
            </p:cNvPr>
            <p:cNvGrpSpPr/>
            <p:nvPr/>
          </p:nvGrpSpPr>
          <p:grpSpPr>
            <a:xfrm rot="19309737">
              <a:off x="1055944" y="1716648"/>
              <a:ext cx="451729" cy="125057"/>
              <a:chOff x="4341446" y="3824908"/>
              <a:chExt cx="580645" cy="91227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56E330A-9E71-4975-BFE3-3569C645CCBF}"/>
                  </a:ext>
                </a:extLst>
              </p:cNvPr>
              <p:cNvSpPr/>
              <p:nvPr/>
            </p:nvSpPr>
            <p:spPr>
              <a:xfrm>
                <a:off x="4341446" y="3824908"/>
                <a:ext cx="387077" cy="9106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60CD469-EBA6-4B7B-87F5-40B61844757F}"/>
                  </a:ext>
                </a:extLst>
              </p:cNvPr>
              <p:cNvSpPr/>
              <p:nvPr/>
            </p:nvSpPr>
            <p:spPr>
              <a:xfrm>
                <a:off x="4771683" y="3825073"/>
                <a:ext cx="150408" cy="9106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5-Point Star 35">
              <a:extLst>
                <a:ext uri="{FF2B5EF4-FFF2-40B4-BE49-F238E27FC236}">
                  <a16:creationId xmlns:a16="http://schemas.microsoft.com/office/drawing/2014/main" id="{ED05A8CB-B0A8-4DAC-A233-A4A0E839D646}"/>
                </a:ext>
              </a:extLst>
            </p:cNvPr>
            <p:cNvSpPr/>
            <p:nvPr/>
          </p:nvSpPr>
          <p:spPr>
            <a:xfrm>
              <a:off x="1214564" y="1400625"/>
              <a:ext cx="161813" cy="16334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5-Point Star 62">
              <a:extLst>
                <a:ext uri="{FF2B5EF4-FFF2-40B4-BE49-F238E27FC236}">
                  <a16:creationId xmlns:a16="http://schemas.microsoft.com/office/drawing/2014/main" id="{D40924C6-3E72-4E9B-9220-B73BD1710CD3}"/>
                </a:ext>
              </a:extLst>
            </p:cNvPr>
            <p:cNvSpPr/>
            <p:nvPr/>
          </p:nvSpPr>
          <p:spPr>
            <a:xfrm>
              <a:off x="1497932" y="1697507"/>
              <a:ext cx="161813" cy="16334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5-Point Star 63">
              <a:extLst>
                <a:ext uri="{FF2B5EF4-FFF2-40B4-BE49-F238E27FC236}">
                  <a16:creationId xmlns:a16="http://schemas.microsoft.com/office/drawing/2014/main" id="{69992E21-6B70-4FD3-BCF5-A3549D4E8668}"/>
                </a:ext>
              </a:extLst>
            </p:cNvPr>
            <p:cNvSpPr/>
            <p:nvPr/>
          </p:nvSpPr>
          <p:spPr>
            <a:xfrm>
              <a:off x="1487436" y="1427269"/>
              <a:ext cx="161813" cy="16334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5B14E67-49D1-4B4F-B4BC-797DCA11170B}"/>
              </a:ext>
            </a:extLst>
          </p:cNvPr>
          <p:cNvGrpSpPr/>
          <p:nvPr/>
        </p:nvGrpSpPr>
        <p:grpSpPr>
          <a:xfrm>
            <a:off x="2441649" y="2903641"/>
            <a:ext cx="420624" cy="420624"/>
            <a:chOff x="2441649" y="2903641"/>
            <a:chExt cx="420624" cy="420624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3086928-B7BE-42CC-BA97-1D358082D198}"/>
                </a:ext>
              </a:extLst>
            </p:cNvPr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6A13BFB0-2E59-4DE6-B83A-640C5D774EEA}"/>
                </a:ext>
              </a:extLst>
            </p:cNvPr>
            <p:cNvSpPr/>
            <p:nvPr/>
          </p:nvSpPr>
          <p:spPr>
            <a:xfrm>
              <a:off x="2580713" y="3048048"/>
              <a:ext cx="247269" cy="24546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A368E166-9781-41F9-893E-E4C1CF70045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445459" y="2907861"/>
              <a:ext cx="310670" cy="294714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87DF723-5B66-4469-9C12-4F5F8781BB87}"/>
              </a:ext>
            </a:extLst>
          </p:cNvPr>
          <p:cNvGrpSpPr/>
          <p:nvPr/>
        </p:nvGrpSpPr>
        <p:grpSpPr>
          <a:xfrm>
            <a:off x="3998986" y="2939525"/>
            <a:ext cx="420624" cy="420624"/>
            <a:chOff x="3998986" y="2939525"/>
            <a:chExt cx="420624" cy="420624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29E2C0E-6A3B-4605-ADDF-41D24E220C6D}"/>
                </a:ext>
              </a:extLst>
            </p:cNvPr>
            <p:cNvSpPr/>
            <p:nvPr/>
          </p:nvSpPr>
          <p:spPr>
            <a:xfrm>
              <a:off x="3998986" y="2939525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ounded Rectangle 32">
              <a:extLst>
                <a:ext uri="{FF2B5EF4-FFF2-40B4-BE49-F238E27FC236}">
                  <a16:creationId xmlns:a16="http://schemas.microsoft.com/office/drawing/2014/main" id="{550852FF-D946-4CD0-85D5-3B38AEE58C94}"/>
                </a:ext>
              </a:extLst>
            </p:cNvPr>
            <p:cNvSpPr/>
            <p:nvPr/>
          </p:nvSpPr>
          <p:spPr>
            <a:xfrm rot="18417818">
              <a:off x="4020366" y="3185982"/>
              <a:ext cx="260626" cy="8706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928ECE41-FF08-40A3-AD31-F43784EE063B}"/>
                </a:ext>
              </a:extLst>
            </p:cNvPr>
            <p:cNvSpPr/>
            <p:nvPr/>
          </p:nvSpPr>
          <p:spPr>
            <a:xfrm>
              <a:off x="4077940" y="2976524"/>
              <a:ext cx="292608" cy="29031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1" name="[TextBox 40]">
            <a:extLst>
              <a:ext uri="{FF2B5EF4-FFF2-40B4-BE49-F238E27FC236}">
                <a16:creationId xmlns:a16="http://schemas.microsoft.com/office/drawing/2014/main" id="{91F9DB72-987A-42BD-973C-B17DAABB6D87}"/>
              </a:ext>
            </a:extLst>
          </p:cNvPr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</a:p>
        </p:txBody>
      </p:sp>
      <p:sp>
        <p:nvSpPr>
          <p:cNvPr id="162" name="[TextBox 40]">
            <a:extLst>
              <a:ext uri="{FF2B5EF4-FFF2-40B4-BE49-F238E27FC236}">
                <a16:creationId xmlns:a16="http://schemas.microsoft.com/office/drawing/2014/main" id="{9AA94F6C-D986-402C-8733-7462D47FAA67}"/>
              </a:ext>
            </a:extLst>
          </p:cNvPr>
          <p:cNvSpPr txBox="1"/>
          <p:nvPr/>
        </p:nvSpPr>
        <p:spPr>
          <a:xfrm>
            <a:off x="7579534" y="3655646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Recolor Remainder</a:t>
            </a:r>
          </a:p>
        </p:txBody>
      </p:sp>
      <p:sp>
        <p:nvSpPr>
          <p:cNvPr id="164" name="[TextBox 40]">
            <a:extLst>
              <a:ext uri="{FF2B5EF4-FFF2-40B4-BE49-F238E27FC236}">
                <a16:creationId xmlns:a16="http://schemas.microsoft.com/office/drawing/2014/main" id="{5A336B3F-A399-4623-AB9F-ED669FA36710}"/>
              </a:ext>
            </a:extLst>
          </p:cNvPr>
          <p:cNvSpPr txBox="1"/>
          <p:nvPr/>
        </p:nvSpPr>
        <p:spPr>
          <a:xfrm>
            <a:off x="6284355" y="3655646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Blur Remainder</a:t>
            </a:r>
          </a:p>
        </p:txBody>
      </p:sp>
      <p:grpSp>
        <p:nvGrpSpPr>
          <p:cNvPr id="12" name="Group 164">
            <a:extLst>
              <a:ext uri="{FF2B5EF4-FFF2-40B4-BE49-F238E27FC236}">
                <a16:creationId xmlns:a16="http://schemas.microsoft.com/office/drawing/2014/main" id="{96559A37-EA75-4C05-A4DB-E547A2D2C5A6}"/>
              </a:ext>
            </a:extLst>
          </p:cNvPr>
          <p:cNvGrpSpPr/>
          <p:nvPr/>
        </p:nvGrpSpPr>
        <p:grpSpPr>
          <a:xfrm>
            <a:off x="7874178" y="2972309"/>
            <a:ext cx="420624" cy="420624"/>
            <a:chOff x="7874178" y="2972309"/>
            <a:chExt cx="420624" cy="420624"/>
          </a:xfrm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2CE79E3-C48A-4EAA-AE1B-3D4F7FB0BB8E}"/>
                </a:ext>
              </a:extLst>
            </p:cNvPr>
            <p:cNvSpPr/>
            <p:nvPr/>
          </p:nvSpPr>
          <p:spPr>
            <a:xfrm>
              <a:off x="7874178" y="297230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32AB955E-DCF7-4539-9738-9DB9F6208585}"/>
                </a:ext>
              </a:extLst>
            </p:cNvPr>
            <p:cNvSpPr/>
            <p:nvPr/>
          </p:nvSpPr>
          <p:spPr>
            <a:xfrm>
              <a:off x="7878749" y="2974346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E12C28C-8BA8-4207-B944-BB70527F2A0F}"/>
                </a:ext>
              </a:extLst>
            </p:cNvPr>
            <p:cNvSpPr/>
            <p:nvPr/>
          </p:nvSpPr>
          <p:spPr>
            <a:xfrm>
              <a:off x="8080193" y="2974346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9C3DEF9A-B46F-4A52-AC2F-934665D8497F}"/>
                </a:ext>
              </a:extLst>
            </p:cNvPr>
            <p:cNvSpPr/>
            <p:nvPr/>
          </p:nvSpPr>
          <p:spPr>
            <a:xfrm>
              <a:off x="7980424" y="309070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B89C706A-FBB1-4B74-A41B-E7BFE0054CB8}"/>
                </a:ext>
              </a:extLst>
            </p:cNvPr>
            <p:cNvSpPr/>
            <p:nvPr/>
          </p:nvSpPr>
          <p:spPr>
            <a:xfrm>
              <a:off x="8181869" y="309070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10315905-A0F5-402D-9C27-D4AA7B1A2DDB}"/>
                </a:ext>
              </a:extLst>
            </p:cNvPr>
            <p:cNvSpPr/>
            <p:nvPr/>
          </p:nvSpPr>
          <p:spPr>
            <a:xfrm>
              <a:off x="7878749" y="3205751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BB20204C-EF44-487A-8906-05850CB8D917}"/>
                </a:ext>
              </a:extLst>
            </p:cNvPr>
            <p:cNvSpPr/>
            <p:nvPr/>
          </p:nvSpPr>
          <p:spPr>
            <a:xfrm>
              <a:off x="8080193" y="3205751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544CECF7-0AB2-4F65-BFAC-3A436529127D}"/>
                </a:ext>
              </a:extLst>
            </p:cNvPr>
            <p:cNvSpPr/>
            <p:nvPr/>
          </p:nvSpPr>
          <p:spPr>
            <a:xfrm>
              <a:off x="7980424" y="3322110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0B223645-91A2-41AE-93A1-CA881F506B4B}"/>
                </a:ext>
              </a:extLst>
            </p:cNvPr>
            <p:cNvSpPr/>
            <p:nvPr/>
          </p:nvSpPr>
          <p:spPr>
            <a:xfrm>
              <a:off x="8181869" y="3322110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169A3B7A-62B8-4949-969E-2AD95451F11A}"/>
                </a:ext>
              </a:extLst>
            </p:cNvPr>
            <p:cNvGrpSpPr/>
            <p:nvPr/>
          </p:nvGrpSpPr>
          <p:grpSpPr>
            <a:xfrm>
              <a:off x="7937206" y="3033591"/>
              <a:ext cx="303120" cy="236323"/>
              <a:chOff x="6044406" y="2460870"/>
              <a:chExt cx="303120" cy="236323"/>
            </a:xfrm>
          </p:grpSpPr>
          <p:sp>
            <p:nvSpPr>
              <p:cNvPr id="321" name="Isosceles Triangle 27">
                <a:extLst>
                  <a:ext uri="{FF2B5EF4-FFF2-40B4-BE49-F238E27FC236}">
                    <a16:creationId xmlns:a16="http://schemas.microsoft.com/office/drawing/2014/main" id="{61D347CF-FE64-4A48-9BEC-AA6391F1DA67}"/>
                  </a:ext>
                </a:extLst>
              </p:cNvPr>
              <p:cNvSpPr/>
              <p:nvPr/>
            </p:nvSpPr>
            <p:spPr>
              <a:xfrm>
                <a:off x="6044406" y="2460870"/>
                <a:ext cx="303120" cy="236323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2" name="Freeform 28">
                <a:extLst>
                  <a:ext uri="{FF2B5EF4-FFF2-40B4-BE49-F238E27FC236}">
                    <a16:creationId xmlns:a16="http://schemas.microsoft.com/office/drawing/2014/main" id="{C21FCA08-5A7B-43EC-A52D-3735EE248FE3}"/>
                  </a:ext>
                </a:extLst>
              </p:cNvPr>
              <p:cNvSpPr/>
              <p:nvPr/>
            </p:nvSpPr>
            <p:spPr>
              <a:xfrm>
                <a:off x="6044406" y="2460870"/>
                <a:ext cx="261971" cy="236321"/>
              </a:xfrm>
              <a:custGeom>
                <a:avLst/>
                <a:gdLst>
                  <a:gd name="connsiteX0" fmla="*/ 151561 w 261971"/>
                  <a:gd name="connsiteY0" fmla="*/ 175603 h 236321"/>
                  <a:gd name="connsiteX1" fmla="*/ 244663 w 261971"/>
                  <a:gd name="connsiteY1" fmla="*/ 175603 h 236321"/>
                  <a:gd name="connsiteX2" fmla="*/ 244663 w 261971"/>
                  <a:gd name="connsiteY2" fmla="*/ 236321 h 236321"/>
                  <a:gd name="connsiteX3" fmla="*/ 151561 w 261971"/>
                  <a:gd name="connsiteY3" fmla="*/ 236321 h 236321"/>
                  <a:gd name="connsiteX4" fmla="*/ 38940 w 261971"/>
                  <a:gd name="connsiteY4" fmla="*/ 175603 h 236321"/>
                  <a:gd name="connsiteX5" fmla="*/ 43219 w 261971"/>
                  <a:gd name="connsiteY5" fmla="*/ 175603 h 236321"/>
                  <a:gd name="connsiteX6" fmla="*/ 43219 w 261971"/>
                  <a:gd name="connsiteY6" fmla="*/ 236321 h 236321"/>
                  <a:gd name="connsiteX7" fmla="*/ 0 w 261971"/>
                  <a:gd name="connsiteY7" fmla="*/ 236321 h 236321"/>
                  <a:gd name="connsiteX8" fmla="*/ 251330 w 261971"/>
                  <a:gd name="connsiteY8" fmla="*/ 155566 h 236321"/>
                  <a:gd name="connsiteX9" fmla="*/ 261971 w 261971"/>
                  <a:gd name="connsiteY9" fmla="*/ 172158 h 236321"/>
                  <a:gd name="connsiteX10" fmla="*/ 251330 w 261971"/>
                  <a:gd name="connsiteY10" fmla="*/ 172158 h 236321"/>
                  <a:gd name="connsiteX11" fmla="*/ 113564 w 261971"/>
                  <a:gd name="connsiteY11" fmla="*/ 59244 h 236321"/>
                  <a:gd name="connsiteX12" fmla="*/ 142988 w 261971"/>
                  <a:gd name="connsiteY12" fmla="*/ 59244 h 236321"/>
                  <a:gd name="connsiteX13" fmla="*/ 142988 w 261971"/>
                  <a:gd name="connsiteY13" fmla="*/ 172158 h 236321"/>
                  <a:gd name="connsiteX14" fmla="*/ 49885 w 261971"/>
                  <a:gd name="connsiteY14" fmla="*/ 172158 h 236321"/>
                  <a:gd name="connsiteX15" fmla="*/ 49885 w 261971"/>
                  <a:gd name="connsiteY15" fmla="*/ 158537 h 236321"/>
                  <a:gd name="connsiteX16" fmla="*/ 151561 w 261971"/>
                  <a:gd name="connsiteY16" fmla="*/ 0 h 236321"/>
                  <a:gd name="connsiteX17" fmla="*/ 188189 w 261971"/>
                  <a:gd name="connsiteY17" fmla="*/ 57112 h 236321"/>
                  <a:gd name="connsiteX18" fmla="*/ 151561 w 261971"/>
                  <a:gd name="connsiteY18" fmla="*/ 57112 h 236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1971" h="236321">
                    <a:moveTo>
                      <a:pt x="151561" y="175603"/>
                    </a:moveTo>
                    <a:lnTo>
                      <a:pt x="244663" y="175603"/>
                    </a:lnTo>
                    <a:lnTo>
                      <a:pt x="244663" y="236321"/>
                    </a:lnTo>
                    <a:lnTo>
                      <a:pt x="151561" y="236321"/>
                    </a:lnTo>
                    <a:close/>
                    <a:moveTo>
                      <a:pt x="38940" y="175603"/>
                    </a:moveTo>
                    <a:lnTo>
                      <a:pt x="43219" y="175603"/>
                    </a:lnTo>
                    <a:lnTo>
                      <a:pt x="43219" y="236321"/>
                    </a:lnTo>
                    <a:lnTo>
                      <a:pt x="0" y="236321"/>
                    </a:lnTo>
                    <a:close/>
                    <a:moveTo>
                      <a:pt x="251330" y="155566"/>
                    </a:moveTo>
                    <a:lnTo>
                      <a:pt x="261971" y="172158"/>
                    </a:lnTo>
                    <a:lnTo>
                      <a:pt x="251330" y="172158"/>
                    </a:lnTo>
                    <a:close/>
                    <a:moveTo>
                      <a:pt x="113564" y="59244"/>
                    </a:moveTo>
                    <a:lnTo>
                      <a:pt x="142988" y="59244"/>
                    </a:lnTo>
                    <a:lnTo>
                      <a:pt x="142988" y="172158"/>
                    </a:lnTo>
                    <a:lnTo>
                      <a:pt x="49885" y="172158"/>
                    </a:lnTo>
                    <a:lnTo>
                      <a:pt x="49885" y="158537"/>
                    </a:lnTo>
                    <a:close/>
                    <a:moveTo>
                      <a:pt x="151561" y="0"/>
                    </a:moveTo>
                    <a:lnTo>
                      <a:pt x="188189" y="57112"/>
                    </a:lnTo>
                    <a:lnTo>
                      <a:pt x="151561" y="57112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EF8623-EE9E-4096-92E6-FA965F6087CB}"/>
              </a:ext>
            </a:extLst>
          </p:cNvPr>
          <p:cNvGrpSpPr/>
          <p:nvPr/>
        </p:nvGrpSpPr>
        <p:grpSpPr>
          <a:xfrm>
            <a:off x="6578999" y="2972309"/>
            <a:ext cx="420624" cy="420624"/>
            <a:chOff x="6578999" y="2972309"/>
            <a:chExt cx="420624" cy="420624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5BDDBE2-2865-4DC0-A8EA-D03C8F2A8C4E}"/>
                </a:ext>
              </a:extLst>
            </p:cNvPr>
            <p:cNvSpPr/>
            <p:nvPr/>
          </p:nvSpPr>
          <p:spPr>
            <a:xfrm>
              <a:off x="6578999" y="297230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6" name="Picture 2">
              <a:extLst>
                <a:ext uri="{FF2B5EF4-FFF2-40B4-BE49-F238E27FC236}">
                  <a16:creationId xmlns:a16="http://schemas.microsoft.com/office/drawing/2014/main" id="{D9391706-1C54-4303-AB22-E11E07199D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2133" y="2976471"/>
              <a:ext cx="414337" cy="414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8808A859-32AE-47C1-A898-5FAF8F30A7EF}"/>
                </a:ext>
              </a:extLst>
            </p:cNvPr>
            <p:cNvGrpSpPr/>
            <p:nvPr/>
          </p:nvGrpSpPr>
          <p:grpSpPr>
            <a:xfrm>
              <a:off x="6644123" y="3048048"/>
              <a:ext cx="303120" cy="236323"/>
              <a:chOff x="6044406" y="2460870"/>
              <a:chExt cx="303120" cy="236323"/>
            </a:xfrm>
          </p:grpSpPr>
          <p:sp>
            <p:nvSpPr>
              <p:cNvPr id="296" name="Isosceles Triangle 27">
                <a:extLst>
                  <a:ext uri="{FF2B5EF4-FFF2-40B4-BE49-F238E27FC236}">
                    <a16:creationId xmlns:a16="http://schemas.microsoft.com/office/drawing/2014/main" id="{599AB485-642E-4435-B140-53A9EDEDEFAD}"/>
                  </a:ext>
                </a:extLst>
              </p:cNvPr>
              <p:cNvSpPr/>
              <p:nvPr/>
            </p:nvSpPr>
            <p:spPr>
              <a:xfrm>
                <a:off x="6044406" y="2460870"/>
                <a:ext cx="303120" cy="236323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7" name="Freeform 28">
                <a:extLst>
                  <a:ext uri="{FF2B5EF4-FFF2-40B4-BE49-F238E27FC236}">
                    <a16:creationId xmlns:a16="http://schemas.microsoft.com/office/drawing/2014/main" id="{DF5DCCC9-A5E5-4161-A5F2-9CBED84040E9}"/>
                  </a:ext>
                </a:extLst>
              </p:cNvPr>
              <p:cNvSpPr/>
              <p:nvPr/>
            </p:nvSpPr>
            <p:spPr>
              <a:xfrm>
                <a:off x="6044406" y="2460870"/>
                <a:ext cx="261971" cy="236321"/>
              </a:xfrm>
              <a:custGeom>
                <a:avLst/>
                <a:gdLst>
                  <a:gd name="connsiteX0" fmla="*/ 151561 w 261971"/>
                  <a:gd name="connsiteY0" fmla="*/ 175603 h 236321"/>
                  <a:gd name="connsiteX1" fmla="*/ 244663 w 261971"/>
                  <a:gd name="connsiteY1" fmla="*/ 175603 h 236321"/>
                  <a:gd name="connsiteX2" fmla="*/ 244663 w 261971"/>
                  <a:gd name="connsiteY2" fmla="*/ 236321 h 236321"/>
                  <a:gd name="connsiteX3" fmla="*/ 151561 w 261971"/>
                  <a:gd name="connsiteY3" fmla="*/ 236321 h 236321"/>
                  <a:gd name="connsiteX4" fmla="*/ 38940 w 261971"/>
                  <a:gd name="connsiteY4" fmla="*/ 175603 h 236321"/>
                  <a:gd name="connsiteX5" fmla="*/ 43219 w 261971"/>
                  <a:gd name="connsiteY5" fmla="*/ 175603 h 236321"/>
                  <a:gd name="connsiteX6" fmla="*/ 43219 w 261971"/>
                  <a:gd name="connsiteY6" fmla="*/ 236321 h 236321"/>
                  <a:gd name="connsiteX7" fmla="*/ 0 w 261971"/>
                  <a:gd name="connsiteY7" fmla="*/ 236321 h 236321"/>
                  <a:gd name="connsiteX8" fmla="*/ 251330 w 261971"/>
                  <a:gd name="connsiteY8" fmla="*/ 155566 h 236321"/>
                  <a:gd name="connsiteX9" fmla="*/ 261971 w 261971"/>
                  <a:gd name="connsiteY9" fmla="*/ 172158 h 236321"/>
                  <a:gd name="connsiteX10" fmla="*/ 251330 w 261971"/>
                  <a:gd name="connsiteY10" fmla="*/ 172158 h 236321"/>
                  <a:gd name="connsiteX11" fmla="*/ 113564 w 261971"/>
                  <a:gd name="connsiteY11" fmla="*/ 59244 h 236321"/>
                  <a:gd name="connsiteX12" fmla="*/ 142988 w 261971"/>
                  <a:gd name="connsiteY12" fmla="*/ 59244 h 236321"/>
                  <a:gd name="connsiteX13" fmla="*/ 142988 w 261971"/>
                  <a:gd name="connsiteY13" fmla="*/ 172158 h 236321"/>
                  <a:gd name="connsiteX14" fmla="*/ 49885 w 261971"/>
                  <a:gd name="connsiteY14" fmla="*/ 172158 h 236321"/>
                  <a:gd name="connsiteX15" fmla="*/ 49885 w 261971"/>
                  <a:gd name="connsiteY15" fmla="*/ 158537 h 236321"/>
                  <a:gd name="connsiteX16" fmla="*/ 151561 w 261971"/>
                  <a:gd name="connsiteY16" fmla="*/ 0 h 236321"/>
                  <a:gd name="connsiteX17" fmla="*/ 188189 w 261971"/>
                  <a:gd name="connsiteY17" fmla="*/ 57112 h 236321"/>
                  <a:gd name="connsiteX18" fmla="*/ 151561 w 261971"/>
                  <a:gd name="connsiteY18" fmla="*/ 57112 h 236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1971" h="236321">
                    <a:moveTo>
                      <a:pt x="151561" y="175603"/>
                    </a:moveTo>
                    <a:lnTo>
                      <a:pt x="244663" y="175603"/>
                    </a:lnTo>
                    <a:lnTo>
                      <a:pt x="244663" y="236321"/>
                    </a:lnTo>
                    <a:lnTo>
                      <a:pt x="151561" y="236321"/>
                    </a:lnTo>
                    <a:close/>
                    <a:moveTo>
                      <a:pt x="38940" y="175603"/>
                    </a:moveTo>
                    <a:lnTo>
                      <a:pt x="43219" y="175603"/>
                    </a:lnTo>
                    <a:lnTo>
                      <a:pt x="43219" y="236321"/>
                    </a:lnTo>
                    <a:lnTo>
                      <a:pt x="0" y="236321"/>
                    </a:lnTo>
                    <a:close/>
                    <a:moveTo>
                      <a:pt x="251330" y="155566"/>
                    </a:moveTo>
                    <a:lnTo>
                      <a:pt x="261971" y="172158"/>
                    </a:lnTo>
                    <a:lnTo>
                      <a:pt x="251330" y="172158"/>
                    </a:lnTo>
                    <a:close/>
                    <a:moveTo>
                      <a:pt x="113564" y="59244"/>
                    </a:moveTo>
                    <a:lnTo>
                      <a:pt x="142988" y="59244"/>
                    </a:lnTo>
                    <a:lnTo>
                      <a:pt x="142988" y="172158"/>
                    </a:lnTo>
                    <a:lnTo>
                      <a:pt x="49885" y="172158"/>
                    </a:lnTo>
                    <a:lnTo>
                      <a:pt x="49885" y="158537"/>
                    </a:lnTo>
                    <a:close/>
                    <a:moveTo>
                      <a:pt x="151561" y="0"/>
                    </a:moveTo>
                    <a:lnTo>
                      <a:pt x="188189" y="57112"/>
                    </a:lnTo>
                    <a:lnTo>
                      <a:pt x="151561" y="57112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1" name="[TextBox 40]">
            <a:extLst>
              <a:ext uri="{FF2B5EF4-FFF2-40B4-BE49-F238E27FC236}">
                <a16:creationId xmlns:a16="http://schemas.microsoft.com/office/drawing/2014/main" id="{7F1C21B1-CA3D-41FD-984D-539A76B2D34B}"/>
              </a:ext>
            </a:extLst>
          </p:cNvPr>
          <p:cNvSpPr txBox="1"/>
          <p:nvPr/>
        </p:nvSpPr>
        <p:spPr>
          <a:xfrm>
            <a:off x="5082057" y="3641008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Blur Selected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52A12C1-66D6-4849-B248-71E3CC30171B}"/>
              </a:ext>
            </a:extLst>
          </p:cNvPr>
          <p:cNvGrpSpPr/>
          <p:nvPr/>
        </p:nvGrpSpPr>
        <p:grpSpPr>
          <a:xfrm>
            <a:off x="1049222" y="2737758"/>
            <a:ext cx="838200" cy="838200"/>
            <a:chOff x="2150418" y="2361045"/>
            <a:chExt cx="838200" cy="8382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A313378-4723-47BB-8351-2AE24A87E58B}"/>
                </a:ext>
              </a:extLst>
            </p:cNvPr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4">
              <a:extLst>
                <a:ext uri="{FF2B5EF4-FFF2-40B4-BE49-F238E27FC236}">
                  <a16:creationId xmlns:a16="http://schemas.microsoft.com/office/drawing/2014/main" id="{47E1119F-C608-4461-A398-21E1AB9D90AB}"/>
                </a:ext>
              </a:extLst>
            </p:cNvPr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C2CFCF6-D92E-44B7-8883-1298892B07BD}"/>
                </a:ext>
              </a:extLst>
            </p:cNvPr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7DD2C64C-83D6-4A70-AAB6-11D4F49F02F0}"/>
              </a:ext>
            </a:extLst>
          </p:cNvPr>
          <p:cNvSpPr txBox="1"/>
          <p:nvPr/>
        </p:nvSpPr>
        <p:spPr>
          <a:xfrm>
            <a:off x="1165122" y="371193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Create spotlight</a:t>
            </a:r>
            <a:endParaRPr lang="en-SG" sz="800" dirty="0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3B7E657-9A8C-491B-BEF0-C42084DF3D92}"/>
              </a:ext>
            </a:extLst>
          </p:cNvPr>
          <p:cNvGrpSpPr/>
          <p:nvPr/>
        </p:nvGrpSpPr>
        <p:grpSpPr>
          <a:xfrm>
            <a:off x="1049222" y="4274311"/>
            <a:ext cx="838200" cy="838200"/>
            <a:chOff x="2228551" y="4068544"/>
            <a:chExt cx="838200" cy="838200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1C7D4F1-A85C-4539-ADE7-BFCEC998DF6C}"/>
                </a:ext>
              </a:extLst>
            </p:cNvPr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EB1DCE7D-113F-449B-A52E-D2F0A0A436F1}"/>
                </a:ext>
              </a:extLst>
            </p:cNvPr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0" name="Rectangle 4">
              <a:extLst>
                <a:ext uri="{FF2B5EF4-FFF2-40B4-BE49-F238E27FC236}">
                  <a16:creationId xmlns:a16="http://schemas.microsoft.com/office/drawing/2014/main" id="{3A8DB426-A198-429B-AF4D-3678840F36DA}"/>
                </a:ext>
              </a:extLst>
            </p:cNvPr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Arc 200">
              <a:extLst>
                <a:ext uri="{FF2B5EF4-FFF2-40B4-BE49-F238E27FC236}">
                  <a16:creationId xmlns:a16="http://schemas.microsoft.com/office/drawing/2014/main" id="{50C2FE92-E8C6-4D47-B8BA-40D7722FF3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E401E979-E31E-4D94-8C9A-98F02636FD74}"/>
                </a:ext>
              </a:extLst>
            </p:cNvPr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EE63108D-9902-4F04-B25C-B841775BB10F}"/>
              </a:ext>
            </a:extLst>
          </p:cNvPr>
          <p:cNvSpPr txBox="1"/>
          <p:nvPr/>
        </p:nvSpPr>
        <p:spPr>
          <a:xfrm>
            <a:off x="1151337" y="5112511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Recreate spotlight</a:t>
            </a:r>
            <a:endParaRPr lang="en-SG" sz="800" dirty="0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3AFE938-036C-4DBC-A6FD-6C3F57553E44}"/>
              </a:ext>
            </a:extLst>
          </p:cNvPr>
          <p:cNvGrpSpPr/>
          <p:nvPr/>
        </p:nvGrpSpPr>
        <p:grpSpPr>
          <a:xfrm>
            <a:off x="2408882" y="1289467"/>
            <a:ext cx="838200" cy="838200"/>
            <a:chOff x="1002575" y="1231726"/>
            <a:chExt cx="838200" cy="838200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90F1273-FAA2-40B5-BD7D-26485A39286C}"/>
                </a:ext>
              </a:extLst>
            </p:cNvPr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1101CB54-B827-4236-9D79-39E5C61C9ED6}"/>
                </a:ext>
              </a:extLst>
            </p:cNvPr>
            <p:cNvGrpSpPr/>
            <p:nvPr/>
          </p:nvGrpSpPr>
          <p:grpSpPr>
            <a:xfrm rot="19309737">
              <a:off x="1055944" y="1716648"/>
              <a:ext cx="451729" cy="125057"/>
              <a:chOff x="4341446" y="3824908"/>
              <a:chExt cx="580645" cy="91227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FFB64B1-04F4-48C2-A9E0-30479452DE39}"/>
                  </a:ext>
                </a:extLst>
              </p:cNvPr>
              <p:cNvSpPr/>
              <p:nvPr/>
            </p:nvSpPr>
            <p:spPr>
              <a:xfrm>
                <a:off x="4341446" y="3824908"/>
                <a:ext cx="387077" cy="9106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47F846B7-F277-4686-A1E3-450CE5093304}"/>
                  </a:ext>
                </a:extLst>
              </p:cNvPr>
              <p:cNvSpPr/>
              <p:nvPr/>
            </p:nvSpPr>
            <p:spPr>
              <a:xfrm>
                <a:off x="4771683" y="3825073"/>
                <a:ext cx="150408" cy="9106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7" name="5-Point Star 35">
              <a:extLst>
                <a:ext uri="{FF2B5EF4-FFF2-40B4-BE49-F238E27FC236}">
                  <a16:creationId xmlns:a16="http://schemas.microsoft.com/office/drawing/2014/main" id="{C13B02A4-C894-49E0-8F01-561B13A256EE}"/>
                </a:ext>
              </a:extLst>
            </p:cNvPr>
            <p:cNvSpPr/>
            <p:nvPr/>
          </p:nvSpPr>
          <p:spPr>
            <a:xfrm>
              <a:off x="1214564" y="1400625"/>
              <a:ext cx="161813" cy="16334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5-Point Star 62">
              <a:extLst>
                <a:ext uri="{FF2B5EF4-FFF2-40B4-BE49-F238E27FC236}">
                  <a16:creationId xmlns:a16="http://schemas.microsoft.com/office/drawing/2014/main" id="{DE292321-816F-45FF-BCD1-D027135FF177}"/>
                </a:ext>
              </a:extLst>
            </p:cNvPr>
            <p:cNvSpPr/>
            <p:nvPr/>
          </p:nvSpPr>
          <p:spPr>
            <a:xfrm>
              <a:off x="1497932" y="1697507"/>
              <a:ext cx="161813" cy="16334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5-Point Star 63">
              <a:extLst>
                <a:ext uri="{FF2B5EF4-FFF2-40B4-BE49-F238E27FC236}">
                  <a16:creationId xmlns:a16="http://schemas.microsoft.com/office/drawing/2014/main" id="{84BD0E02-095F-40F3-8CAB-448A50F3E76D}"/>
                </a:ext>
              </a:extLst>
            </p:cNvPr>
            <p:cNvSpPr/>
            <p:nvPr/>
          </p:nvSpPr>
          <p:spPr>
            <a:xfrm>
              <a:off x="1487436" y="1427269"/>
              <a:ext cx="161813" cy="16334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F9E5E4-B41A-4D7F-A2A1-30FC8CE56D3D}"/>
              </a:ext>
            </a:extLst>
          </p:cNvPr>
          <p:cNvGrpSpPr/>
          <p:nvPr/>
        </p:nvGrpSpPr>
        <p:grpSpPr>
          <a:xfrm>
            <a:off x="5350592" y="2993281"/>
            <a:ext cx="411462" cy="418587"/>
            <a:chOff x="5350592" y="2993281"/>
            <a:chExt cx="411462" cy="418587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0B59FFF4-6324-48C9-849F-B0F8AF88DE87}"/>
                </a:ext>
              </a:extLst>
            </p:cNvPr>
            <p:cNvGrpSpPr/>
            <p:nvPr/>
          </p:nvGrpSpPr>
          <p:grpSpPr>
            <a:xfrm>
              <a:off x="5350592" y="2993281"/>
              <a:ext cx="411462" cy="418587"/>
              <a:chOff x="6442679" y="1413202"/>
              <a:chExt cx="411462" cy="418587"/>
            </a:xfrm>
          </p:grpSpPr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60EC2FC1-8778-4FF7-B478-D8BFB06059D3}"/>
                  </a:ext>
                </a:extLst>
              </p:cNvPr>
              <p:cNvSpPr/>
              <p:nvPr/>
            </p:nvSpPr>
            <p:spPr>
              <a:xfrm>
                <a:off x="6442679" y="1413202"/>
                <a:ext cx="108342" cy="1184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C86CC3A9-4FDD-41BB-9B85-D9C97EA590B6}"/>
                  </a:ext>
                </a:extLst>
              </p:cNvPr>
              <p:cNvSpPr/>
              <p:nvPr/>
            </p:nvSpPr>
            <p:spPr>
              <a:xfrm>
                <a:off x="6644123" y="1413202"/>
                <a:ext cx="108342" cy="1184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ABD3B1F7-974F-49A7-B072-D9C2B2D5F0E6}"/>
                  </a:ext>
                </a:extLst>
              </p:cNvPr>
              <p:cNvSpPr/>
              <p:nvPr/>
            </p:nvSpPr>
            <p:spPr>
              <a:xfrm>
                <a:off x="6544354" y="1529561"/>
                <a:ext cx="108342" cy="1184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F42ECC5C-4F4C-472B-BF53-51E775ECB0FC}"/>
                  </a:ext>
                </a:extLst>
              </p:cNvPr>
              <p:cNvSpPr/>
              <p:nvPr/>
            </p:nvSpPr>
            <p:spPr>
              <a:xfrm>
                <a:off x="6745799" y="1529561"/>
                <a:ext cx="108342" cy="1184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889F0D91-8143-46CF-B131-52C48B002A3C}"/>
                  </a:ext>
                </a:extLst>
              </p:cNvPr>
              <p:cNvSpPr/>
              <p:nvPr/>
            </p:nvSpPr>
            <p:spPr>
              <a:xfrm>
                <a:off x="6442679" y="1644607"/>
                <a:ext cx="108342" cy="1184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835D9FB5-F11F-49DE-9501-8D777953312D}"/>
                  </a:ext>
                </a:extLst>
              </p:cNvPr>
              <p:cNvSpPr/>
              <p:nvPr/>
            </p:nvSpPr>
            <p:spPr>
              <a:xfrm>
                <a:off x="6644123" y="1644607"/>
                <a:ext cx="108342" cy="1184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DD406D28-A2DC-40CE-87CC-011F75A92C9C}"/>
                  </a:ext>
                </a:extLst>
              </p:cNvPr>
              <p:cNvSpPr/>
              <p:nvPr/>
            </p:nvSpPr>
            <p:spPr>
              <a:xfrm>
                <a:off x="6544354" y="1760966"/>
                <a:ext cx="108342" cy="7082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E0846D79-2932-4B23-8E0A-E0D4CDA4FB04}"/>
                  </a:ext>
                </a:extLst>
              </p:cNvPr>
              <p:cNvSpPr/>
              <p:nvPr/>
            </p:nvSpPr>
            <p:spPr>
              <a:xfrm>
                <a:off x="6745799" y="1760966"/>
                <a:ext cx="108342" cy="7082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5B71DFF-C057-4194-AEB5-D1CED6FAB4F2}"/>
                </a:ext>
              </a:extLst>
            </p:cNvPr>
            <p:cNvGrpSpPr/>
            <p:nvPr/>
          </p:nvGrpSpPr>
          <p:grpSpPr>
            <a:xfrm>
              <a:off x="5409049" y="3050068"/>
              <a:ext cx="303120" cy="236323"/>
              <a:chOff x="6942006" y="2389233"/>
              <a:chExt cx="303120" cy="236323"/>
            </a:xfrm>
          </p:grpSpPr>
          <p:sp>
            <p:nvSpPr>
              <p:cNvPr id="274" name="Isosceles Triangle 27">
                <a:extLst>
                  <a:ext uri="{FF2B5EF4-FFF2-40B4-BE49-F238E27FC236}">
                    <a16:creationId xmlns:a16="http://schemas.microsoft.com/office/drawing/2014/main" id="{B44238F8-9819-4786-876B-FBA762430B9A}"/>
                  </a:ext>
                </a:extLst>
              </p:cNvPr>
              <p:cNvSpPr/>
              <p:nvPr/>
            </p:nvSpPr>
            <p:spPr>
              <a:xfrm>
                <a:off x="6942006" y="2389233"/>
                <a:ext cx="303120" cy="236323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Isosceles Triangle 27">
                <a:extLst>
                  <a:ext uri="{FF2B5EF4-FFF2-40B4-BE49-F238E27FC236}">
                    <a16:creationId xmlns:a16="http://schemas.microsoft.com/office/drawing/2014/main" id="{2A9AE515-8FA9-4BE4-88CD-CA8ED5C81E82}"/>
                  </a:ext>
                </a:extLst>
              </p:cNvPr>
              <p:cNvSpPr/>
              <p:nvPr/>
            </p:nvSpPr>
            <p:spPr>
              <a:xfrm>
                <a:off x="6942006" y="2389233"/>
                <a:ext cx="303120" cy="236323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99" name="[TextBox 40]">
            <a:extLst>
              <a:ext uri="{FF2B5EF4-FFF2-40B4-BE49-F238E27FC236}">
                <a16:creationId xmlns:a16="http://schemas.microsoft.com/office/drawing/2014/main" id="{95759BC3-3637-4649-9ACC-F3FC6BC57398}"/>
              </a:ext>
            </a:extLst>
          </p:cNvPr>
          <p:cNvSpPr txBox="1"/>
          <p:nvPr/>
        </p:nvSpPr>
        <p:spPr>
          <a:xfrm>
            <a:off x="6284355" y="5112446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Blur All Except Selected</a:t>
            </a:r>
          </a:p>
        </p:txBody>
      </p:sp>
      <p:sp>
        <p:nvSpPr>
          <p:cNvPr id="323" name="[TextBox 40]">
            <a:extLst>
              <a:ext uri="{FF2B5EF4-FFF2-40B4-BE49-F238E27FC236}">
                <a16:creationId xmlns:a16="http://schemas.microsoft.com/office/drawing/2014/main" id="{AA1B1888-56B1-42FB-85C0-694F9D2DCF9B}"/>
              </a:ext>
            </a:extLst>
          </p:cNvPr>
          <p:cNvSpPr txBox="1"/>
          <p:nvPr/>
        </p:nvSpPr>
        <p:spPr>
          <a:xfrm>
            <a:off x="7579534" y="5112446"/>
            <a:ext cx="10398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Recolor All Except Selected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14584E-CA9F-4F64-A9B4-202988B678EC}"/>
              </a:ext>
            </a:extLst>
          </p:cNvPr>
          <p:cNvGrpSpPr/>
          <p:nvPr/>
        </p:nvGrpSpPr>
        <p:grpSpPr>
          <a:xfrm>
            <a:off x="7811481" y="4273824"/>
            <a:ext cx="487597" cy="707886"/>
            <a:chOff x="7811481" y="4273824"/>
            <a:chExt cx="487597" cy="707886"/>
          </a:xfrm>
        </p:grpSpPr>
        <p:grpSp>
          <p:nvGrpSpPr>
            <p:cNvPr id="20" name="Group 164">
              <a:extLst>
                <a:ext uri="{FF2B5EF4-FFF2-40B4-BE49-F238E27FC236}">
                  <a16:creationId xmlns:a16="http://schemas.microsoft.com/office/drawing/2014/main" id="{E3A35B4A-CCC8-4127-8C9F-E0F7D709C377}"/>
                </a:ext>
              </a:extLst>
            </p:cNvPr>
            <p:cNvGrpSpPr/>
            <p:nvPr/>
          </p:nvGrpSpPr>
          <p:grpSpPr>
            <a:xfrm>
              <a:off x="7878454" y="4429109"/>
              <a:ext cx="420624" cy="420624"/>
              <a:chOff x="7874178" y="4429109"/>
              <a:chExt cx="420624" cy="420624"/>
            </a:xfrm>
          </p:grpSpPr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78BC657B-4CD0-46E2-8A91-883A72386DCB}"/>
                  </a:ext>
                </a:extLst>
              </p:cNvPr>
              <p:cNvSpPr/>
              <p:nvPr/>
            </p:nvSpPr>
            <p:spPr>
              <a:xfrm>
                <a:off x="7874178" y="4429109"/>
                <a:ext cx="420624" cy="4206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E18156AB-6425-4B19-88A9-D622B6F15FD7}"/>
                  </a:ext>
                </a:extLst>
              </p:cNvPr>
              <p:cNvSpPr/>
              <p:nvPr/>
            </p:nvSpPr>
            <p:spPr>
              <a:xfrm>
                <a:off x="7878749" y="4431146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56490092-86F0-4271-B776-6EE7F592E5CD}"/>
                  </a:ext>
                </a:extLst>
              </p:cNvPr>
              <p:cNvSpPr/>
              <p:nvPr/>
            </p:nvSpPr>
            <p:spPr>
              <a:xfrm>
                <a:off x="8080193" y="4431146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D31C09D4-4C2E-4063-88B4-CEFB9265FAA2}"/>
                  </a:ext>
                </a:extLst>
              </p:cNvPr>
              <p:cNvSpPr/>
              <p:nvPr/>
            </p:nvSpPr>
            <p:spPr>
              <a:xfrm>
                <a:off x="7980424" y="454750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F8185A2C-AE4C-4468-86F0-40968368639A}"/>
                  </a:ext>
                </a:extLst>
              </p:cNvPr>
              <p:cNvSpPr/>
              <p:nvPr/>
            </p:nvSpPr>
            <p:spPr>
              <a:xfrm>
                <a:off x="8181869" y="454750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4221896B-1D85-433E-A206-6EE058180CFE}"/>
                  </a:ext>
                </a:extLst>
              </p:cNvPr>
              <p:cNvSpPr/>
              <p:nvPr/>
            </p:nvSpPr>
            <p:spPr>
              <a:xfrm>
                <a:off x="7878749" y="4662551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F23D1333-5709-44DD-9BD8-FD12DE146220}"/>
                  </a:ext>
                </a:extLst>
              </p:cNvPr>
              <p:cNvSpPr/>
              <p:nvPr/>
            </p:nvSpPr>
            <p:spPr>
              <a:xfrm>
                <a:off x="8080193" y="4662551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84BA9686-9D20-4103-B8BB-095D4718CC1E}"/>
                  </a:ext>
                </a:extLst>
              </p:cNvPr>
              <p:cNvSpPr/>
              <p:nvPr/>
            </p:nvSpPr>
            <p:spPr>
              <a:xfrm>
                <a:off x="7980424" y="4778910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F5FABB54-E25F-4EDA-A58C-F88F84BAE918}"/>
                  </a:ext>
                </a:extLst>
              </p:cNvPr>
              <p:cNvSpPr/>
              <p:nvPr/>
            </p:nvSpPr>
            <p:spPr>
              <a:xfrm>
                <a:off x="8181869" y="4778910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D9BB43-7931-4194-83A8-A1BA928FA1A6}"/>
                </a:ext>
              </a:extLst>
            </p:cNvPr>
            <p:cNvSpPr txBox="1"/>
            <p:nvPr/>
          </p:nvSpPr>
          <p:spPr>
            <a:xfrm>
              <a:off x="7811481" y="4273824"/>
              <a:ext cx="4787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Tw Cen MT" panose="020B0602020104020603" pitchFamily="34" charset="0"/>
                </a:rPr>
                <a:t>O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42B4A21-9DB0-4859-BDB2-0C0AD130D7CF}"/>
              </a:ext>
            </a:extLst>
          </p:cNvPr>
          <p:cNvGrpSpPr/>
          <p:nvPr/>
        </p:nvGrpSpPr>
        <p:grpSpPr>
          <a:xfrm>
            <a:off x="6510648" y="4273030"/>
            <a:ext cx="488975" cy="707886"/>
            <a:chOff x="6510648" y="4273030"/>
            <a:chExt cx="488975" cy="70788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F0D7395-3403-4556-ABA9-9161337D7406}"/>
                </a:ext>
              </a:extLst>
            </p:cNvPr>
            <p:cNvGrpSpPr/>
            <p:nvPr/>
          </p:nvGrpSpPr>
          <p:grpSpPr>
            <a:xfrm>
              <a:off x="6578999" y="4429109"/>
              <a:ext cx="420624" cy="420624"/>
              <a:chOff x="6578999" y="4429109"/>
              <a:chExt cx="420624" cy="420624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6F977185-BBC8-4F8B-A69E-114B85B69665}"/>
                  </a:ext>
                </a:extLst>
              </p:cNvPr>
              <p:cNvSpPr/>
              <p:nvPr/>
            </p:nvSpPr>
            <p:spPr>
              <a:xfrm>
                <a:off x="6578999" y="4429109"/>
                <a:ext cx="420624" cy="4206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0" name="Picture 2">
                <a:extLst>
                  <a:ext uri="{FF2B5EF4-FFF2-40B4-BE49-F238E27FC236}">
                    <a16:creationId xmlns:a16="http://schemas.microsoft.com/office/drawing/2014/main" id="{6640A6A6-0F2B-4CD9-AFDB-E0A09100F4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2133" y="4433271"/>
                <a:ext cx="414337" cy="414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C48DAA5-D2F8-4CBD-AF0D-2C6D1C31D7BE}"/>
                </a:ext>
              </a:extLst>
            </p:cNvPr>
            <p:cNvSpPr txBox="1"/>
            <p:nvPr/>
          </p:nvSpPr>
          <p:spPr>
            <a:xfrm>
              <a:off x="6510648" y="4273030"/>
              <a:ext cx="4760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Tw Cen MT" panose="020B0602020104020603" pitchFamily="34" charset="0"/>
                  <a:cs typeface="Arial" panose="020B0604020202020204" pitchFamily="34" charset="0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3885</TotalTime>
  <Words>28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166</cp:revision>
  <dcterms:created xsi:type="dcterms:W3CDTF">2006-08-16T00:00:00Z</dcterms:created>
  <dcterms:modified xsi:type="dcterms:W3CDTF">2017-07-05T02:04:48Z</dcterms:modified>
</cp:coreProperties>
</file>