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sldIdLst>
    <p:sldId id="257" r:id="rId2"/>
    <p:sldId id="265" r:id="rId3"/>
  </p:sldIdLst>
  <p:sldSz cx="9144000" cy="6858000" type="screen4x3"/>
  <p:notesSz cx="6858000" cy="9144000"/>
  <p:embeddedFontLst>
    <p:embeddedFont>
      <p:font typeface="Gill Sans Ultra Bold" pitchFamily="34" charset="0"/>
      <p:regular r:id="rId5"/>
    </p:embeddedFont>
    <p:embeddedFont>
      <p:font typeface="Calibri" pitchFamily="34" charset="0"/>
      <p:regular r:id="rId6"/>
      <p:bold r:id="rId7"/>
      <p:italic r:id="rId8"/>
      <p:boldItalic r:id="rId9"/>
    </p:embeddedFont>
    <p:embeddedFont>
      <p:font typeface="Franklin Gothic Demi" pitchFamily="34" charset="0"/>
      <p:regular r:id="rId10"/>
      <p: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72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ableStyles" Target="tableStyle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5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72178" y="1815259"/>
            <a:ext cx="8652779" cy="2931548"/>
            <a:chOff x="372178" y="3601880"/>
            <a:chExt cx="8652779" cy="2931548"/>
          </a:xfrm>
        </p:grpSpPr>
        <p:grpSp>
          <p:nvGrpSpPr>
            <p:cNvPr id="24" name="Group 23"/>
            <p:cNvGrpSpPr/>
            <p:nvPr/>
          </p:nvGrpSpPr>
          <p:grpSpPr>
            <a:xfrm>
              <a:off x="372178" y="4107584"/>
              <a:ext cx="2133600" cy="1886402"/>
              <a:chOff x="372178" y="4107584"/>
              <a:chExt cx="2133600" cy="1886402"/>
            </a:xfrm>
          </p:grpSpPr>
          <p:sp>
            <p:nvSpPr>
              <p:cNvPr id="26" name="Rectangle 4"/>
              <p:cNvSpPr/>
              <p:nvPr/>
            </p:nvSpPr>
            <p:spPr>
              <a:xfrm rot="16200000">
                <a:off x="495777" y="3983985"/>
                <a:ext cx="1886402" cy="2133600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203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705931" y="4380296"/>
                <a:ext cx="1524000" cy="1238051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315531" y="4511917"/>
                <a:ext cx="762000" cy="152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315531" y="4746807"/>
                <a:ext cx="762000" cy="394855"/>
                <a:chOff x="4648200" y="3124200"/>
                <a:chExt cx="609600" cy="315884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4800600" y="3124200"/>
                  <a:ext cx="457200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648200" y="31242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4800600" y="3238500"/>
                  <a:ext cx="457200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4648200" y="32385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4800600" y="3363884"/>
                  <a:ext cx="457200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4648200" y="3363884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Flowchart: Connector 8"/>
              <p:cNvSpPr/>
              <p:nvPr/>
            </p:nvSpPr>
            <p:spPr>
              <a:xfrm>
                <a:off x="653599" y="4706108"/>
                <a:ext cx="758637" cy="1028701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762001">
                    <a:moveTo>
                      <a:pt x="149098" y="0"/>
                    </a:moveTo>
                    <a:lnTo>
                      <a:pt x="308102" y="0"/>
                    </a:lnTo>
                    <a:cubicBezTo>
                      <a:pt x="315116" y="0"/>
                      <a:pt x="320802" y="5686"/>
                      <a:pt x="320802" y="12700"/>
                    </a:cubicBezTo>
                    <a:lnTo>
                      <a:pt x="320802" y="63500"/>
                    </a:lnTo>
                    <a:cubicBezTo>
                      <a:pt x="320802" y="70514"/>
                      <a:pt x="315116" y="76200"/>
                      <a:pt x="308102" y="76200"/>
                    </a:cubicBezTo>
                    <a:lnTo>
                      <a:pt x="284382" y="76200"/>
                    </a:lnTo>
                    <a:lnTo>
                      <a:pt x="284382" y="312460"/>
                    </a:lnTo>
                    <a:cubicBezTo>
                      <a:pt x="383766" y="336669"/>
                      <a:pt x="457200" y="426459"/>
                      <a:pt x="457200" y="533401"/>
                    </a:cubicBezTo>
                    <a:cubicBezTo>
                      <a:pt x="457200" y="659653"/>
                      <a:pt x="354852" y="762001"/>
                      <a:pt x="228600" y="762001"/>
                    </a:cubicBezTo>
                    <a:cubicBezTo>
                      <a:pt x="102348" y="762001"/>
                      <a:pt x="0" y="659653"/>
                      <a:pt x="0" y="533401"/>
                    </a:cubicBezTo>
                    <a:cubicBezTo>
                      <a:pt x="0" y="426459"/>
                      <a:pt x="73434" y="336669"/>
                      <a:pt x="172818" y="312460"/>
                    </a:cubicBezTo>
                    <a:lnTo>
                      <a:pt x="172818" y="76200"/>
                    </a:lnTo>
                    <a:lnTo>
                      <a:pt x="149098" y="76200"/>
                    </a:lnTo>
                    <a:cubicBezTo>
                      <a:pt x="142084" y="76200"/>
                      <a:pt x="136398" y="70514"/>
                      <a:pt x="136398" y="63500"/>
                    </a:cubicBezTo>
                    <a:lnTo>
                      <a:pt x="136398" y="12700"/>
                    </a:lnTo>
                    <a:cubicBezTo>
                      <a:pt x="136398" y="5686"/>
                      <a:pt x="142084" y="0"/>
                      <a:pt x="14909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8" name="5-Point Star 2067"/>
              <p:cNvSpPr>
                <a:spLocks noChangeAspect="1"/>
              </p:cNvSpPr>
              <p:nvPr/>
            </p:nvSpPr>
            <p:spPr>
              <a:xfrm>
                <a:off x="824551" y="4428606"/>
                <a:ext cx="208183" cy="208183"/>
              </a:xfrm>
              <a:prstGeom prst="star5">
                <a:avLst/>
              </a:prstGeom>
              <a:solidFill>
                <a:schemeClr val="bg1"/>
              </a:solidFill>
              <a:ln w="38100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5-Point Star 60"/>
              <p:cNvSpPr/>
              <p:nvPr/>
            </p:nvSpPr>
            <p:spPr>
              <a:xfrm rot="1018584">
                <a:off x="1016219" y="4284520"/>
                <a:ext cx="335280" cy="345439"/>
              </a:xfrm>
              <a:prstGeom prst="star5">
                <a:avLst/>
              </a:prstGeom>
              <a:solidFill>
                <a:schemeClr val="bg1"/>
              </a:solidFill>
              <a:ln w="38100" cap="rnd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776557" y="3601880"/>
              <a:ext cx="6248400" cy="156966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9600" spc="-500" dirty="0" smtClean="0">
                  <a:solidFill>
                    <a:srgbClr val="FF6600"/>
                  </a:solidFill>
                  <a:latin typeface="Franklin Gothic Demi" pitchFamily="34" charset="0"/>
                </a:rPr>
                <a:t>PowerPoint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754241" y="4671380"/>
              <a:ext cx="5703959" cy="18620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1500" b="1" spc="1000" dirty="0" smtClean="0">
                  <a:solidFill>
                    <a:srgbClr val="0070C0"/>
                  </a:solidFill>
                  <a:latin typeface="Gill Sans Ultra Bold" pitchFamily="34" charset="0"/>
                </a:rPr>
                <a:t>Labs</a:t>
              </a:r>
              <a:endParaRPr lang="en-US" sz="11500" b="1" spc="1000" dirty="0">
                <a:solidFill>
                  <a:srgbClr val="0070C0"/>
                </a:solidFill>
                <a:latin typeface="Gill Sans Ultra Bold" pitchFamily="34" charset="0"/>
              </a:endParaRPr>
            </a:p>
          </p:txBody>
        </p:sp>
        <p:cxnSp>
          <p:nvCxnSpPr>
            <p:cNvPr id="2049" name="Straight Connector 2048"/>
            <p:cNvCxnSpPr/>
            <p:nvPr/>
          </p:nvCxnSpPr>
          <p:spPr>
            <a:xfrm>
              <a:off x="7315200" y="5046412"/>
              <a:ext cx="381000" cy="290816"/>
            </a:xfrm>
            <a:prstGeom prst="line">
              <a:avLst/>
            </a:prstGeom>
            <a:ln w="76200">
              <a:solidFill>
                <a:srgbClr val="0070C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7696200" y="5141662"/>
              <a:ext cx="533400" cy="195566"/>
            </a:xfrm>
            <a:prstGeom prst="line">
              <a:avLst/>
            </a:prstGeom>
            <a:ln w="76200">
              <a:solidFill>
                <a:srgbClr val="0070C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7696200" y="5337228"/>
              <a:ext cx="117764" cy="377917"/>
            </a:xfrm>
            <a:prstGeom prst="line">
              <a:avLst/>
            </a:prstGeom>
            <a:ln w="76200">
              <a:solidFill>
                <a:srgbClr val="0070C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813964" y="5715145"/>
              <a:ext cx="415636" cy="216277"/>
            </a:xfrm>
            <a:prstGeom prst="line">
              <a:avLst/>
            </a:prstGeom>
            <a:ln w="76200">
              <a:solidFill>
                <a:srgbClr val="0070C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530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Flowchart: Process 3"/>
          <p:cNvSpPr/>
          <p:nvPr/>
        </p:nvSpPr>
        <p:spPr>
          <a:xfrm>
            <a:off x="0" y="0"/>
            <a:ext cx="9144000" cy="3124200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68" r="7308" b="29338"/>
          <a:stretch/>
        </p:blipFill>
        <p:spPr bwMode="auto">
          <a:xfrm>
            <a:off x="201204" y="3733800"/>
            <a:ext cx="8171172" cy="220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68" r="7308" b="29338"/>
          <a:stretch/>
        </p:blipFill>
        <p:spPr bwMode="auto">
          <a:xfrm>
            <a:off x="353604" y="460007"/>
            <a:ext cx="8171172" cy="220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211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2796</TotalTime>
  <Words>3</Words>
  <Application>Microsoft Office PowerPoint</Application>
  <PresentationFormat>On-screen Show (4:3)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Gill Sans Ultra Bold</vt:lpstr>
      <vt:lpstr>Calibri</vt:lpstr>
      <vt:lpstr>Franklin Gothic Demi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Damithch</cp:lastModifiedBy>
  <cp:revision>47</cp:revision>
  <dcterms:created xsi:type="dcterms:W3CDTF">2006-08-16T00:00:00Z</dcterms:created>
  <dcterms:modified xsi:type="dcterms:W3CDTF">2013-12-01T06:39:36Z</dcterms:modified>
</cp:coreProperties>
</file>