
<file path=[Content_Types].xml><?xml version="1.0" encoding="utf-8"?>
<Types xmlns="http://schemas.openxmlformats.org/package/2006/content-types"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8"/>
  </p:notesMasterIdLst>
  <p:sldIdLst>
    <p:sldId id="287" r:id="rId4"/>
    <p:sldId id="256" r:id="rId5"/>
    <p:sldId id="292" r:id="rId6"/>
    <p:sldId id="341" r:id="rId7"/>
    <p:sldId id="352" r:id="rId8"/>
    <p:sldId id="332" r:id="rId9"/>
    <p:sldId id="343" r:id="rId10"/>
    <p:sldId id="345" r:id="rId11"/>
    <p:sldId id="353" r:id="rId12"/>
    <p:sldId id="355" r:id="rId13"/>
    <p:sldId id="357" r:id="rId14"/>
    <p:sldId id="334" r:id="rId15"/>
    <p:sldId id="346" r:id="rId16"/>
    <p:sldId id="347" r:id="rId17"/>
    <p:sldId id="339" r:id="rId18"/>
    <p:sldId id="348" r:id="rId19"/>
    <p:sldId id="349" r:id="rId20"/>
    <p:sldId id="350" r:id="rId21"/>
    <p:sldId id="351" r:id="rId22"/>
    <p:sldId id="361" r:id="rId23"/>
    <p:sldId id="359" r:id="rId24"/>
    <p:sldId id="360" r:id="rId25"/>
    <p:sldId id="274" r:id="rId26"/>
    <p:sldId id="3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nimate in Slide" id="{A3A2B0AB-762C-4281-AA7B-EF7E134E0DC4}">
          <p14:sldIdLst>
            <p14:sldId id="256"/>
            <p14:sldId id="292"/>
            <p14:sldId id="341"/>
            <p14:sldId id="352"/>
            <p14:sldId id="332"/>
            <p14:sldId id="343"/>
            <p14:sldId id="345"/>
            <p14:sldId id="353"/>
            <p14:sldId id="355"/>
            <p14:sldId id="357"/>
            <p14:sldId id="334"/>
            <p14:sldId id="346"/>
            <p14:sldId id="347"/>
            <p14:sldId id="339"/>
            <p14:sldId id="348"/>
            <p14:sldId id="349"/>
            <p14:sldId id="350"/>
            <p14:sldId id="351"/>
            <p14:sldId id="361"/>
            <p14:sldId id="359"/>
            <p14:sldId id="360"/>
            <p14:sldId id="274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6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7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0,-1 0 1,1-1-1,-1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0-1,-2-1 1,2 4 0,0-2-1,1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1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0,1 0 0,0 0 0,2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2-1,3 2 0,-2-3 0,-1 3 0,-1 0 0,0-6 0,-12 6 0,15 0 0,-15 0 0,10 0 0,-10 0 1,0 0-1,0 0 1,0 0-1,0 0 1,0 0-1,0 0 1,0 0-1,0 0 0,0 0 1,0 0-1,0 0 0,0 0 0,0 0 0,0 0 0,0 0 0,-13 7 1,13-7-1,-11 3 0,11-3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0,0 1 0,1-1-1,-2 1 1,1-1 0,-1 3 0,-1-2 0,2 0 0,0-2 0,-2-1 0,1 1 0,-1-3 0,-1 2 0,1-1 0,1-1 0,-1 1 0,2-1 0,0 3 0,1 0 1,0 0-1,1 0 0,0 0 0,-1-2 1,0 2-1,1-1 0,-1-1 0,1 0 0,0-2 0,1-1 0,0 2 0,-1-1 0,2-1 0,1 1 0,-2 0 0,3-1 0,0 0 0,-1-1-1,2-1 1,0 0 0,1 0 0,0-1 0,-1-1 1,-2 1-1,0 1 1,0 0-1,-1-1 0,1 2 1,-2-2-1,1 2 0,0-1 1,2-1-1,0 3 0,0-3 0,1 2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1,0 2 0,2-1-1,-2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0,-10-8 0,10 8 0,-10-8 1,10 8-1,-15-6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 0 0,1-2-1,-2 5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2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3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1,1-3-1,-1 2 0,-1 2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4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2 0,0-2 0,-1 3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5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8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1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2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3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8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2 0,2 4-2,3 5 1,0-2-1,3 2 0,1 1 0,3 2 0,3-1 1,3 2-2,1-1 2,1 1-2,2-2 1,1 2 0,1-1-1,-3-3 1,-1 1 0,-3 0 0,-4-4-1,-1-3 1,-5-4-1,-2 0 1,-3-5-1,-2-2 2,-3-6-2,-3-3 1,-4-5-1,-3-3 1,-2-3 0,-10-11 0,12 11 0,-12-11 1,0 0-1,0 0 0,0 0 0,0 0-1,0 0-3,-8-12-3,8 12-21,-4-13-11,-2 3-1,-3-2-4</inkml:trace>
  <inkml:trace contextRef="#ctx0" brushRef="#br0" timeOffset="1">404 17 3,'0'0'11,"0"0"-2,0 0 1,0 0-3,0 0 1,0 0 0,0 0-2,-9 0 0,9 0-2,0 0 0,0 0 0,0 0 0,-8 11 0,8-11 0,-6 13-1,6-13 0,-9 17 0,2-7 1,0 3 0,0-1 0,-1 4-1,-1-1 0,-1 2 2,1 0-1,-3 4-1,2 0 0,-2 2-1,-1 0 0,1 1-1,0 1 0,2 0 1,-2 0-1,3 2 1,-1 0-2,2 2 3,0-3-3,3 1 1,-2-1 0,4 2 0,-2-1-1,5 1 1,-4 0-1,4 2 1,0 1 0,0 0-1,5-1 1,-1 3 0,0-1-1,2 1 1,1-1 0,0 1-1,1 0 0,3 0 1,-1 1-1,2-2 1,2 0-1,0 0 1,3-3-1,1 0 1,-2-1-1,2-2 1,0-1-1,3 0 1,-1-3-1,2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3">1581 1521 3,'-7'11'14,"7"-11"0,0 0-3,-6 12 0,6-12-2,-5 18-1,5-3-2,-4-1 1,4 5-2,0-1 1,0 4-2,-3 2 1,3 0-1,0 3 1,0 1-2,0-3 0,3 4 1,-3-2-1,6 3 0,-3-4-2,2 2 1,-1 0 0,3 2 0,-1-1 0,3 4 0,-1-3 1,1 6 0,0 0 1,2 2-2,-1 1-1,3 1 1,-2 3 0,3 1 0,-1 0-1,2 3 0,2-1 0,0 2 0,2 1 1,1 2-1,0-3 0,1-1 0,0 1 0,-1-1 0,1 0 0,1-3 0,0-3-1,2-1 1,-1-4-1,2 0 0,1-1 0,0-4 1,0-3-1,1 1 0,3-4 0,-2-2 1,1-4-1,2-1 0,0-2 1,2-2-1,1-3 0,0 0 0,0-2 1,1-2 0,-3 1-1,1-3 1,-1-1-1,1-4 2,0 3-2,0-3 1,0-5-1,1 2 0,-1-5 1,0 1-1,1-3 0,1 0 0,-2-2 1,-1 0-1,-1-3 0,1 1 1,0-3-1,-1-2 0,-1 0 1,-3-3-1,0-1 0,-1-3 1,-2 0-1,-2-2 0,-1-1 1,-1-2-1,-1-2 1,-1-1-1,1-2 0,1 1 0,0-6 0,-1 2 0,0-1 0,-1-1 1,0-1-2,0 0 2,-2-1-1,-1-1 0,-3 2 1,-1-2-1,-1-2 0,-2 0 0,-1 0 1,-1-1-1,-1-1 0,0 2 0,-2-2 0,0 3 0,-3 0 0,3 2 0,-3 1-1,3-1 1,-3 3 1,3 1-1,0 2 0,0 1 0,0 5 1,2 3-1,-2 3 0,0 8 0,-3 1 1,4 5-1,-4 1 0,0 10 0,3-9 0,-3 9 0,0 0 0,0 0 0,0 0 0,0 0 0,0 0 0,0-10 0,0 10-2,0 0-5,0 0-30,-11-7-4,11 7 0,-16 0-2</inkml:trace>
  <inkml:trace contextRef="#ctx0" brushRef="#br0" timeOffset="4">1908 1927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5">2860 1979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6">2512 2384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7">2137 2639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1-1,-2-3 1,-3 0-1,-1-1 0,-3-4 1,-1 0-1,-2-5 1,-1-1-1,-4-5 1,1-2-1,-3-8 1,-2 0-1,-1-4 1,-5-4-1,0-4 1,-2 0-1,-2-2 0,1-2 0,1-1 1,5 2-1,1-3 0,6 1 0,1-2 1,6-2-1,2 0 0,5-1 0,1-1 0,0 0 1,3 1-1,2 3 0,0 1 0,1 5 0,4 3-4,-7-2-10,7 12-24,0 0 1,0 0-1,13 3-1</inkml:trace>
  <inkml:trace contextRef="#ctx0" brushRef="#br0" timeOffset="8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9">105 1219 6,'-10'9'35,"1"-5"0,9-4-13,0 0-3,-10-4-4,10 4-6,0 0 0,13-13-5,-5 2 0,5-3-2,4-2 1,3-3-1,3-3 1,3 3-2,-1-1 1,1 5-1,-5 0 1,-1 5-1,-5 2 0,-3 4 0,-12 4-1,12 0-1,-12 0-3,0 10-7,0-10-25,7 20-3,-7-8-3,3 2 1</inkml:trace>
  <inkml:trace contextRef="#ctx0" brushRef="#br0" timeOffset="10">383 1514 6,'0'16'31,"0"-16"2,3 10-13,-3-10-5,9-8-3,-2-3 0,8 0-4,-2-6 0,5 1-1,-2-5-3,3 5 0,-4-3-2,0 4 0,-4 2-2,0 5 2,-11 8-2,14-7 0,-14 7-1,0 0-7,17 11-20,-11-1-9,0 4-1,2 2-1</inkml:trace>
  <inkml:trace contextRef="#ctx0" brushRef="#br0" timeOffset="11">805 1857 7,'7'21'34,"-7"-21"-7,0 0-7,0 0 1,0 0-3,0-16-5,-4-8-2,8 2-4,-4-12-1,3 1-2,-3-7-1,7 2 0,-2 1-1,2 5-1,-1 4 0,0 5 1,0 7-1,-1 6 0,-5 10-1,7-11 1,-7 11-1,0 0 1,0 0-3,0 0-15,0 0-19,0 0-3,0 0-4,3-14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98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">2298 438 16,'0'0'24,"-12"-12"-2,12 12-4,-12-5-2,2 1-2,10 4-3,-24 4-1,8 5-3,-6 0-2,0 10 1,-7-1-3,0 9 0,-5 3-1,0 7 0,-3 2 0,2 6 0,0 2 0,-1 6-1,1 2 1,1 4-1,1 2 0,2 2 0,0 0 0,3 1-1,3-1 0,3-2 0,4-6 1,4-5-2,3-5 1,5-6 0,6-6 0,0-3 0,0-8 0,0-2 0,3-3 0,-3-2 0,0-2 1,0-3-1,0-10 1,0 15-1,0-15 1,0 0 0,0 0-1,0 0 1,0 0 0,0 0-1,0 0-3,-4-18-8,4 8-25,4-2-4,-4-3 0,0-4-1</inkml:trace>
  <inkml:trace contextRef="#ctx0" brushRef="#br0" timeOffset="2">1173 1380 2,'0'0'20,"-13"-5"-1,13 5-2,0 0-3,-11-10-1,11 10-2,-8-10-1,8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3">2002-2 9,'0'0'21,"-7"-9"-3,7 9 0,0 0-1,0 0-5,0 0-1,0 0-2,0 0 0,0 0-3,0 0-2,0 0 0,5 16-1,-5-16 3,14 18-3,-5-5 1,4 3-2,-2 3 1,5 3-1,2-1 1,1 6-1,2-4 0,2 3 0,-2-2-1,1 0 1,0-5-1,-1-1 0,-5-4 0,-1-2 0,-4-3 0,-2-2 1,-9-7-1,9 7 0,-9-7 0,0 0 0,0 0 0,0 0 0,0 0-1,0 0-4,0 0-16,8 12-17,-8-12-2,0 17-4,-6-7 2</inkml:trace>
  <inkml:trace contextRef="#ctx0" brushRef="#br0" timeOffset="4">2286 357 4,'0'0'4,"0"0"0,0 0-2,0 0-1,0 0 1,0 0-1,0 0-1,0 0 1,0 0-2,0 0-7</inkml:trace>
  <inkml:trace contextRef="#ctx0" brushRef="#br0" timeOffset="5">2196 264 14,'0'0'21,"0"0"-5,0-10-1,0 10-4,0 0 2,0 0-6,0 0 1,0 0-1,0 0-3,-8 8 1,8-8-1,-10 9 0,10-9-2,-15 12-1,5-4 1,3 2 0,-5-1-1,3 3 1,-3-2-1,2 4 0,-4 1 0,0 2 0,-1 2 1,-1 2 0,-1 2-2,-1 2 1,0 3 0,-1-3-1,-1 5 1,3-1-1,-3 0 0,1-1 1,1 2-1,-3-1 0,1 1 1,-2 1-2,1 0 2,-1 0-1,0 1 0,1-1 0,1 4 0,1-6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9 1,6-9 0,0 0 0,0 0 0,0 0 0,0 0 0,0 0 0,0 0 0,0 0 0,0 0 0,0 10 0,0-10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6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7">1519 1471 3,'16'10'10,"-5"-3"-1,0-1 3,2 1-5,-2-1 3,2 0-3,-4 0-1,0-1-1,-9-5-2,14 6 1,-14-6 0,0 0 1,10 0 0,-10 0-1,0 0 1,0 0 0,0 0-2,0 0 2,0 0-2,0 0-1,-10-3-1,10 3 0,-10-7 1,10 7-2,-11-7 0,11 7 0,-10-9 1,10 9-1,-9-9 0,9 9 0,-4-10 0,4 10-1,0 0 1,0-12 1,0 12-1,0 0 0,0 0 0,0-9 2,0 9-2,0 0 0,0 0 0,0 0 0,0 0-2,0 0 2,6-10 0,-6 10 0,0 0 0,0 0 0,10-8-3,-10 8-4,10-14-17,-1 6-8,-3-6-1</inkml:trace>
  <inkml:trace contextRef="#ctx0" brushRef="#br0" timeOffset="8">1606 1408 9,'6'-28'14,"-6"14"1,7-4-1,-1-1-2,-2-3-1,6 2-1,-4-8-1,6 4-2,-3-8 1,4 1-2,-1-1 0,2 0 1,-3-2-3,5 1-1,-1-1 0,4 2 0,-2-1-1,2 6 2,-2-5-2,3 7-1,-2-3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9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0,-1-1 0,1 1 1,0 0-1,0-2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0">2022 2186 12,'0'0'15,"0"0"-1,0 0-1,-12 0 1,12 0-5,0 0 2,0 0-3,0 0 0,0 0-3,0 0-1,0 0 0,0 0-2,-7 11 3,7-11-2,0 13-1,0-13 1,3 19-1,-3-9 1,0 4 0,0-1 0,3 3 2,-3 0-2,0 1-1,0 3 0,-3 2 0,3-1 0,-3 3-1,3-2 0,-3 2 0,3 1-1,-4-1 1,4 0-1,-4-2 0,4 1 1,-4-1-1,4 0 0,-5-2 0,2 3 1,0 0 0,-1 0 0,0 0-1,0 0 1,-3 0-1,3 2 1,-3 0-1,0 0 0,-1 0 0,-1 3 0,1 1 0,-1 0 0,-2 0 0,1 2 0,0-1 1,-1 0-2,2-1 1,-1-2 0,-1 0 0,0 0 0,1 0 0,-1-1 0,0 2-1,-2 1 2,1 0-1,-1 1 0,1 1 0,0-1 1,-1 0-2,1 0 2,-1 0 0,0-3-2,1 0 1,0-1 0,-1-2 0,1-4 0,2-1 1,-1-1-1,1-4 0,0 0 0,0-2 0,-1-1 0,1 0 0,0 2 0,-1-1 1,1 0-1,-2 1 0,0 0 0,0 1 0,-1-2 1,3 0-1,0 1 1,-1-1-1,1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11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12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211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3208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0 1,0 2-1,-1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1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14 0,11-14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0,1-2 0,-1 2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2">2085 2309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1,12-14-1,-12 14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3">2344 2498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0,9-16-1,-9 16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4">2652 2652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0,-1-2 0,-1 3 0,-2 3 0,0-4 0,-1 4-1,0 0 0,0 12-5,-5-3-28,6 7-6,-7 4-2,-3 2-3</inkml:trace>
  <inkml:trace contextRef="#ctx0" brushRef="#br0" timeOffset="5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7">3066 2912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8">3782 2993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9">3730 3038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10">3134 3346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11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12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13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 0-1,-2-2 0,-4-3 0,-2-2 1,-5-3-1,1-3 1,-11-7 2,7 10 0,-7-10 0,0 0 2,-4-12-2,-6 6 1,1-5-1,-6-2 1,-3-4 0,-4-3-3,-4-4-1,-3-2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14">3157 3374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15">3905 2942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16">3245 2482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228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98 208 8,'0'0'9,"0"0"0,0 0 0,0 0-4,0 0 0,-7 9-1,7-9 0,0 0-1,0 0-2,-5 10 2,5-10-1,0 0 0,0 0 0,0 0 2,-3 11 0,3-11-1,0 0 3,0 0-3,-6 9 1,6-9-1,0 0 0,0 0-1,-7 11-1,7-11 0,-4 11 0,4-11 1,-4 12-1,4-12 0,-5 13 0,5-13 0,-6 17 1,6-17-1,-7 15 1,7-15-2,-6 18 1,6-18 0,-4 19 0,4-10-1,-5 1 1,5 2 0,-3 1 0,3 0 0,-3 1-2,3-2 2,-3 4-1,3-2 2,-3 1-2,3 0 0,-4-1 0,4-1 1,0 1-1,-4-1 2,4 1-2,-3-1 1,3 1-1,0 0 2,-3-1-2,3 2 0,0-2 1,0 1-1,-3 0 0,3 0 1,0-2-1,3 2 0,-3-1 0,4-2 0,-1 2 0,0-2 0,1-1 1,1 1-1,1-1 0,-2 2 0,3-1 1,-1 2-1,1-3 0,1 3 1,-1 0-1,0-2 0,1 1 1,-1-1 0,0 1-1,1-2 1,0 2 0,0-1 0,3 1 0,-3-3-1,3 3 1,-3 1 0,3-2-1,-4 0 1,2 0-1,-2 3 1,2-4 0,-2 3-1,1-2 2,0 1-2,1-1 2,-2-1-1,2 1 0,-9-11 0,16 19-1,-16-19 2,17 18-2,-17-18 1,17 17-1,-9-7 1,-8-10-1,17 17 0,-17-17 0,17 17 0,-7-8 0,-1-2 1,1 1-1,-1-1 0,0 0 0,1 1 1,1-1-1,-2-1 0,1 0 0,0 0 1,-1 0-1,2 0 0,-2 0 1,1 2-1,0-2 1,3 0-1,-1 0 0,-2 2 0,2-1 1,-2-1-1,1 3 0,1-3 0,-2 0 0,3 1 0,-3 0 0,0-2 1,1 0-1,-1 1 0,0-1 0,0-1 0,-1 1 0,1-2 0,0 1 0,-1-4 0,0 4 0,-9-4 0,18 0 0,-18 0 0,17 0 1,-17 0-1,17 0 0,-17 0 0,16-6 0,-16 6 0,16-5 0,-6 1 1,1 1-1,0-1 0,-1-1 0,1 2 0,3-1 1,-2 1-1,0 0 0,-2-1 0,1 0 0,-1 1 0,0-1 0,1 1 1,0-2-1,-1 3 0,-1 0 0,0-2 0,0-1 0,-9 5 0,16-8 0,-16 8 1,16-10-1,-16 10 0,14-11 1,-14 11-1,13-17 1,-13 17-1,10-15 0,-4 5 1,-2 1-1,-4 9 0,11-19 0,-11 19 0,10-17 0,-10 17 0,11-18 1,-5 8-2,1 0 1,-3 0 0,3 0 0,0-1-1,-2 1 2,1 1-2,1-3 0,0-1 2,1 1-2,-1-1 1,0 0-1,1-1 1,-1 0 0,1 0 0,-1-1-1,-1 2 1,4-1 0,-3-1 0,0 0 0,1 3 0,1-5 0,-2 3 0,1 1 0,1 0 0,-1 0 0,-1 3 0,0-2 0,1 2 1,0-1-1,-8 11 0,13-17 0,-6 8 0,-7 9 0,12-17 0,-12 17 0,12-12 0,-12 12 0,12-11 0,-12 11-1,11-9 1,-11 9 0,13-11 0,-13 11 0,13-13 0,-13 13 0,14-15 0,-5 5 1,-2 0-1,3-1 0,1 0 0,0-2 0,1 0 0,1 1 0,-1 0 0,1 0 1,0-1-1,1 2 0,-3 1 0,2 0 0,0-3 0,-1 4 0,0-1 0,0-1 0,-1 1 0,-1 0 0,0 2 0,2-1 0,-2 2 0,-1 1-1,-9 6 1,17-15 0,-17 15 1,17-12 0,-17 12-1,17-13 1,-17 13-2,17-13 2,-17 13-1,16-12 0,-7 4 0,0 2-1,-9 6 1,17-16 0,-7 7 0,-10 9 0,17-18 0,-5 9 0,-4 1 0,2-3 0,2 2 0,-1 0 0,0 0 0,0 1 0,0-3 0,-1 2 0,1-1 0,0 0 0,-2-1 0,1-1 0,0 2 1,0-1-1,-1-2 0,2 2 0,-3 0 0,2 2 0,-2-1 0,-1 0 0,0 0 0,-7 10 0,12-15 0,-12 15 0,11-17 0,-5 8 0,1 0 0,-7 9 0,13-17 0,-7 7 0,1-1 0,-7 11 0,12-17 0,-12 17 0,10-16 1,-10 16-1,9-15 0,-9 15 0,11-13 0,-11 13 0,10-12 1,-10 12-1,0 0 0,9-11 0,-9 11 1,0 0 0,0 0-1,0 0 0,0 0-5,0 0-30,0 0-4,-8 11-1,8-11-1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7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0,-1 0 1,1-1-1,-1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0-1,-2-1 1,2 4 0,0-2-1,1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1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0,1 0 0,0 0 0,2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2-1,3 2 0,-2-3 0,-1 3 0,-1 0 0,0-6 0,-12 6 0,15 0 0,-15 0 0,10 0 0,-10 0 1,0 0-1,0 0 1,0 0-1,0 0 1,0 0-1,0 0 1,0 0-1,0 0 0,0 0 1,0 0-1,0 0 0,0 0 0,0 0 0,0 0 0,0 0 0,-13 7 1,13-7-1,-11 3 0,11-3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0,0 1 0,1-1-1,-2 1 1,1-1 0,-1 3 0,-1-2 0,2 0 0,0-2 0,-2-1 0,1 1 0,-1-3 0,-1 2 0,1-1 0,1-1 0,-1 1 0,2-1 0,0 3 0,1 0 1,0 0-1,1 0 0,0 0 0,-1-2 1,0 2-1,1-1 0,-1-1 0,1 0 0,0-2 0,1-1 0,0 2 0,-1-1 0,2-1 0,1 1 0,-2 0 0,3-1 0,0 0 0,-1-1-1,2-1 1,0 0 0,1 0 0,0-1 0,-1-1 1,-2 1-1,0 1 1,0 0-1,-1-1 0,1 2 1,-2-2-1,1 2 0,0-1 1,2-1-1,0 3 0,0-3 0,1 2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1,0 2 0,2-1-1,-2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0,-10-8 0,10 8 0,-10-8 1,10 8-1,-15-6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 0 0,1-2-1,-2 5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2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3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1,1-3-1,-1 2 0,-1 2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4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2 0,0-2 0,-1 3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5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8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1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2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3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8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2 0,2 4-2,3 5 1,0-2-1,3 2 0,1 1 0,3 2 0,3-1 1,3 2-2,1-1 2,1 1-2,2-2 1,1 2 0,1-1-1,-3-3 1,-1 1 0,-3 0 0,-4-4-1,-1-3 1,-5-4-1,-2 0 1,-3-5-1,-2-2 2,-3-6-2,-3-3 1,-4-5-1,-3-3 1,-2-3 0,-10-11 0,12 11 0,-12-11 1,0 0-1,0 0 0,0 0 0,0 0-1,0 0-3,-8-12-3,8 12-21,-4-13-11,-2 3-1,-3-2-4</inkml:trace>
  <inkml:trace contextRef="#ctx0" brushRef="#br0" timeOffset="1">404 17 3,'0'0'11,"0"0"-2,0 0 1,0 0-3,0 0 1,0 0 0,0 0-2,-9 0 0,9 0-2,0 0 0,0 0 0,0 0 0,-8 11 0,8-11 0,-6 13-1,6-13 0,-9 17 0,2-7 1,0 3 0,0-1 0,-1 4-1,-1-1 0,-1 2 2,1 0-1,-3 4-1,2 0 0,-2 2-1,-1 0 0,1 1-1,0 1 0,2 0 1,-2 0-1,3 2 1,-1 0-2,2 2 3,0-3-3,3 1 1,-2-1 0,4 2 0,-2-1-1,5 1 1,-4 0-1,4 2 1,0 1 0,0 0-1,5-1 1,-1 3 0,0-1-1,2 1 1,1-1 0,0 1-1,1 0 0,3 0 1,-1 1-1,2-2 1,2 0-1,0 0 1,3-3-1,1 0 1,-2-1-1,2-2 1,0-1-1,3 0 1,-1-3-1,2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3">1581 1521 3,'-7'11'14,"7"-11"0,0 0-3,-6 12 0,6-12-2,-5 18-1,5-3-2,-4-1 1,4 5-2,0-1 1,0 4-2,-3 2 1,3 0-1,0 3 1,0 1-2,0-3 0,3 4 1,-3-2-1,6 3 0,-3-4-2,2 2 1,-1 0 0,3 2 0,-1-1 0,3 4 0,-1-3 1,1 6 0,0 0 1,2 2-2,-1 1-1,3 1 1,-2 3 0,3 1 0,-1 0-1,2 3 0,2-1 0,0 2 0,2 1 1,1 2-1,0-3 0,1-1 0,0 1 0,-1-1 0,1 0 0,1-3 0,0-3-1,2-1 1,-1-4-1,2 0 0,1-1 0,0-4 1,0-3-1,1 1 0,3-4 0,-2-2 1,1-4-1,2-1 0,0-2 1,2-2-1,1-3 0,0 0 0,0-2 1,1-2 0,-3 1-1,1-3 1,-1-1-1,1-4 2,0 3-2,0-3 1,0-5-1,1 2 0,-1-5 1,0 1-1,1-3 0,1 0 0,-2-2 1,-1 0-1,-1-3 0,1 1 1,0-3-1,-1-2 0,-1 0 1,-3-3-1,0-1 0,-1-3 1,-2 0-1,-2-2 0,-1-1 1,-1-2-1,-1-2 1,-1-1-1,1-2 0,1 1 0,0-6 0,-1 2 0,0-1 0,-1-1 1,0-1-2,0 0 2,-2-1-1,-1-1 0,-3 2 1,-1-2-1,-1-2 0,-2 0 0,-1 0 1,-1-1-1,-1-1 0,0 2 0,-2-2 0,0 3 0,-3 0 0,3 2 0,-3 1-1,3-1 1,-3 3 1,3 1-1,0 2 0,0 1 0,0 5 1,2 3-1,-2 3 0,0 8 0,-3 1 1,4 5-1,-4 1 0,0 10 0,3-9 0,-3 9 0,0 0 0,0 0 0,0 0 0,0 0 0,0 0 0,0-10 0,0 10-2,0 0-5,0 0-30,-11-7-4,11 7 0,-16 0-2</inkml:trace>
  <inkml:trace contextRef="#ctx0" brushRef="#br0" timeOffset="4">1908 1927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5">2860 1979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6">2512 2384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7">2137 2639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1-1,-2-3 1,-3 0-1,-1-1 0,-3-4 1,-1 0-1,-2-5 1,-1-1-1,-4-5 1,1-2-1,-3-8 1,-2 0-1,-1-4 1,-5-4-1,0-4 1,-2 0-1,-2-2 0,1-2 0,1-1 1,5 2-1,1-3 0,6 1 0,1-2 1,6-2-1,2 0 0,5-1 0,1-1 0,0 0 1,3 1-1,2 3 0,0 1 0,1 5 0,4 3-4,-7-2-10,7 12-24,0 0 1,0 0-1,13 3-1</inkml:trace>
  <inkml:trace contextRef="#ctx0" brushRef="#br0" timeOffset="8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9">105 1219 6,'-10'9'35,"1"-5"0,9-4-13,0 0-3,-10-4-4,10 4-6,0 0 0,13-13-5,-5 2 0,5-3-2,4-2 1,3-3-1,3-3 1,3 3-2,-1-1 1,1 5-1,-5 0 1,-1 5-1,-5 2 0,-3 4 0,-12 4-1,12 0-1,-12 0-3,0 10-7,0-10-25,7 20-3,-7-8-3,3 2 1</inkml:trace>
  <inkml:trace contextRef="#ctx0" brushRef="#br0" timeOffset="10">383 1514 6,'0'16'31,"0"-16"2,3 10-13,-3-10-5,9-8-3,-2-3 0,8 0-4,-2-6 0,5 1-1,-2-5-3,3 5 0,-4-3-2,0 4 0,-4 2-2,0 5 2,-11 8-2,14-7 0,-14 7-1,0 0-7,17 11-20,-11-1-9,0 4-1,2 2-1</inkml:trace>
  <inkml:trace contextRef="#ctx0" brushRef="#br0" timeOffset="11">805 1857 7,'7'21'34,"-7"-21"-7,0 0-7,0 0 1,0 0-3,0-16-5,-4-8-2,8 2-4,-4-12-1,3 1-2,-3-7-1,7 2 0,-2 1-1,2 5-1,-1 4 0,0 5 1,0 7-1,-1 6 0,-5 10-1,7-11 1,-7 11-1,0 0 1,0 0-3,0 0-15,0 0-19,0 0-3,0 0-4,3-14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98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">2298 438 16,'0'0'24,"-12"-12"-2,12 12-4,-12-5-2,2 1-2,10 4-3,-24 4-1,8 5-3,-6 0-2,0 10 1,-7-1-3,0 9 0,-5 3-1,0 7 0,-3 2 0,2 6 0,0 2 0,-1 6-1,1 2 1,1 4-1,1 2 0,2 2 0,0 0 0,3 1-1,3-1 0,3-2 0,4-6 1,4-5-2,3-5 1,5-6 0,6-6 0,0-3 0,0-8 0,0-2 0,3-3 0,-3-2 0,0-2 1,0-3-1,0-10 1,0 15-1,0-15 1,0 0 0,0 0-1,0 0 1,0 0 0,0 0-1,0 0-3,-4-18-8,4 8-25,4-2-4,-4-3 0,0-4-1</inkml:trace>
  <inkml:trace contextRef="#ctx0" brushRef="#br0" timeOffset="2">1173 1380 2,'0'0'20,"-13"-5"-1,13 5-2,0 0-3,-11-10-1,11 10-2,-8-10-1,8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3">2002-2 9,'0'0'21,"-7"-9"-3,7 9 0,0 0-1,0 0-5,0 0-1,0 0-2,0 0 0,0 0-3,0 0-2,0 0 0,5 16-1,-5-16 3,14 18-3,-5-5 1,4 3-2,-2 3 1,5 3-1,2-1 1,1 6-1,2-4 0,2 3 0,-2-2-1,1 0 1,0-5-1,-1-1 0,-5-4 0,-1-2 0,-4-3 0,-2-2 1,-9-7-1,9 7 0,-9-7 0,0 0 0,0 0 0,0 0 0,0 0-1,0 0-4,0 0-16,8 12-17,-8-12-2,0 17-4,-6-7 2</inkml:trace>
  <inkml:trace contextRef="#ctx0" brushRef="#br0" timeOffset="4">2286 357 4,'0'0'4,"0"0"0,0 0-2,0 0-1,0 0 1,0 0-1,0 0-1,0 0 1,0 0-2,0 0-7</inkml:trace>
  <inkml:trace contextRef="#ctx0" brushRef="#br0" timeOffset="5">2196 264 14,'0'0'21,"0"0"-5,0-10-1,0 10-4,0 0 2,0 0-6,0 0 1,0 0-1,0 0-3,-8 8 1,8-8-1,-10 9 0,10-9-2,-15 12-1,5-4 1,3 2 0,-5-1-1,3 3 1,-3-2-1,2 4 0,-4 1 0,0 2 0,-1 2 1,-1 2 0,-1 2-2,-1 2 1,0 3 0,-1-3-1,-1 5 1,3-1-1,-3 0 0,1-1 1,1 2-1,-3-1 0,1 1 1,-2 1-2,1 0 2,-1 0-1,0 1 0,1-1 0,1 4 0,1-6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9 1,6-9 0,0 0 0,0 0 0,0 0 0,0 0 0,0 0 0,0 0 0,0 0 0,0 0 0,0 10 0,0-10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6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7">1519 1471 3,'16'10'10,"-5"-3"-1,0-1 3,2 1-5,-2-1 3,2 0-3,-4 0-1,0-1-1,-9-5-2,14 6 1,-14-6 0,0 0 1,10 0 0,-10 0-1,0 0 1,0 0 0,0 0-2,0 0 2,0 0-2,0 0-1,-10-3-1,10 3 0,-10-7 1,10 7-2,-11-7 0,11 7 0,-10-9 1,10 9-1,-9-9 0,9 9 0,-4-10 0,4 10-1,0 0 1,0-12 1,0 12-1,0 0 0,0 0 0,0-9 2,0 9-2,0 0 0,0 0 0,0 0 0,0 0-2,0 0 2,6-10 0,-6 10 0,0 0 0,0 0 0,10-8-3,-10 8-4,10-14-17,-1 6-8,-3-6-1</inkml:trace>
  <inkml:trace contextRef="#ctx0" brushRef="#br0" timeOffset="8">1606 1408 9,'6'-28'14,"-6"14"1,7-4-1,-1-1-2,-2-3-1,6 2-1,-4-8-1,6 4-2,-3-8 1,4 1-2,-1-1 0,2 0 1,-3-2-3,5 1-1,-1-1 0,4 2 0,-2-1-1,2 6 2,-2-5-2,3 7-1,-2-3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9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0,-1-1 0,1 1 1,0 0-1,0-2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0">2022 2186 12,'0'0'15,"0"0"-1,0 0-1,-12 0 1,12 0-5,0 0 2,0 0-3,0 0 0,0 0-3,0 0-1,0 0 0,0 0-2,-7 11 3,7-11-2,0 13-1,0-13 1,3 19-1,-3-9 1,0 4 0,0-1 0,3 3 2,-3 0-2,0 1-1,0 3 0,-3 2 0,3-1 0,-3 3-1,3-2 0,-3 2 0,3 1-1,-4-1 1,4 0-1,-4-2 0,4 1 1,-4-1-1,4 0 0,-5-2 0,2 3 1,0 0 0,-1 0 0,0 0-1,0 0 1,-3 0-1,3 2 1,-3 0-1,0 0 0,-1 0 0,-1 3 0,1 1 0,-1 0 0,-2 0 0,1 2 0,0-1 1,-1 0-2,2-1 1,-1-2 0,-1 0 0,0 0 0,1 0 0,-1-1 0,0 2-1,-2 1 2,1 0-1,-1 1 0,1 1 0,0-1 1,-1 0-2,1 0 2,-1 0 0,0-3-2,1 0 1,0-1 0,-1-2 0,1-4 0,2-1 1,-1-1-1,1-4 0,0 0 0,0-2 0,-1-1 0,1 0 0,0 2 0,-1-1 1,1 0-1,-2 1 0,0 0 0,0 1 0,-1-2 1,3 0-1,0 1 1,-1-1-1,1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11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12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211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3208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0 1,0 2-1,-1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1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14 0,11-14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0,1-2 0,-1 2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2">2085 2309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1,12-14-1,-12 14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3">2344 2498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0,9-16-1,-9 16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4">2652 2652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0,-1-2 0,-1 3 0,-2 3 0,0-4 0,-1 4-1,0 0 0,0 12-5,-5-3-28,6 7-6,-7 4-2,-3 2-3</inkml:trace>
  <inkml:trace contextRef="#ctx0" brushRef="#br0" timeOffset="5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7">3066 2912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8">3782 2993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9">3730 3038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10">3134 3346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11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12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13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 0-1,-2-2 0,-4-3 0,-2-2 1,-5-3-1,1-3 1,-11-7 2,7 10 0,-7-10 0,0 0 2,-4-12-2,-6 6 1,1-5-1,-6-2 1,-3-4 0,-4-3-3,-4-4-1,-3-2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14">3157 3374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15">3905 2942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16">3245 2482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228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98 208 8,'0'0'9,"0"0"0,0 0 0,0 0-4,0 0 0,-7 9-1,7-9 0,0 0-1,0 0-2,-5 10 2,5-10-1,0 0 0,0 0 0,0 0 2,-3 11 0,3-11-1,0 0 3,0 0-3,-6 9 1,6-9-1,0 0 0,0 0-1,-7 11-1,7-11 0,-4 11 0,4-11 1,-4 12-1,4-12 0,-5 13 0,5-13 0,-6 17 1,6-17-1,-7 15 1,7-15-2,-6 18 1,6-18 0,-4 19 0,4-10-1,-5 1 1,5 2 0,-3 1 0,3 0 0,-3 1-2,3-2 2,-3 4-1,3-2 2,-3 1-2,3 0 0,-4-1 0,4-1 1,0 1-1,-4-1 2,4 1-2,-3-1 1,3 1-1,0 0 2,-3-1-2,3 2 0,0-2 1,0 1-1,-3 0 0,3 0 1,0-2-1,3 2 0,-3-1 0,4-2 0,-1 2 0,0-2 0,1-1 1,1 1-1,1-1 0,-2 2 0,3-1 1,-1 2-1,1-3 0,1 3 1,-1 0-1,0-2 0,1 1 1,-1-1 0,0 1-1,1-2 1,0 2 0,0-1 0,3 1 0,-3-3-1,3 3 1,-3 1 0,3-2-1,-4 0 1,2 0-1,-2 3 1,2-4 0,-2 3-1,1-2 2,0 1-2,1-1 2,-2-1-1,2 1 0,-9-11 0,16 19-1,-16-19 2,17 18-2,-17-18 1,17 17-1,-9-7 1,-8-10-1,17 17 0,-17-17 0,17 17 0,-7-8 0,-1-2 1,1 1-1,-1-1 0,0 0 0,1 1 1,1-1-1,-2-1 0,1 0 0,0 0 1,-1 0-1,2 0 0,-2 0 1,1 2-1,0-2 1,3 0-1,-1 0 0,-2 2 0,2-1 1,-2-1-1,1 3 0,1-3 0,-2 0 0,3 1 0,-3 0 0,0-2 1,1 0-1,-1 1 0,0-1 0,0-1 0,-1 1 0,1-2 0,0 1 0,-1-4 0,0 4 0,-9-4 0,18 0 0,-18 0 0,17 0 1,-17 0-1,17 0 0,-17 0 0,16-6 0,-16 6 0,16-5 0,-6 1 1,1 1-1,0-1 0,-1-1 0,1 2 0,3-1 1,-2 1-1,0 0 0,-2-1 0,1 0 0,-1 1 0,0-1 0,1 1 1,0-2-1,-1 3 0,-1 0 0,0-2 0,0-1 0,-9 5 0,16-8 0,-16 8 1,16-10-1,-16 10 0,14-11 1,-14 11-1,13-17 1,-13 17-1,10-15 0,-4 5 1,-2 1-1,-4 9 0,11-19 0,-11 19 0,10-17 0,-10 17 0,11-18 1,-5 8-2,1 0 1,-3 0 0,3 0 0,0-1-1,-2 1 2,1 1-2,1-3 0,0-1 2,1 1-2,-1-1 1,0 0-1,1-1 1,-1 0 0,1 0 0,-1-1-1,-1 2 1,4-1 0,-3-1 0,0 0 0,1 3 0,1-5 0,-2 3 0,1 1 0,1 0 0,-1 0 0,-1 3 0,0-2 0,1 2 1,0-1-1,-8 11 0,13-17 0,-6 8 0,-7 9 0,12-17 0,-12 17 0,12-12 0,-12 12 0,12-11 0,-12 11-1,11-9 1,-11 9 0,13-11 0,-13 11 0,13-13 0,-13 13 0,14-15 0,-5 5 1,-2 0-1,3-1 0,1 0 0,0-2 0,1 0 0,1 1 0,-1 0 0,1 0 1,0-1-1,1 2 0,-3 1 0,2 0 0,0-3 0,-1 4 0,0-1 0,0-1 0,-1 1 0,-1 0 0,0 2 0,2-1 0,-2 2 0,-1 1-1,-9 6 1,17-15 0,-17 15 1,17-12 0,-17 12-1,17-13 1,-17 13-2,17-13 2,-17 13-1,16-12 0,-7 4 0,0 2-1,-9 6 1,17-16 0,-7 7 0,-10 9 0,17-18 0,-5 9 0,-4 1 0,2-3 0,2 2 0,-1 0 0,0 0 0,0 1 0,0-3 0,-1 2 0,1-1 0,0 0 0,-2-1 0,1-1 0,0 2 1,0-1-1,-1-2 0,2 2 0,-3 0 0,2 2 0,-2-1 0,-1 0 0,0 0 0,-7 10 0,12-15 0,-12 15 0,11-17 0,-5 8 0,1 0 0,-7 9 0,13-17 0,-7 7 0,1-1 0,-7 11 0,12-17 0,-12 17 0,10-16 1,-10 16-1,9-15 0,-9 15 0,11-13 0,-11 13 0,10-12 1,-10 12-1,0 0 0,9-11 0,-9 11 1,0 0 0,0 0-1,0 0 0,0 0-5,0 0-30,0 0-4,-8 11-1,8-11-1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32F65-35C4-4EA7-AB30-C882F6C87A5D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C2EE3-07B8-4864-9965-F9A882AFFA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45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2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9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5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7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12" Type="http://schemas.openxmlformats.org/officeDocument/2006/relationships/customXml" Target="../ink/ink1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15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12" Type="http://schemas.openxmlformats.org/officeDocument/2006/relationships/customXml" Target="../ink/ink24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21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tmp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30.xml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36.xml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9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Arrow 2b"/>
          <p:cNvSpPr/>
          <p:nvPr/>
        </p:nvSpPr>
        <p:spPr>
          <a:xfrm>
            <a:off x="4890278" y="4167995"/>
            <a:ext cx="174683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Arrow 2a"/>
          <p:cNvSpPr/>
          <p:nvPr/>
        </p:nvSpPr>
        <p:spPr>
          <a:xfrm flipH="1">
            <a:off x="2652153" y="4177260"/>
            <a:ext cx="174683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row 1a"/>
          <p:cNvSpPr/>
          <p:nvPr/>
        </p:nvSpPr>
        <p:spPr>
          <a:xfrm>
            <a:off x="4225955" y="4929996"/>
            <a:ext cx="827088" cy="2009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Arrow 1b"/>
          <p:cNvSpPr/>
          <p:nvPr/>
        </p:nvSpPr>
        <p:spPr>
          <a:xfrm flipV="1">
            <a:off x="4246794" y="2396175"/>
            <a:ext cx="827088" cy="2009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Bolt 1a"/>
          <p:cNvSpPr/>
          <p:nvPr/>
        </p:nvSpPr>
        <p:spPr>
          <a:xfrm flipH="1" flipV="1">
            <a:off x="4786071" y="1822172"/>
            <a:ext cx="1259210" cy="1371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Bolt 1b"/>
          <p:cNvSpPr/>
          <p:nvPr/>
        </p:nvSpPr>
        <p:spPr>
          <a:xfrm>
            <a:off x="5945813" y="3145311"/>
            <a:ext cx="1259210" cy="1371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4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InSlideAnimateShapef9459190-52fa-4651-af72-9498acfa645d"/>
          <p:cNvSpPr/>
          <p:nvPr/>
        </p:nvSpPr>
        <p:spPr>
          <a:xfrm>
            <a:off x="4890278" y="4167995"/>
            <a:ext cx="174683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InSlideAnimateShapea8b16e63-9e7b-4c25-a3e6-c9fd5a249872"/>
          <p:cNvSpPr/>
          <p:nvPr/>
        </p:nvSpPr>
        <p:spPr>
          <a:xfrm flipH="1">
            <a:off x="2652153" y="4177260"/>
            <a:ext cx="174683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InSlideAnimateShape2a127b9d-6581-47be-afd5-b665ac42a571"/>
          <p:cNvSpPr/>
          <p:nvPr/>
        </p:nvSpPr>
        <p:spPr>
          <a:xfrm>
            <a:off x="4225955" y="4929996"/>
            <a:ext cx="827088" cy="2009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InSlideAnimateShape8a06e725-3ab3-4d05-a1d6-c208647ace84"/>
          <p:cNvSpPr/>
          <p:nvPr/>
        </p:nvSpPr>
        <p:spPr>
          <a:xfrm flipV="1">
            <a:off x="4246794" y="2396175"/>
            <a:ext cx="827088" cy="2009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InSlideAnimateShape0ddbaeb8-9963-4bf6-a0ec-c1e31a585195"/>
          <p:cNvSpPr/>
          <p:nvPr/>
        </p:nvSpPr>
        <p:spPr>
          <a:xfrm flipH="1" flipV="1">
            <a:off x="4786071" y="1822172"/>
            <a:ext cx="1259210" cy="1371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InSlideAnimateShaped415b4e8-be7f-413d-9557-1c3fb3f63acc"/>
          <p:cNvSpPr/>
          <p:nvPr/>
        </p:nvSpPr>
        <p:spPr>
          <a:xfrm>
            <a:off x="5945813" y="3145311"/>
            <a:ext cx="1259210" cy="1371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InSlideAnimateShape2a127b9d-6581-47be-afd5-b665ac42a571"/>
          <p:cNvSpPr>
            <a:spLocks/>
          </p:cNvSpPr>
          <p:nvPr/>
        </p:nvSpPr>
        <p:spPr>
          <a:xfrm>
            <a:off x="4227692" y="4886325"/>
            <a:ext cx="827088" cy="1674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InSlideAnimateShape2a127b9d-6581-47be-afd5-b665ac42a571"/>
          <p:cNvSpPr>
            <a:spLocks/>
          </p:cNvSpPr>
          <p:nvPr/>
        </p:nvSpPr>
        <p:spPr>
          <a:xfrm>
            <a:off x="4229428" y="4842655"/>
            <a:ext cx="827088" cy="133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InSlideAnimateShape2a127b9d-6581-47be-afd5-b665ac42a571"/>
          <p:cNvSpPr>
            <a:spLocks/>
          </p:cNvSpPr>
          <p:nvPr/>
        </p:nvSpPr>
        <p:spPr>
          <a:xfrm>
            <a:off x="4231165" y="4798984"/>
            <a:ext cx="827088" cy="1004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InSlideAnimateShape2a127b9d-6581-47be-afd5-b665ac42a571"/>
          <p:cNvSpPr>
            <a:spLocks/>
          </p:cNvSpPr>
          <p:nvPr/>
        </p:nvSpPr>
        <p:spPr>
          <a:xfrm>
            <a:off x="4232901" y="4755314"/>
            <a:ext cx="827088" cy="669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InSlideAnimateShape2a127b9d-6581-47be-afd5-b665ac42a571"/>
          <p:cNvSpPr>
            <a:spLocks/>
          </p:cNvSpPr>
          <p:nvPr/>
        </p:nvSpPr>
        <p:spPr>
          <a:xfrm>
            <a:off x="4234638" y="4711643"/>
            <a:ext cx="827088" cy="334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InSlideAnimateShape2a127b9d-6581-47be-afd5-b665ac42a571"/>
          <p:cNvSpPr>
            <a:spLocks/>
          </p:cNvSpPr>
          <p:nvPr/>
        </p:nvSpPr>
        <p:spPr>
          <a:xfrm flipV="1">
            <a:off x="4236374" y="4667972"/>
            <a:ext cx="827088" cy="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InSlideAnimateShape2a127b9d-6581-47be-afd5-b665ac42a571"/>
          <p:cNvSpPr>
            <a:spLocks/>
          </p:cNvSpPr>
          <p:nvPr/>
        </p:nvSpPr>
        <p:spPr>
          <a:xfrm flipV="1">
            <a:off x="4238111" y="4289340"/>
            <a:ext cx="827088" cy="334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InSlideAnimateShape2a127b9d-6581-47be-afd5-b665ac42a571"/>
          <p:cNvSpPr>
            <a:spLocks/>
          </p:cNvSpPr>
          <p:nvPr/>
        </p:nvSpPr>
        <p:spPr>
          <a:xfrm flipV="1">
            <a:off x="4239847" y="3910707"/>
            <a:ext cx="827088" cy="669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InSlideAnimateShape2a127b9d-6581-47be-afd5-b665ac42a571"/>
          <p:cNvSpPr>
            <a:spLocks/>
          </p:cNvSpPr>
          <p:nvPr/>
        </p:nvSpPr>
        <p:spPr>
          <a:xfrm flipV="1">
            <a:off x="4241584" y="3532073"/>
            <a:ext cx="827088" cy="1004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InSlideAnimateShape2a127b9d-6581-47be-afd5-b665ac42a571"/>
          <p:cNvSpPr>
            <a:spLocks/>
          </p:cNvSpPr>
          <p:nvPr/>
        </p:nvSpPr>
        <p:spPr>
          <a:xfrm flipV="1">
            <a:off x="4243321" y="3153441"/>
            <a:ext cx="827088" cy="133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InSlideAnimateShape2a127b9d-6581-47be-afd5-b665ac42a571"/>
          <p:cNvSpPr>
            <a:spLocks/>
          </p:cNvSpPr>
          <p:nvPr/>
        </p:nvSpPr>
        <p:spPr>
          <a:xfrm flipV="1">
            <a:off x="4245057" y="2774808"/>
            <a:ext cx="827088" cy="1674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InSlideAnimateShape2a127b9d-6581-47be-afd5-b665ac42a571"/>
          <p:cNvSpPr>
            <a:spLocks/>
          </p:cNvSpPr>
          <p:nvPr/>
        </p:nvSpPr>
        <p:spPr>
          <a:xfrm flipV="1">
            <a:off x="4246794" y="2396175"/>
            <a:ext cx="827088" cy="2009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InSlideAnimateShapea8b16e63-9e7b-4c25-a3e6-c9fd5a249872"/>
          <p:cNvSpPr>
            <a:spLocks/>
          </p:cNvSpPr>
          <p:nvPr/>
        </p:nvSpPr>
        <p:spPr>
          <a:xfrm flipH="1">
            <a:off x="2984233" y="4176488"/>
            <a:ext cx="145569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InSlideAnimateShapea8b16e63-9e7b-4c25-a3e6-c9fd5a249872"/>
          <p:cNvSpPr>
            <a:spLocks/>
          </p:cNvSpPr>
          <p:nvPr/>
        </p:nvSpPr>
        <p:spPr>
          <a:xfrm flipH="1">
            <a:off x="3316314" y="4175716"/>
            <a:ext cx="116455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InSlideAnimateShapea8b16e63-9e7b-4c25-a3e6-c9fd5a249872"/>
          <p:cNvSpPr>
            <a:spLocks/>
          </p:cNvSpPr>
          <p:nvPr/>
        </p:nvSpPr>
        <p:spPr>
          <a:xfrm flipH="1">
            <a:off x="3648393" y="4174944"/>
            <a:ext cx="87342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InSlideAnimateShapea8b16e63-9e7b-4c25-a3e6-c9fd5a249872"/>
          <p:cNvSpPr>
            <a:spLocks/>
          </p:cNvSpPr>
          <p:nvPr/>
        </p:nvSpPr>
        <p:spPr>
          <a:xfrm flipH="1">
            <a:off x="3980474" y="4174172"/>
            <a:ext cx="58228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InSlideAnimateShapea8b16e63-9e7b-4c25-a3e6-c9fd5a249872"/>
          <p:cNvSpPr>
            <a:spLocks/>
          </p:cNvSpPr>
          <p:nvPr/>
        </p:nvSpPr>
        <p:spPr>
          <a:xfrm flipH="1">
            <a:off x="4312554" y="4173400"/>
            <a:ext cx="29114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InSlideAnimateShapea8b16e63-9e7b-4c25-a3e6-c9fd5a249872"/>
          <p:cNvSpPr>
            <a:spLocks/>
          </p:cNvSpPr>
          <p:nvPr/>
        </p:nvSpPr>
        <p:spPr>
          <a:xfrm>
            <a:off x="4644634" y="4172627"/>
            <a:ext cx="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InSlideAnimateShapea8b16e63-9e7b-4c25-a3e6-c9fd5a249872"/>
          <p:cNvSpPr>
            <a:spLocks/>
          </p:cNvSpPr>
          <p:nvPr/>
        </p:nvSpPr>
        <p:spPr>
          <a:xfrm>
            <a:off x="4685575" y="4171855"/>
            <a:ext cx="29114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InSlideAnimateShapea8b16e63-9e7b-4c25-a3e6-c9fd5a249872"/>
          <p:cNvSpPr>
            <a:spLocks/>
          </p:cNvSpPr>
          <p:nvPr/>
        </p:nvSpPr>
        <p:spPr>
          <a:xfrm>
            <a:off x="4726515" y="4171083"/>
            <a:ext cx="58228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InSlideAnimateShapea8b16e63-9e7b-4c25-a3e6-c9fd5a249872"/>
          <p:cNvSpPr>
            <a:spLocks/>
          </p:cNvSpPr>
          <p:nvPr/>
        </p:nvSpPr>
        <p:spPr>
          <a:xfrm>
            <a:off x="4767456" y="4170311"/>
            <a:ext cx="87342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InSlideAnimateShapea8b16e63-9e7b-4c25-a3e6-c9fd5a249872"/>
          <p:cNvSpPr>
            <a:spLocks/>
          </p:cNvSpPr>
          <p:nvPr/>
        </p:nvSpPr>
        <p:spPr>
          <a:xfrm>
            <a:off x="4808397" y="4169539"/>
            <a:ext cx="116455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InSlideAnimateShapea8b16e63-9e7b-4c25-a3e6-c9fd5a249872"/>
          <p:cNvSpPr>
            <a:spLocks/>
          </p:cNvSpPr>
          <p:nvPr/>
        </p:nvSpPr>
        <p:spPr>
          <a:xfrm>
            <a:off x="4849338" y="4168767"/>
            <a:ext cx="145569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InSlideAnimateShapea8b16e63-9e7b-4c25-a3e6-c9fd5a249872"/>
          <p:cNvSpPr>
            <a:spLocks/>
          </p:cNvSpPr>
          <p:nvPr/>
        </p:nvSpPr>
        <p:spPr>
          <a:xfrm>
            <a:off x="4890278" y="4167995"/>
            <a:ext cx="174683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InSlideAnimateShape0ddbaeb8-9963-4bf6-a0ec-c1e31a585195"/>
          <p:cNvSpPr>
            <a:spLocks/>
          </p:cNvSpPr>
          <p:nvPr/>
        </p:nvSpPr>
        <p:spPr>
          <a:xfrm flipH="1" flipV="1">
            <a:off x="4987650" y="2046734"/>
            <a:ext cx="1049342" cy="1143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InSlideAnimateShape0ddbaeb8-9963-4bf6-a0ec-c1e31a585195"/>
          <p:cNvSpPr>
            <a:spLocks/>
          </p:cNvSpPr>
          <p:nvPr/>
        </p:nvSpPr>
        <p:spPr>
          <a:xfrm flipH="1" flipV="1">
            <a:off x="5189231" y="2271295"/>
            <a:ext cx="839473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InSlideAnimateShape0ddbaeb8-9963-4bf6-a0ec-c1e31a585195"/>
          <p:cNvSpPr>
            <a:spLocks/>
          </p:cNvSpPr>
          <p:nvPr/>
        </p:nvSpPr>
        <p:spPr>
          <a:xfrm flipH="1" flipV="1">
            <a:off x="5390809" y="2495857"/>
            <a:ext cx="629605" cy="6858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InSlideAnimateShape0ddbaeb8-9963-4bf6-a0ec-c1e31a585195"/>
          <p:cNvSpPr>
            <a:spLocks/>
          </p:cNvSpPr>
          <p:nvPr/>
        </p:nvSpPr>
        <p:spPr>
          <a:xfrm flipH="1" flipV="1">
            <a:off x="5592388" y="2720418"/>
            <a:ext cx="419737" cy="4572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InSlideAnimateShape0ddbaeb8-9963-4bf6-a0ec-c1e31a585195"/>
          <p:cNvSpPr>
            <a:spLocks/>
          </p:cNvSpPr>
          <p:nvPr/>
        </p:nvSpPr>
        <p:spPr>
          <a:xfrm flipH="1" flipV="1">
            <a:off x="5793968" y="2944980"/>
            <a:ext cx="209868" cy="228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InSlideAnimateShape0ddbaeb8-9963-4bf6-a0ec-c1e31a585195"/>
          <p:cNvSpPr>
            <a:spLocks/>
          </p:cNvSpPr>
          <p:nvPr/>
        </p:nvSpPr>
        <p:spPr>
          <a:xfrm>
            <a:off x="5995547" y="3169541"/>
            <a:ext cx="0" cy="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InSlideAnimateShape0ddbaeb8-9963-4bf6-a0ec-c1e31a585195"/>
          <p:cNvSpPr>
            <a:spLocks/>
          </p:cNvSpPr>
          <p:nvPr/>
        </p:nvSpPr>
        <p:spPr>
          <a:xfrm>
            <a:off x="5987258" y="3165503"/>
            <a:ext cx="209868" cy="228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InSlideAnimateShape0ddbaeb8-9963-4bf6-a0ec-c1e31a585195"/>
          <p:cNvSpPr>
            <a:spLocks/>
          </p:cNvSpPr>
          <p:nvPr/>
        </p:nvSpPr>
        <p:spPr>
          <a:xfrm>
            <a:off x="5978969" y="3161465"/>
            <a:ext cx="419737" cy="4572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InSlideAnimateShape0ddbaeb8-9963-4bf6-a0ec-c1e31a585195"/>
          <p:cNvSpPr>
            <a:spLocks/>
          </p:cNvSpPr>
          <p:nvPr/>
        </p:nvSpPr>
        <p:spPr>
          <a:xfrm>
            <a:off x="5970681" y="3157426"/>
            <a:ext cx="629605" cy="6858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InSlideAnimateShape0ddbaeb8-9963-4bf6-a0ec-c1e31a585195"/>
          <p:cNvSpPr>
            <a:spLocks/>
          </p:cNvSpPr>
          <p:nvPr/>
        </p:nvSpPr>
        <p:spPr>
          <a:xfrm>
            <a:off x="5962392" y="3153388"/>
            <a:ext cx="839473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InSlideAnimateShape0ddbaeb8-9963-4bf6-a0ec-c1e31a585195"/>
          <p:cNvSpPr>
            <a:spLocks/>
          </p:cNvSpPr>
          <p:nvPr/>
        </p:nvSpPr>
        <p:spPr>
          <a:xfrm>
            <a:off x="5954102" y="3149349"/>
            <a:ext cx="1049342" cy="1143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InSlideAnimateShape0ddbaeb8-9963-4bf6-a0ec-c1e31a585195"/>
          <p:cNvSpPr>
            <a:spLocks/>
          </p:cNvSpPr>
          <p:nvPr/>
        </p:nvSpPr>
        <p:spPr>
          <a:xfrm>
            <a:off x="5945813" y="3145311"/>
            <a:ext cx="1259210" cy="1371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 3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3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29" grpId="1" animBg="1"/>
      <p:bldP spid="6" grpId="0" animBg="1"/>
      <p:bldP spid="6" grpId="1" animBg="1"/>
      <p:bldP spid="40" grpId="0" animBg="1"/>
      <p:bldP spid="4" grpId="0" animBg="1"/>
      <p:bldP spid="4" grpId="1" animBg="1"/>
      <p:bldP spid="62" grpId="0" animBg="1"/>
      <p:bldP spid="28" grpId="0" animBg="1"/>
      <p:bldP spid="28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</a:t>
            </a:r>
            <a:r>
              <a:rPr lang="en-US" dirty="0"/>
              <a:t>Objects on slide are already animated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0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/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8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285090" y="597597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992808 0.1755148 0.1992808 0.1755148 0.3985616 0.3510296 E" pathEditMode="relative" ptsTypes="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74857" y="8280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28025 -0.07080759 0.1528025 -0.07080759 0.3056051 -0.1416152 E" pathEditMode="relative" ptsTypes="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2137" y="13680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  <p:bldP spid="40" grpId="1" animBg="1"/>
      <p:bldP spid="40" grpId="2" animBg="1"/>
      <p:bldP spid="40" grpId="3" animBg="1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</a:t>
            </a:r>
            <a:r>
              <a:rPr lang="en-US" dirty="0"/>
              <a:t>In-Slide Animate followed by </a:t>
            </a:r>
            <a:r>
              <a:rPr lang="en-US" dirty="0" smtClean="0"/>
              <a:t>Auto Animate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shapes sequentially in the initial slide and click ‘Animate </a:t>
            </a:r>
            <a:r>
              <a:rPr lang="en-US" dirty="0"/>
              <a:t>I</a:t>
            </a:r>
            <a:r>
              <a:rPr lang="en-US" dirty="0" smtClean="0"/>
              <a:t>n Slide’ button.</a:t>
            </a:r>
          </a:p>
          <a:p>
            <a:r>
              <a:rPr lang="en-US" dirty="0" smtClean="0"/>
              <a:t>Then select the initial slide and click ‘Add Animation Slide’ button.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31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/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7178040" y="193060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Initial slide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31006915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160" y="2133600"/>
            <a:ext cx="5148332" cy="2721261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488061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text 4"/>
          <p:cNvSpPr txBox="1"/>
          <p:nvPr/>
        </p:nvSpPr>
        <p:spPr>
          <a:xfrm>
            <a:off x="7178040" y="193060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End slide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9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3100688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287674" y="5917138"/>
            <a:ext cx="290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1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992808 0.1755148 0.1992808 0.1755148 0.3985616 0.3510296 E" pathEditMode="relative" ptsTypes="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74857" y="8280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28025 -0.07080759 0.1528025 -0.07080759 0.3056051 -0.1416152 E" pathEditMode="relative" ptsTypes="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2137" y="13680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  <p:bldP spid="40" grpId="1" animBg="1"/>
      <p:bldP spid="40" grpId="2" animBg="1"/>
      <p:bldP spid="40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3100688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3796847" y="2450822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6926580" y="1634996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45" name="PPIndicator20140326031006949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6" name="text 3"/>
          <p:cNvSpPr txBox="1"/>
          <p:nvPr/>
        </p:nvSpPr>
        <p:spPr>
          <a:xfrm>
            <a:off x="287674" y="5917138"/>
            <a:ext cx="290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2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7623 0.1575336 -0.01007623 0.1575336 -0.02015245 0.3150671 E" pathEditMode="relative" ptsTypes="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60865" y="160865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2355556 0 0.2355556 0 0.4711111 E" pathEditMode="relative" ptsTypes="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Animate in Slide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shapes sequentially according to their indexes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“Animate In Slide”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 in Slide:: straight line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561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12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13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6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18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0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35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36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cxnSp>
        <p:nvCxnSpPr>
          <p:cNvPr id="62" name="Straight Arrow Connector 61"/>
          <p:cNvCxnSpPr>
            <a:stCxn id="34" idx="1"/>
          </p:cNvCxnSpPr>
          <p:nvPr/>
        </p:nvCxnSpPr>
        <p:spPr>
          <a:xfrm flipH="1" flipV="1">
            <a:off x="2514600" y="4827600"/>
            <a:ext cx="1208033" cy="76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35" idx="3"/>
          </p:cNvCxnSpPr>
          <p:nvPr/>
        </p:nvCxnSpPr>
        <p:spPr>
          <a:xfrm flipV="1">
            <a:off x="2420048" y="2359043"/>
            <a:ext cx="169475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39000" y="1752600"/>
            <a:ext cx="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71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12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13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6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18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0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35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36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cxnSp>
        <p:nvCxnSpPr>
          <p:cNvPr id="67" name="InSlideAnimateShape61301228-296c-4ecd-b588-80cb4194b779"/>
          <p:cNvCxnSpPr/>
          <p:nvPr/>
        </p:nvCxnSpPr>
        <p:spPr>
          <a:xfrm>
            <a:off x="7239000" y="1752600"/>
            <a:ext cx="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/>
          </p:cNvGrpSpPr>
          <p:nvPr/>
        </p:nvGrpSpPr>
        <p:grpSpPr>
          <a:xfrm>
            <a:off x="2514600" y="4827600"/>
            <a:ext cx="1208033" cy="768726"/>
            <a:chOff x="2514600" y="4827600"/>
            <a:chExt cx="1208033" cy="768726"/>
          </a:xfrm>
        </p:grpSpPr>
        <p:cxnSp>
          <p:nvCxnSpPr>
            <p:cNvPr id="62" name="InSlideAnimateShape9895bc22-e015-410d-b8c3-7a0d18678872"/>
            <p:cNvCxnSpPr>
              <a:stCxn id="34" idx="1"/>
            </p:cNvCxnSpPr>
            <p:nvPr/>
          </p:nvCxnSpPr>
          <p:spPr>
            <a:xfrm flipH="1" flipV="1">
              <a:off x="2514600" y="4827600"/>
              <a:ext cx="1208033" cy="768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InSlideAnimateShape9895bc22-e015-410d-b8c3-7a0d18678872"/>
            <p:cNvCxnSpPr>
              <a:cxnSpLocks/>
            </p:cNvCxnSpPr>
            <p:nvPr/>
          </p:nvCxnSpPr>
          <p:spPr>
            <a:xfrm rot="10800000" flipH="1" flipV="1">
              <a:off x="2514600" y="4827600"/>
              <a:ext cx="1208033" cy="768726"/>
            </a:xfrm>
            <a:prstGeom prst="straightConnector1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  <a:alpha val="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>
            <a:grpSpLocks/>
          </p:cNvGrpSpPr>
          <p:nvPr/>
        </p:nvGrpSpPr>
        <p:grpSpPr>
          <a:xfrm>
            <a:off x="2420048" y="2359043"/>
            <a:ext cx="1694752" cy="2"/>
            <a:chOff x="2420048" y="2359043"/>
            <a:chExt cx="1694752" cy="2"/>
          </a:xfrm>
        </p:grpSpPr>
        <p:cxnSp>
          <p:nvCxnSpPr>
            <p:cNvPr id="64" name="InSlideAnimateShape123883ed-76ee-4c04-81ae-8111bbe42759"/>
            <p:cNvCxnSpPr>
              <a:cxnSpLocks/>
              <a:stCxn id="35" idx="3"/>
            </p:cNvCxnSpPr>
            <p:nvPr/>
          </p:nvCxnSpPr>
          <p:spPr>
            <a:xfrm flipV="1">
              <a:off x="2420048" y="2359043"/>
              <a:ext cx="169475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InSlideAnimateShape123883ed-76ee-4c04-81ae-8111bbe42759"/>
            <p:cNvCxnSpPr>
              <a:cxnSpLocks/>
            </p:cNvCxnSpPr>
            <p:nvPr/>
          </p:nvCxnSpPr>
          <p:spPr>
            <a:xfrm rot="10800000" flipV="1">
              <a:off x="2420048" y="2359043"/>
              <a:ext cx="1694752" cy="2"/>
            </a:xfrm>
            <a:prstGeom prst="straightConnector1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  <a:alpha val="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 Label Expected Output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34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136877 -0.2079993 0.008136877 -0.2079993 0.01627375 -0.4159987 E" pathEditMode="relative" ptsTypes="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18358" y="118358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851770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71684 0.03356343 0.2171684 0.03356343 0.4343368 0.06712686 E" pathEditMode="relative" ptsTypes="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5895" y="125895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4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normal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47800"/>
            <a:ext cx="9144000" cy="5176540"/>
          </a:xfrm>
          <a:prstGeom prst="roundRect">
            <a:avLst>
              <a:gd name="adj" fmla="val 3626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Sets user as ‘active’ on the server, throws an exception if the 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 user does not exist on the server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activateUserOnServer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				throws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"trying to activate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isUsernameAcceptable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ServerConnection.activate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not activated"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Account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AccountManager.getAccount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account.toggleActivatedStatus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//mark as activated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657600"/>
            <a:ext cx="8458200" cy="3810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186" y="4234542"/>
            <a:ext cx="8458200" cy="1251857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638801"/>
            <a:ext cx="8458200" cy="6858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8" name="tb 3"/>
          <p:cNvSpPr txBox="1"/>
          <p:nvPr/>
        </p:nvSpPr>
        <p:spPr>
          <a:xfrm>
            <a:off x="0" y="297414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9" name="tb 3"/>
          <p:cNvSpPr txBox="1"/>
          <p:nvPr/>
        </p:nvSpPr>
        <p:spPr>
          <a:xfrm>
            <a:off x="-23173" y="3848100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0" name="tb 3"/>
          <p:cNvSpPr txBox="1"/>
          <p:nvPr/>
        </p:nvSpPr>
        <p:spPr>
          <a:xfrm>
            <a:off x="-62180" y="5084803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2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47800"/>
            <a:ext cx="9144000" cy="5176540"/>
          </a:xfrm>
          <a:prstGeom prst="roundRect">
            <a:avLst>
              <a:gd name="adj" fmla="val 3626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Sets user as ‘active’ on the server, throws an exception if the 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 user does not exist on the server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activateUserOnServer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				throws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"trying to activate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isUsernameAcceptable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ServerConnection.activate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not activated"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Account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AccountManager.getAccount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account.toggleActivatedStatus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//mark as activated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InSlideAnimateShape38c5e9df-98b2-4f67-b6bc-41b23e3c94e4"/>
          <p:cNvSpPr>
            <a:spLocks/>
          </p:cNvSpPr>
          <p:nvPr/>
        </p:nvSpPr>
        <p:spPr>
          <a:xfrm>
            <a:off x="533400" y="3657600"/>
            <a:ext cx="8458200" cy="3810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6" name="InSlideAnimateShape5bd29553-1ef5-4c8c-aff3-4c1c45fa161e"/>
          <p:cNvSpPr>
            <a:spLocks/>
          </p:cNvSpPr>
          <p:nvPr/>
        </p:nvSpPr>
        <p:spPr>
          <a:xfrm>
            <a:off x="506186" y="4234542"/>
            <a:ext cx="8458200" cy="1251857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7" name="InSlideAnimateShapeed57f62c-e310-4168-8378-b251a5aa4ed4"/>
          <p:cNvSpPr/>
          <p:nvPr/>
        </p:nvSpPr>
        <p:spPr>
          <a:xfrm>
            <a:off x="457200" y="5638801"/>
            <a:ext cx="8458200" cy="6858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8" name="tb 3"/>
          <p:cNvSpPr txBox="1"/>
          <p:nvPr/>
        </p:nvSpPr>
        <p:spPr>
          <a:xfrm>
            <a:off x="0" y="297414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9" name="tb 3"/>
          <p:cNvSpPr txBox="1"/>
          <p:nvPr/>
        </p:nvSpPr>
        <p:spPr>
          <a:xfrm>
            <a:off x="-23173" y="3848100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0" name="tb 3"/>
          <p:cNvSpPr txBox="1"/>
          <p:nvPr/>
        </p:nvSpPr>
        <p:spPr>
          <a:xfrm>
            <a:off x="-62180" y="5084803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text 3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Expected output</a:t>
            </a:r>
            <a:endParaRPr lang="en-S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488071 0.07380944 -0.001488071 0.07380944 -0.002976142 0.1476189 E" pathEditMode="relative" ptsTypes="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32857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678596 0.08174619 -0.002678596 0.08174619 -0.005357191 0.1634924 E" pathEditMode="relative" ptsTypes="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547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6" grpId="0" animBg="1"/>
      <p:bldP spid="6" grpId="1" animBg="1"/>
      <p:bldP spid="6" grpId="2" animBg="1"/>
      <p:bldP spid="6" grpId="3" animBg="1"/>
      <p:bldP spid="7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Shapes with rotation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0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ight Arrow 1"/>
          <p:cNvSpPr/>
          <p:nvPr/>
        </p:nvSpPr>
        <p:spPr>
          <a:xfrm rot="12552135">
            <a:off x="2374038" y="4799680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6171021" y="2450450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497088">
            <a:off x="2524233" y="1660863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6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8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ight Arrow 1"/>
          <p:cNvSpPr/>
          <p:nvPr/>
        </p:nvSpPr>
        <p:spPr>
          <a:xfrm rot="12552135">
            <a:off x="2374038" y="4799680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6171021" y="2450450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497088">
            <a:off x="2524233" y="1660863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6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8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9" name="Right Arrow 24"/>
          <p:cNvSpPr>
            <a:spLocks/>
          </p:cNvSpPr>
          <p:nvPr/>
        </p:nvSpPr>
        <p:spPr>
          <a:xfrm rot="21038998">
            <a:off x="2828133" y="1726662"/>
            <a:ext cx="1431499" cy="839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24"/>
          <p:cNvSpPr>
            <a:spLocks/>
          </p:cNvSpPr>
          <p:nvPr/>
        </p:nvSpPr>
        <p:spPr>
          <a:xfrm rot="21580906">
            <a:off x="3132031" y="1792461"/>
            <a:ext cx="1491888" cy="83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24"/>
          <p:cNvSpPr>
            <a:spLocks/>
          </p:cNvSpPr>
          <p:nvPr/>
        </p:nvSpPr>
        <p:spPr>
          <a:xfrm rot="22122816">
            <a:off x="3435931" y="1858259"/>
            <a:ext cx="1552277" cy="833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24"/>
          <p:cNvSpPr>
            <a:spLocks/>
          </p:cNvSpPr>
          <p:nvPr/>
        </p:nvSpPr>
        <p:spPr>
          <a:xfrm rot="22664725">
            <a:off x="3739829" y="1924058"/>
            <a:ext cx="1612666" cy="83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24"/>
          <p:cNvSpPr>
            <a:spLocks/>
          </p:cNvSpPr>
          <p:nvPr/>
        </p:nvSpPr>
        <p:spPr>
          <a:xfrm rot="23206635">
            <a:off x="4043728" y="1989857"/>
            <a:ext cx="1673054" cy="82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24"/>
          <p:cNvSpPr>
            <a:spLocks/>
          </p:cNvSpPr>
          <p:nvPr/>
        </p:nvSpPr>
        <p:spPr>
          <a:xfrm rot="23748545">
            <a:off x="4347627" y="2055657"/>
            <a:ext cx="1733444" cy="82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24"/>
          <p:cNvSpPr>
            <a:spLocks/>
          </p:cNvSpPr>
          <p:nvPr/>
        </p:nvSpPr>
        <p:spPr>
          <a:xfrm rot="24290453">
            <a:off x="4651526" y="2121456"/>
            <a:ext cx="1793832" cy="820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24"/>
          <p:cNvSpPr>
            <a:spLocks/>
          </p:cNvSpPr>
          <p:nvPr/>
        </p:nvSpPr>
        <p:spPr>
          <a:xfrm rot="24832363">
            <a:off x="4955426" y="2187254"/>
            <a:ext cx="1854221" cy="81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24"/>
          <p:cNvSpPr>
            <a:spLocks/>
          </p:cNvSpPr>
          <p:nvPr/>
        </p:nvSpPr>
        <p:spPr>
          <a:xfrm rot="25374272">
            <a:off x="5259325" y="2253053"/>
            <a:ext cx="1914610" cy="814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24"/>
          <p:cNvSpPr>
            <a:spLocks/>
          </p:cNvSpPr>
          <p:nvPr/>
        </p:nvSpPr>
        <p:spPr>
          <a:xfrm rot="25916180">
            <a:off x="5563224" y="2318852"/>
            <a:ext cx="1974999" cy="81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24"/>
          <p:cNvSpPr>
            <a:spLocks/>
          </p:cNvSpPr>
          <p:nvPr/>
        </p:nvSpPr>
        <p:spPr>
          <a:xfrm rot="26458090">
            <a:off x="5867122" y="2384651"/>
            <a:ext cx="2035388" cy="808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24"/>
          <p:cNvSpPr>
            <a:spLocks/>
          </p:cNvSpPr>
          <p:nvPr/>
        </p:nvSpPr>
        <p:spPr>
          <a:xfrm rot="27000000">
            <a:off x="6171022" y="2450449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3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1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212757 -0.2288435 0.008212757 -0.2288435 0.01642551 -0.4576869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7944953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39" grpId="0" animBg="1"/>
      <p:bldP spid="25" grpId="0" animBg="1"/>
      <p:bldP spid="25" grpId="1" animBg="1"/>
      <p:bldP spid="25" grpId="2" animBg="1"/>
      <p:bldP spid="29" grpId="0" animBg="1"/>
      <p:bldP spid="29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Shapes with flip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24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452</Words>
  <Application>Microsoft Office PowerPoint</Application>
  <PresentationFormat>On-screen Show (4:3)</PresentationFormat>
  <Paragraphs>189</Paragraphs>
  <Slides>24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宋体</vt:lpstr>
      <vt:lpstr>Arial</vt:lpstr>
      <vt:lpstr>Calibri</vt:lpstr>
      <vt:lpstr>Consolas</vt:lpstr>
      <vt:lpstr>Office Theme</vt:lpstr>
      <vt:lpstr>Main feature</vt:lpstr>
      <vt:lpstr>Sub feature</vt:lpstr>
      <vt:lpstr>PowerPointLabs Test Cases</vt:lpstr>
      <vt:lpstr>Animate in Slide</vt:lpstr>
      <vt:lpstr>Animate in Slide:: normal shapes</vt:lpstr>
      <vt:lpstr>PowerPoint Presentation</vt:lpstr>
      <vt:lpstr>PowerPoint Presentation</vt:lpstr>
      <vt:lpstr>Animate in Slide:: Shapes with rotation</vt:lpstr>
      <vt:lpstr>PowerPoint Presentation</vt:lpstr>
      <vt:lpstr>PowerPoint Presentation</vt:lpstr>
      <vt:lpstr>Animate in Slide:: Shapes with flip</vt:lpstr>
      <vt:lpstr>PowerPoint Presentation</vt:lpstr>
      <vt:lpstr>PowerPoint Presentation</vt:lpstr>
      <vt:lpstr>Animate in Slide:: Objects on slide are already animated</vt:lpstr>
      <vt:lpstr>PowerPoint Presentation</vt:lpstr>
      <vt:lpstr>PowerPoint Presentation</vt:lpstr>
      <vt:lpstr>Animate in Slide:: In-Slide Animate followed by Auto Animate</vt:lpstr>
      <vt:lpstr>PowerPoint Presentation</vt:lpstr>
      <vt:lpstr>PowerPoint Presentation</vt:lpstr>
      <vt:lpstr>PowerPoint Presentation</vt:lpstr>
      <vt:lpstr>PowerPoint Presentation</vt:lpstr>
      <vt:lpstr>Animate in Slide:: straight line shapes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Ian Teo</cp:lastModifiedBy>
  <cp:revision>94</cp:revision>
  <dcterms:created xsi:type="dcterms:W3CDTF">2014-01-22T00:01:33Z</dcterms:created>
  <dcterms:modified xsi:type="dcterms:W3CDTF">2017-07-13T05:30:49Z</dcterms:modified>
</cp:coreProperties>
</file>