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403"/>
            <a:ext cx="9144000" cy="4473194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88458" y="2132856"/>
            <a:ext cx="1631104" cy="357190"/>
          </a:xfrm>
          <a:prstGeom prst="wedgeRectCallout">
            <a:avLst>
              <a:gd name="adj1" fmla="val -29074"/>
              <a:gd name="adj2" fmla="val 16802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VDM Projects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1000100" y="4052922"/>
            <a:ext cx="1898250" cy="357190"/>
          </a:xfrm>
          <a:prstGeom prst="wedgeRectCallout">
            <a:avLst>
              <a:gd name="adj1" fmla="val -67788"/>
              <a:gd name="adj2" fmla="val -787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VDM Model </a:t>
            </a:r>
            <a:r>
              <a:rPr lang="da-DK" dirty="0" smtClean="0"/>
              <a:t>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5364088" y="4071065"/>
            <a:ext cx="1512168" cy="357190"/>
          </a:xfrm>
          <a:prstGeom prst="wedgeRectCallout">
            <a:avLst>
              <a:gd name="adj1" fmla="val -39710"/>
              <a:gd name="adj2" fmla="val -960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VDM Editors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7774441" y="4231517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2898350" y="4725144"/>
            <a:ext cx="1500198" cy="357190"/>
          </a:xfrm>
          <a:prstGeom prst="wedgeRectCallout">
            <a:avLst>
              <a:gd name="adj1" fmla="val -120898"/>
              <a:gd name="adj2" fmla="val -162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2915816" y="1628800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4071934" y="1428736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7358082" y="2214554"/>
            <a:ext cx="2071702" cy="428628"/>
          </a:xfrm>
          <a:prstGeom prst="wedgeRectCallout">
            <a:avLst>
              <a:gd name="adj1" fmla="val -55484"/>
              <a:gd name="adj2" fmla="val -109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857256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5357818" y="6429372"/>
            <a:ext cx="2071702" cy="428628"/>
          </a:xfrm>
          <a:prstGeom prst="wedgeRectCallout">
            <a:avLst>
              <a:gd name="adj1" fmla="val -91548"/>
              <a:gd name="adj2" fmla="val -7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Interactive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10929982" y="5072074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1714480" y="785794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Project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1714480" y="1714488"/>
            <a:ext cx="1428760" cy="357190"/>
          </a:xfrm>
          <a:prstGeom prst="wedgeRectCallout">
            <a:avLst>
              <a:gd name="adj1" fmla="val -60142"/>
              <a:gd name="adj2" fmla="val -14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7072330" y="1571612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Editor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10715668" y="3286124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6000760" y="6500810"/>
            <a:ext cx="1500198" cy="357190"/>
          </a:xfrm>
          <a:prstGeom prst="wedgeRectCallout">
            <a:avLst>
              <a:gd name="adj1" fmla="val -99613"/>
              <a:gd name="adj2" fmla="val -324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6858016" y="142852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4071934" y="1428736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7358082" y="2071678"/>
            <a:ext cx="2071702" cy="428628"/>
          </a:xfrm>
          <a:prstGeom prst="wedgeRectCallout">
            <a:avLst>
              <a:gd name="adj1" fmla="val -55484"/>
              <a:gd name="adj2" fmla="val -109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857256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2214546" y="6643686"/>
            <a:ext cx="2071702" cy="428628"/>
          </a:xfrm>
          <a:prstGeom prst="wedgeRectCallout">
            <a:avLst>
              <a:gd name="adj1" fmla="val -91548"/>
              <a:gd name="adj2" fmla="val -7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Interactive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11001420" y="4143380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43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Kontortema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Sune</dc:creator>
  <cp:lastModifiedBy>Peter Gorm Larsen</cp:lastModifiedBy>
  <cp:revision>6</cp:revision>
  <dcterms:created xsi:type="dcterms:W3CDTF">2009-10-26T09:46:59Z</dcterms:created>
  <dcterms:modified xsi:type="dcterms:W3CDTF">2011-02-13T09:39:37Z</dcterms:modified>
</cp:coreProperties>
</file>