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284" y="-2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C7907-59E3-4B00-BADD-F3C6AE052768}" type="datetimeFigureOut">
              <a:rPr lang="da-DK" smtClean="0"/>
              <a:pPr/>
              <a:t>26-02-2011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D4C09-F243-4A95-8351-89FCE95C2157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C7907-59E3-4B00-BADD-F3C6AE052768}" type="datetimeFigureOut">
              <a:rPr lang="da-DK" smtClean="0"/>
              <a:pPr/>
              <a:t>26-02-2011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D4C09-F243-4A95-8351-89FCE95C2157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C7907-59E3-4B00-BADD-F3C6AE052768}" type="datetimeFigureOut">
              <a:rPr lang="da-DK" smtClean="0"/>
              <a:pPr/>
              <a:t>26-02-2011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D4C09-F243-4A95-8351-89FCE95C2157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C7907-59E3-4B00-BADD-F3C6AE052768}" type="datetimeFigureOut">
              <a:rPr lang="da-DK" smtClean="0"/>
              <a:pPr/>
              <a:t>26-02-2011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D4C09-F243-4A95-8351-89FCE95C2157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C7907-59E3-4B00-BADD-F3C6AE052768}" type="datetimeFigureOut">
              <a:rPr lang="da-DK" smtClean="0"/>
              <a:pPr/>
              <a:t>26-02-2011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D4C09-F243-4A95-8351-89FCE95C2157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C7907-59E3-4B00-BADD-F3C6AE052768}" type="datetimeFigureOut">
              <a:rPr lang="da-DK" smtClean="0"/>
              <a:pPr/>
              <a:t>26-02-2011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D4C09-F243-4A95-8351-89FCE95C2157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C7907-59E3-4B00-BADD-F3C6AE052768}" type="datetimeFigureOut">
              <a:rPr lang="da-DK" smtClean="0"/>
              <a:pPr/>
              <a:t>26-02-2011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D4C09-F243-4A95-8351-89FCE95C2157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C7907-59E3-4B00-BADD-F3C6AE052768}" type="datetimeFigureOut">
              <a:rPr lang="da-DK" smtClean="0"/>
              <a:pPr/>
              <a:t>26-02-2011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D4C09-F243-4A95-8351-89FCE95C2157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C7907-59E3-4B00-BADD-F3C6AE052768}" type="datetimeFigureOut">
              <a:rPr lang="da-DK" smtClean="0"/>
              <a:pPr/>
              <a:t>26-02-2011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D4C09-F243-4A95-8351-89FCE95C2157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C7907-59E3-4B00-BADD-F3C6AE052768}" type="datetimeFigureOut">
              <a:rPr lang="da-DK" smtClean="0"/>
              <a:pPr/>
              <a:t>26-02-2011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D4C09-F243-4A95-8351-89FCE95C2157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C7907-59E3-4B00-BADD-F3C6AE052768}" type="datetimeFigureOut">
              <a:rPr lang="da-DK" smtClean="0"/>
              <a:pPr/>
              <a:t>26-02-2011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D4C09-F243-4A95-8351-89FCE95C2157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9C7907-59E3-4B00-BADD-F3C6AE052768}" type="datetimeFigureOut">
              <a:rPr lang="da-DK" smtClean="0"/>
              <a:pPr/>
              <a:t>26-02-2011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AD4C09-F243-4A95-8351-89FCE95C2157}" type="slidenum">
              <a:rPr lang="da-DK" smtClean="0"/>
              <a:pPr/>
              <a:t>‹#›</a:t>
            </a:fld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3716000" cy="803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ktangulær billedforklaring 4"/>
          <p:cNvSpPr/>
          <p:nvPr/>
        </p:nvSpPr>
        <p:spPr>
          <a:xfrm>
            <a:off x="1643042" y="642918"/>
            <a:ext cx="1000132" cy="357190"/>
          </a:xfrm>
          <a:prstGeom prst="wedgeRectCallout">
            <a:avLst>
              <a:gd name="adj1" fmla="val -122508"/>
              <a:gd name="adj2" fmla="val 9552"/>
            </a:avLst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Project</a:t>
            </a:r>
            <a:endParaRPr lang="da-DK" dirty="0"/>
          </a:p>
        </p:txBody>
      </p:sp>
      <p:sp>
        <p:nvSpPr>
          <p:cNvPr id="7" name="Rektangulær billedforklaring 6"/>
          <p:cNvSpPr/>
          <p:nvPr/>
        </p:nvSpPr>
        <p:spPr>
          <a:xfrm>
            <a:off x="1500166" y="1857364"/>
            <a:ext cx="1428760" cy="357190"/>
          </a:xfrm>
          <a:prstGeom prst="wedgeRectCallout">
            <a:avLst>
              <a:gd name="adj1" fmla="val -60142"/>
              <a:gd name="adj2" fmla="val -14372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Model files</a:t>
            </a:r>
            <a:endParaRPr lang="da-DK" dirty="0"/>
          </a:p>
        </p:txBody>
      </p:sp>
      <p:sp>
        <p:nvSpPr>
          <p:cNvPr id="8" name="Rektangulær billedforklaring 7"/>
          <p:cNvSpPr/>
          <p:nvPr/>
        </p:nvSpPr>
        <p:spPr>
          <a:xfrm>
            <a:off x="7858148" y="1000108"/>
            <a:ext cx="1000132" cy="357190"/>
          </a:xfrm>
          <a:prstGeom prst="wedgeRectCallout">
            <a:avLst>
              <a:gd name="adj1" fmla="val -90581"/>
              <a:gd name="adj2" fmla="val 2174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Editor</a:t>
            </a:r>
            <a:endParaRPr lang="da-DK" dirty="0"/>
          </a:p>
        </p:txBody>
      </p:sp>
      <p:sp>
        <p:nvSpPr>
          <p:cNvPr id="10" name="Rektangulær billedforklaring 9"/>
          <p:cNvSpPr/>
          <p:nvPr/>
        </p:nvSpPr>
        <p:spPr>
          <a:xfrm>
            <a:off x="11287172" y="2643182"/>
            <a:ext cx="1357322" cy="357190"/>
          </a:xfrm>
          <a:prstGeom prst="wedgeRectCallout">
            <a:avLst>
              <a:gd name="adj1" fmla="val -70981"/>
              <a:gd name="adj2" fmla="val -14684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 err="1" smtClean="0"/>
              <a:t>Outline</a:t>
            </a:r>
            <a:r>
              <a:rPr lang="da-DK" dirty="0" smtClean="0"/>
              <a:t> </a:t>
            </a:r>
            <a:r>
              <a:rPr lang="da-DK" dirty="0" err="1" smtClean="0"/>
              <a:t>view</a:t>
            </a:r>
            <a:endParaRPr lang="da-DK" dirty="0"/>
          </a:p>
        </p:txBody>
      </p:sp>
      <p:sp>
        <p:nvSpPr>
          <p:cNvPr id="11" name="Rektangulær billedforklaring 10"/>
          <p:cNvSpPr/>
          <p:nvPr/>
        </p:nvSpPr>
        <p:spPr>
          <a:xfrm>
            <a:off x="6215074" y="6679405"/>
            <a:ext cx="1500198" cy="357190"/>
          </a:xfrm>
          <a:prstGeom prst="wedgeRectCallout">
            <a:avLst>
              <a:gd name="adj1" fmla="val -120898"/>
              <a:gd name="adj2" fmla="val -1621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Problem </a:t>
            </a:r>
            <a:r>
              <a:rPr lang="da-DK" dirty="0" err="1" smtClean="0"/>
              <a:t>view</a:t>
            </a:r>
            <a:endParaRPr lang="da-DK" dirty="0"/>
          </a:p>
        </p:txBody>
      </p:sp>
      <p:sp>
        <p:nvSpPr>
          <p:cNvPr id="12" name="Rektangulær billedforklaring 11"/>
          <p:cNvSpPr/>
          <p:nvPr/>
        </p:nvSpPr>
        <p:spPr>
          <a:xfrm>
            <a:off x="7858148" y="142852"/>
            <a:ext cx="2071702" cy="357190"/>
          </a:xfrm>
          <a:prstGeom prst="wedgeRectCallout">
            <a:avLst>
              <a:gd name="adj1" fmla="val 69937"/>
              <a:gd name="adj2" fmla="val 1237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Switch </a:t>
            </a:r>
            <a:r>
              <a:rPr lang="da-DK" dirty="0" err="1" smtClean="0"/>
              <a:t>perspective</a:t>
            </a:r>
            <a:endParaRPr lang="da-DK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3716000" cy="803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ktangulær billedforklaring 4"/>
          <p:cNvSpPr/>
          <p:nvPr/>
        </p:nvSpPr>
        <p:spPr>
          <a:xfrm>
            <a:off x="4071934" y="1428736"/>
            <a:ext cx="2071702" cy="428628"/>
          </a:xfrm>
          <a:prstGeom prst="wedgeRectCallout">
            <a:avLst>
              <a:gd name="adj1" fmla="val -63020"/>
              <a:gd name="adj2" fmla="val 10672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err="1" smtClean="0">
                <a:solidFill>
                  <a:schemeClr val="tx1"/>
                </a:solidFill>
              </a:rPr>
              <a:t>Call</a:t>
            </a:r>
            <a:r>
              <a:rPr lang="da-DK" dirty="0" smtClean="0">
                <a:solidFill>
                  <a:schemeClr val="tx1"/>
                </a:solidFill>
              </a:rPr>
              <a:t> traces in </a:t>
            </a:r>
            <a:r>
              <a:rPr lang="da-DK" dirty="0" err="1" smtClean="0">
                <a:solidFill>
                  <a:schemeClr val="tx1"/>
                </a:solidFill>
              </a:rPr>
              <a:t>debug</a:t>
            </a:r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6" name="Rektangulær billedforklaring 5"/>
          <p:cNvSpPr/>
          <p:nvPr/>
        </p:nvSpPr>
        <p:spPr>
          <a:xfrm>
            <a:off x="7358082" y="2214554"/>
            <a:ext cx="2071702" cy="428628"/>
          </a:xfrm>
          <a:prstGeom prst="wedgeRectCallout">
            <a:avLst>
              <a:gd name="adj1" fmla="val -55484"/>
              <a:gd name="adj2" fmla="val -10920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err="1" smtClean="0">
                <a:solidFill>
                  <a:schemeClr val="tx1"/>
                </a:solidFill>
              </a:rPr>
              <a:t>Inspecting</a:t>
            </a:r>
            <a:r>
              <a:rPr lang="da-DK" dirty="0" smtClean="0">
                <a:solidFill>
                  <a:schemeClr val="tx1"/>
                </a:solidFill>
              </a:rPr>
              <a:t> variables</a:t>
            </a:r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7" name="Rektangulær billedforklaring 6"/>
          <p:cNvSpPr/>
          <p:nvPr/>
        </p:nvSpPr>
        <p:spPr>
          <a:xfrm>
            <a:off x="4857752" y="4000504"/>
            <a:ext cx="857256" cy="428628"/>
          </a:xfrm>
          <a:prstGeom prst="wedgeRectCallout">
            <a:avLst>
              <a:gd name="adj1" fmla="val -128060"/>
              <a:gd name="adj2" fmla="val -2075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smtClean="0">
                <a:solidFill>
                  <a:schemeClr val="tx1"/>
                </a:solidFill>
              </a:rPr>
              <a:t>Editor</a:t>
            </a:r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8" name="Rektangulær billedforklaring 7"/>
          <p:cNvSpPr/>
          <p:nvPr/>
        </p:nvSpPr>
        <p:spPr>
          <a:xfrm>
            <a:off x="5357818" y="6429372"/>
            <a:ext cx="2071702" cy="428628"/>
          </a:xfrm>
          <a:prstGeom prst="wedgeRectCallout">
            <a:avLst>
              <a:gd name="adj1" fmla="val -91548"/>
              <a:gd name="adj2" fmla="val -774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err="1" smtClean="0">
                <a:solidFill>
                  <a:schemeClr val="tx1"/>
                </a:solidFill>
              </a:rPr>
              <a:t>Interactive</a:t>
            </a:r>
            <a:r>
              <a:rPr lang="da-DK" dirty="0" smtClean="0">
                <a:solidFill>
                  <a:schemeClr val="tx1"/>
                </a:solidFill>
              </a:rPr>
              <a:t> </a:t>
            </a:r>
            <a:r>
              <a:rPr lang="da-DK" dirty="0" err="1" smtClean="0">
                <a:solidFill>
                  <a:schemeClr val="tx1"/>
                </a:solidFill>
              </a:rPr>
              <a:t>console</a:t>
            </a:r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9" name="Rektangulær billedforklaring 8"/>
          <p:cNvSpPr/>
          <p:nvPr/>
        </p:nvSpPr>
        <p:spPr>
          <a:xfrm>
            <a:off x="10929982" y="5072074"/>
            <a:ext cx="1000132" cy="428628"/>
          </a:xfrm>
          <a:prstGeom prst="wedgeRectCallout">
            <a:avLst>
              <a:gd name="adj1" fmla="val -61905"/>
              <a:gd name="adj2" fmla="val -13782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err="1" smtClean="0">
                <a:solidFill>
                  <a:schemeClr val="tx1"/>
                </a:solidFill>
              </a:rPr>
              <a:t>Outline</a:t>
            </a:r>
            <a:endParaRPr lang="da-DK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0859"/>
            <a:ext cx="9144000" cy="5416281"/>
          </a:xfrm>
          <a:prstGeom prst="rect">
            <a:avLst/>
          </a:prstGeom>
        </p:spPr>
      </p:pic>
      <p:sp>
        <p:nvSpPr>
          <p:cNvPr id="5" name="Rektangulær billedforklaring 4"/>
          <p:cNvSpPr/>
          <p:nvPr/>
        </p:nvSpPr>
        <p:spPr>
          <a:xfrm>
            <a:off x="714348" y="1393017"/>
            <a:ext cx="1000132" cy="357190"/>
          </a:xfrm>
          <a:prstGeom prst="wedgeRectCallout">
            <a:avLst>
              <a:gd name="adj1" fmla="val -90581"/>
              <a:gd name="adj2" fmla="val 58313"/>
            </a:avLst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Project</a:t>
            </a:r>
            <a:endParaRPr lang="da-DK" dirty="0"/>
          </a:p>
        </p:txBody>
      </p:sp>
      <p:sp>
        <p:nvSpPr>
          <p:cNvPr id="7" name="Rektangulær billedforklaring 6"/>
          <p:cNvSpPr/>
          <p:nvPr/>
        </p:nvSpPr>
        <p:spPr>
          <a:xfrm>
            <a:off x="500034" y="4293096"/>
            <a:ext cx="1428760" cy="357190"/>
          </a:xfrm>
          <a:prstGeom prst="wedgeRectCallout">
            <a:avLst>
              <a:gd name="adj1" fmla="val -60142"/>
              <a:gd name="adj2" fmla="val -14372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Model files</a:t>
            </a:r>
            <a:endParaRPr lang="da-DK" dirty="0"/>
          </a:p>
        </p:txBody>
      </p:sp>
      <p:sp>
        <p:nvSpPr>
          <p:cNvPr id="8" name="Rektangulær billedforklaring 7"/>
          <p:cNvSpPr/>
          <p:nvPr/>
        </p:nvSpPr>
        <p:spPr>
          <a:xfrm>
            <a:off x="5857884" y="3250404"/>
            <a:ext cx="1000132" cy="357190"/>
          </a:xfrm>
          <a:prstGeom prst="wedgeRectCallout">
            <a:avLst>
              <a:gd name="adj1" fmla="val -90581"/>
              <a:gd name="adj2" fmla="val 2174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Editor</a:t>
            </a:r>
            <a:endParaRPr lang="da-DK" dirty="0"/>
          </a:p>
        </p:txBody>
      </p:sp>
      <p:sp>
        <p:nvSpPr>
          <p:cNvPr id="10" name="Rektangulær billedforklaring 9"/>
          <p:cNvSpPr/>
          <p:nvPr/>
        </p:nvSpPr>
        <p:spPr>
          <a:xfrm>
            <a:off x="7572396" y="3071013"/>
            <a:ext cx="1357322" cy="357190"/>
          </a:xfrm>
          <a:prstGeom prst="wedgeRectCallout">
            <a:avLst>
              <a:gd name="adj1" fmla="val -70981"/>
              <a:gd name="adj2" fmla="val -14684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 err="1" smtClean="0"/>
              <a:t>Outline</a:t>
            </a:r>
            <a:r>
              <a:rPr lang="da-DK" dirty="0" smtClean="0"/>
              <a:t> </a:t>
            </a:r>
            <a:r>
              <a:rPr lang="da-DK" dirty="0" err="1" smtClean="0"/>
              <a:t>view</a:t>
            </a:r>
            <a:endParaRPr lang="da-DK" dirty="0"/>
          </a:p>
        </p:txBody>
      </p:sp>
      <p:sp>
        <p:nvSpPr>
          <p:cNvPr id="11" name="Rektangulær billedforklaring 10"/>
          <p:cNvSpPr/>
          <p:nvPr/>
        </p:nvSpPr>
        <p:spPr>
          <a:xfrm>
            <a:off x="2123728" y="4941168"/>
            <a:ext cx="1500198" cy="357190"/>
          </a:xfrm>
          <a:prstGeom prst="wedgeRectCallout">
            <a:avLst>
              <a:gd name="adj1" fmla="val -99613"/>
              <a:gd name="adj2" fmla="val -3247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Problem </a:t>
            </a:r>
            <a:r>
              <a:rPr lang="da-DK" dirty="0" err="1" smtClean="0"/>
              <a:t>view</a:t>
            </a:r>
            <a:endParaRPr lang="da-DK" dirty="0"/>
          </a:p>
        </p:txBody>
      </p:sp>
      <p:sp>
        <p:nvSpPr>
          <p:cNvPr id="12" name="Rektangulær billedforklaring 11"/>
          <p:cNvSpPr/>
          <p:nvPr/>
        </p:nvSpPr>
        <p:spPr>
          <a:xfrm>
            <a:off x="4762087" y="977770"/>
            <a:ext cx="2071702" cy="357190"/>
          </a:xfrm>
          <a:prstGeom prst="wedgeRectCallout">
            <a:avLst>
              <a:gd name="adj1" fmla="val 69937"/>
              <a:gd name="adj2" fmla="val 1237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Switch </a:t>
            </a:r>
            <a:r>
              <a:rPr lang="da-DK" dirty="0" err="1" smtClean="0"/>
              <a:t>perspective</a:t>
            </a:r>
            <a:endParaRPr lang="da-DK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1444"/>
            <a:ext cx="9144000" cy="5475111"/>
          </a:xfrm>
          <a:prstGeom prst="rect">
            <a:avLst/>
          </a:prstGeom>
        </p:spPr>
      </p:pic>
      <p:sp>
        <p:nvSpPr>
          <p:cNvPr id="5" name="Rektangulær billedforklaring 4"/>
          <p:cNvSpPr/>
          <p:nvPr/>
        </p:nvSpPr>
        <p:spPr>
          <a:xfrm>
            <a:off x="2021373" y="1428736"/>
            <a:ext cx="2071702" cy="428628"/>
          </a:xfrm>
          <a:prstGeom prst="wedgeRectCallout">
            <a:avLst>
              <a:gd name="adj1" fmla="val -63020"/>
              <a:gd name="adj2" fmla="val 10672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err="1" smtClean="0">
                <a:solidFill>
                  <a:schemeClr val="tx1"/>
                </a:solidFill>
              </a:rPr>
              <a:t>Call</a:t>
            </a:r>
            <a:r>
              <a:rPr lang="da-DK" dirty="0" smtClean="0">
                <a:solidFill>
                  <a:schemeClr val="tx1"/>
                </a:solidFill>
              </a:rPr>
              <a:t> traces in </a:t>
            </a:r>
            <a:r>
              <a:rPr lang="da-DK" dirty="0" err="1" smtClean="0">
                <a:solidFill>
                  <a:schemeClr val="tx1"/>
                </a:solidFill>
              </a:rPr>
              <a:t>debug</a:t>
            </a:r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6" name="Rektangulær billedforklaring 5"/>
          <p:cNvSpPr/>
          <p:nvPr/>
        </p:nvSpPr>
        <p:spPr>
          <a:xfrm>
            <a:off x="6202420" y="2238584"/>
            <a:ext cx="2071702" cy="428628"/>
          </a:xfrm>
          <a:prstGeom prst="wedgeRectCallout">
            <a:avLst>
              <a:gd name="adj1" fmla="val -55484"/>
              <a:gd name="adj2" fmla="val -10920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err="1" smtClean="0">
                <a:solidFill>
                  <a:schemeClr val="tx1"/>
                </a:solidFill>
              </a:rPr>
              <a:t>Inspecting</a:t>
            </a:r>
            <a:r>
              <a:rPr lang="da-DK" dirty="0" smtClean="0">
                <a:solidFill>
                  <a:schemeClr val="tx1"/>
                </a:solidFill>
              </a:rPr>
              <a:t> variables</a:t>
            </a:r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7" name="Rektangulær billedforklaring 6"/>
          <p:cNvSpPr/>
          <p:nvPr/>
        </p:nvSpPr>
        <p:spPr>
          <a:xfrm>
            <a:off x="4857752" y="4000504"/>
            <a:ext cx="857256" cy="428628"/>
          </a:xfrm>
          <a:prstGeom prst="wedgeRectCallout">
            <a:avLst>
              <a:gd name="adj1" fmla="val -128060"/>
              <a:gd name="adj2" fmla="val -2075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smtClean="0">
                <a:solidFill>
                  <a:schemeClr val="tx1"/>
                </a:solidFill>
              </a:rPr>
              <a:t>Editor</a:t>
            </a:r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8" name="Rektangulær billedforklaring 7"/>
          <p:cNvSpPr/>
          <p:nvPr/>
        </p:nvSpPr>
        <p:spPr>
          <a:xfrm>
            <a:off x="2287164" y="5299498"/>
            <a:ext cx="2071702" cy="428628"/>
          </a:xfrm>
          <a:prstGeom prst="wedgeRectCallout">
            <a:avLst>
              <a:gd name="adj1" fmla="val -91548"/>
              <a:gd name="adj2" fmla="val -774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err="1" smtClean="0">
                <a:solidFill>
                  <a:schemeClr val="tx1"/>
                </a:solidFill>
              </a:rPr>
              <a:t>Interactive</a:t>
            </a:r>
            <a:r>
              <a:rPr lang="da-DK" dirty="0" smtClean="0">
                <a:solidFill>
                  <a:schemeClr val="tx1"/>
                </a:solidFill>
              </a:rPr>
              <a:t> </a:t>
            </a:r>
            <a:r>
              <a:rPr lang="da-DK" dirty="0" err="1" smtClean="0">
                <a:solidFill>
                  <a:schemeClr val="tx1"/>
                </a:solidFill>
              </a:rPr>
              <a:t>console</a:t>
            </a:r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9" name="Rektangulær billedforklaring 8"/>
          <p:cNvSpPr/>
          <p:nvPr/>
        </p:nvSpPr>
        <p:spPr>
          <a:xfrm>
            <a:off x="7740352" y="3929066"/>
            <a:ext cx="1000132" cy="428628"/>
          </a:xfrm>
          <a:prstGeom prst="wedgeRectCallout">
            <a:avLst>
              <a:gd name="adj1" fmla="val -61905"/>
              <a:gd name="adj2" fmla="val -13782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err="1" smtClean="0">
                <a:solidFill>
                  <a:schemeClr val="tx1"/>
                </a:solidFill>
              </a:rPr>
              <a:t>Outline</a:t>
            </a:r>
            <a:endParaRPr lang="da-DK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40</Words>
  <Application>Microsoft Office PowerPoint</Application>
  <PresentationFormat>On-screen Show (4:3)</PresentationFormat>
  <Paragraphs>22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Kontortema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Dias nummer 1</dc:title>
  <dc:creator>Sune</dc:creator>
  <cp:lastModifiedBy>Peter Gorm Larsen</cp:lastModifiedBy>
  <cp:revision>8</cp:revision>
  <dcterms:created xsi:type="dcterms:W3CDTF">2009-10-26T09:46:59Z</dcterms:created>
  <dcterms:modified xsi:type="dcterms:W3CDTF">2011-02-26T13:52:16Z</dcterms:modified>
</cp:coreProperties>
</file>