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7907-59E3-4B00-BADD-F3C6AE052768}" type="datetimeFigureOut">
              <a:rPr lang="da-DK" smtClean="0"/>
              <a:pPr/>
              <a:t>19-02-2011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1643042" y="642918"/>
            <a:ext cx="1000132" cy="357190"/>
          </a:xfrm>
          <a:prstGeom prst="wedgeRectCallout">
            <a:avLst>
              <a:gd name="adj1" fmla="val -122508"/>
              <a:gd name="adj2" fmla="val 9552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500166" y="1857364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7858148" y="1000108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11287172" y="2643182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6215074" y="6679405"/>
            <a:ext cx="1500198" cy="357190"/>
          </a:xfrm>
          <a:prstGeom prst="wedgeRectCallout">
            <a:avLst>
              <a:gd name="adj1" fmla="val -120898"/>
              <a:gd name="adj2" fmla="val -162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7858148" y="142852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214554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5357818" y="6429372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0929982" y="5072074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859"/>
            <a:ext cx="9144000" cy="5416281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14348" y="1393017"/>
            <a:ext cx="1000132" cy="357190"/>
          </a:xfrm>
          <a:prstGeom prst="wedgeRectCallout">
            <a:avLst>
              <a:gd name="adj1" fmla="val -90581"/>
              <a:gd name="adj2" fmla="val 5831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500034" y="4293096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5857884" y="3250404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7572396" y="3071013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2123728" y="4941168"/>
            <a:ext cx="1500198" cy="357190"/>
          </a:xfrm>
          <a:prstGeom prst="wedgeRectCallout">
            <a:avLst>
              <a:gd name="adj1" fmla="val -99613"/>
              <a:gd name="adj2" fmla="val -32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4762087" y="977770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436"/>
            <a:ext cx="9144000" cy="5409127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2021373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6202420" y="2238584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2214546" y="5085184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7740352" y="3929066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Sune</dc:creator>
  <cp:lastModifiedBy>Peter Gorm Larsen</cp:lastModifiedBy>
  <cp:revision>7</cp:revision>
  <dcterms:created xsi:type="dcterms:W3CDTF">2009-10-26T09:46:59Z</dcterms:created>
  <dcterms:modified xsi:type="dcterms:W3CDTF">2011-02-19T14:05:15Z</dcterms:modified>
</cp:coreProperties>
</file>