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7907-59E3-4B00-BADD-F3C6AE052768}" type="datetimeFigureOut">
              <a:rPr lang="da-DK" smtClean="0"/>
              <a:pPr/>
              <a:t>13-02-2011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403"/>
            <a:ext cx="9144000" cy="4473194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88458" y="2132856"/>
            <a:ext cx="1631104" cy="357190"/>
          </a:xfrm>
          <a:prstGeom prst="wedgeRectCallout">
            <a:avLst>
              <a:gd name="adj1" fmla="val -29074"/>
              <a:gd name="adj2" fmla="val 16802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VDM Projects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1000100" y="4052922"/>
            <a:ext cx="1898250" cy="357190"/>
          </a:xfrm>
          <a:prstGeom prst="wedgeRectCallout">
            <a:avLst>
              <a:gd name="adj1" fmla="val -67788"/>
              <a:gd name="adj2" fmla="val -787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VDM 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5364088" y="4071065"/>
            <a:ext cx="1512168" cy="357190"/>
          </a:xfrm>
          <a:prstGeom prst="wedgeRectCallout">
            <a:avLst>
              <a:gd name="adj1" fmla="val -39710"/>
              <a:gd name="adj2" fmla="val -960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VDM Editors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7774441" y="4231517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2898350" y="4725144"/>
            <a:ext cx="1500198" cy="357190"/>
          </a:xfrm>
          <a:prstGeom prst="wedgeRectCallout">
            <a:avLst>
              <a:gd name="adj1" fmla="val -120898"/>
              <a:gd name="adj2" fmla="val -162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2915816" y="1628800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940"/>
            <a:ext cx="9144000" cy="522411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2468452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7072298" y="1428736"/>
            <a:ext cx="2071702" cy="428628"/>
          </a:xfrm>
          <a:prstGeom prst="wedgeRectCallout">
            <a:avLst>
              <a:gd name="adj1" fmla="val -25358"/>
              <a:gd name="adj2" fmla="val 702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1298424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VDM 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6732240" y="5459890"/>
            <a:ext cx="1911694" cy="428628"/>
          </a:xfrm>
          <a:prstGeom prst="wedgeRectCallout">
            <a:avLst>
              <a:gd name="adj1" fmla="val -90789"/>
              <a:gd name="adj2" fmla="val -957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Debug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8143868" y="4857760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1714480" y="785794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1714480" y="1714488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7072330" y="1571612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10715668" y="3286124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6000760" y="6500810"/>
            <a:ext cx="1500198" cy="357190"/>
          </a:xfrm>
          <a:prstGeom prst="wedgeRectCallout">
            <a:avLst>
              <a:gd name="adj1" fmla="val -99613"/>
              <a:gd name="adj2" fmla="val -324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6858016" y="142852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4071934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7358082" y="2071678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2214546" y="6643686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11001420" y="4143380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Kontortema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Sune</dc:creator>
  <cp:lastModifiedBy>Peter Gorm Larsen</cp:lastModifiedBy>
  <cp:revision>7</cp:revision>
  <dcterms:created xsi:type="dcterms:W3CDTF">2009-10-26T09:46:59Z</dcterms:created>
  <dcterms:modified xsi:type="dcterms:W3CDTF">2011-02-13T12:50:11Z</dcterms:modified>
</cp:coreProperties>
</file>