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448"/>
            <a:ext cx="9144000" cy="5439103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325808" y="1700808"/>
            <a:ext cx="1000132" cy="357190"/>
          </a:xfrm>
          <a:prstGeom prst="wedgeRectCallout">
            <a:avLst>
              <a:gd name="adj1" fmla="val -28178"/>
              <a:gd name="adj2" fmla="val 9894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611560" y="3250404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5364088" y="1522213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7380312" y="3789040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1835696" y="5301208"/>
            <a:ext cx="1500198" cy="357190"/>
          </a:xfrm>
          <a:prstGeom prst="wedgeRectCallout">
            <a:avLst>
              <a:gd name="adj1" fmla="val -120898"/>
              <a:gd name="adj2" fmla="val -162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4716016" y="821513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" y="725090"/>
            <a:ext cx="9144000" cy="540781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1763688" y="1634872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6948264" y="1356369"/>
            <a:ext cx="2071702" cy="428628"/>
          </a:xfrm>
          <a:prstGeom prst="wedgeRectCallout">
            <a:avLst>
              <a:gd name="adj1" fmla="val -67394"/>
              <a:gd name="adj2" fmla="val 77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2557112" y="5100646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8161787" y="5072074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1714480" y="785794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714480" y="1714488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7072330" y="1571612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10715668" y="3286124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6000760" y="6500810"/>
            <a:ext cx="1500198" cy="357190"/>
          </a:xfrm>
          <a:prstGeom prst="wedgeRectCallout">
            <a:avLst>
              <a:gd name="adj1" fmla="val -99613"/>
              <a:gd name="adj2" fmla="val -32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6858016" y="142852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071678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2214546" y="6643686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1001420" y="4143380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Sune</dc:creator>
  <cp:lastModifiedBy>Peter Gorm Larsen</cp:lastModifiedBy>
  <cp:revision>8</cp:revision>
  <dcterms:created xsi:type="dcterms:W3CDTF">2009-10-26T09:46:59Z</dcterms:created>
  <dcterms:modified xsi:type="dcterms:W3CDTF">2011-02-19T15:04:03Z</dcterms:modified>
</cp:coreProperties>
</file>