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03-01-2010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03-01-2010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03-01-2010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03-01-2010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03-01-2010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03-01-2010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03-01-2010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03-01-2010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03-01-2010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03-01-2010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03-01-2010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C7907-59E3-4B00-BADD-F3C6AE052768}" type="datetimeFigureOut">
              <a:rPr lang="da-DK" smtClean="0"/>
              <a:pPr/>
              <a:t>03-01-2010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4C09-F243-4A95-8351-89FCE95C215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716000" cy="803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ulær billedforklaring 4"/>
          <p:cNvSpPr/>
          <p:nvPr/>
        </p:nvSpPr>
        <p:spPr>
          <a:xfrm>
            <a:off x="1643042" y="642918"/>
            <a:ext cx="1000132" cy="357190"/>
          </a:xfrm>
          <a:prstGeom prst="wedgeRectCallout">
            <a:avLst>
              <a:gd name="adj1" fmla="val -122508"/>
              <a:gd name="adj2" fmla="val 9552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Project</a:t>
            </a:r>
            <a:endParaRPr lang="da-DK" dirty="0"/>
          </a:p>
        </p:txBody>
      </p:sp>
      <p:sp>
        <p:nvSpPr>
          <p:cNvPr id="7" name="Rektangulær billedforklaring 6"/>
          <p:cNvSpPr/>
          <p:nvPr/>
        </p:nvSpPr>
        <p:spPr>
          <a:xfrm>
            <a:off x="1500166" y="1857364"/>
            <a:ext cx="1428760" cy="357190"/>
          </a:xfrm>
          <a:prstGeom prst="wedgeRectCallout">
            <a:avLst>
              <a:gd name="adj1" fmla="val -60142"/>
              <a:gd name="adj2" fmla="val -14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files</a:t>
            </a:r>
            <a:endParaRPr lang="da-DK" dirty="0"/>
          </a:p>
        </p:txBody>
      </p:sp>
      <p:sp>
        <p:nvSpPr>
          <p:cNvPr id="8" name="Rektangulær billedforklaring 7"/>
          <p:cNvSpPr/>
          <p:nvPr/>
        </p:nvSpPr>
        <p:spPr>
          <a:xfrm>
            <a:off x="7858148" y="1000108"/>
            <a:ext cx="1000132" cy="357190"/>
          </a:xfrm>
          <a:prstGeom prst="wedgeRectCallout">
            <a:avLst>
              <a:gd name="adj1" fmla="val -90581"/>
              <a:gd name="adj2" fmla="val 21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Editor</a:t>
            </a:r>
            <a:endParaRPr lang="da-DK" dirty="0"/>
          </a:p>
        </p:txBody>
      </p:sp>
      <p:sp>
        <p:nvSpPr>
          <p:cNvPr id="10" name="Rektangulær billedforklaring 9"/>
          <p:cNvSpPr/>
          <p:nvPr/>
        </p:nvSpPr>
        <p:spPr>
          <a:xfrm>
            <a:off x="11287172" y="2643182"/>
            <a:ext cx="1357322" cy="357190"/>
          </a:xfrm>
          <a:prstGeom prst="wedgeRectCallout">
            <a:avLst>
              <a:gd name="adj1" fmla="val -70981"/>
              <a:gd name="adj2" fmla="val -146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Outline</a:t>
            </a:r>
            <a:r>
              <a:rPr lang="da-DK" dirty="0" smtClean="0"/>
              <a:t>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1" name="Rektangulær billedforklaring 10"/>
          <p:cNvSpPr/>
          <p:nvPr/>
        </p:nvSpPr>
        <p:spPr>
          <a:xfrm>
            <a:off x="6215074" y="6679405"/>
            <a:ext cx="1500198" cy="357190"/>
          </a:xfrm>
          <a:prstGeom prst="wedgeRectCallout">
            <a:avLst>
              <a:gd name="adj1" fmla="val -120898"/>
              <a:gd name="adj2" fmla="val -162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Problem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2" name="Rektangulær billedforklaring 11"/>
          <p:cNvSpPr/>
          <p:nvPr/>
        </p:nvSpPr>
        <p:spPr>
          <a:xfrm>
            <a:off x="7858148" y="142852"/>
            <a:ext cx="2071702" cy="357190"/>
          </a:xfrm>
          <a:prstGeom prst="wedgeRectCallout">
            <a:avLst>
              <a:gd name="adj1" fmla="val 69937"/>
              <a:gd name="adj2" fmla="val 123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Switch </a:t>
            </a:r>
            <a:r>
              <a:rPr lang="da-DK" dirty="0" err="1" smtClean="0"/>
              <a:t>perspective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716000" cy="803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ulær billedforklaring 4"/>
          <p:cNvSpPr/>
          <p:nvPr/>
        </p:nvSpPr>
        <p:spPr>
          <a:xfrm>
            <a:off x="4071934" y="1428736"/>
            <a:ext cx="2071702" cy="428628"/>
          </a:xfrm>
          <a:prstGeom prst="wedgeRectCallout">
            <a:avLst>
              <a:gd name="adj1" fmla="val -63020"/>
              <a:gd name="adj2" fmla="val 1067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Call</a:t>
            </a:r>
            <a:r>
              <a:rPr lang="da-DK" dirty="0" smtClean="0">
                <a:solidFill>
                  <a:schemeClr val="tx1"/>
                </a:solidFill>
              </a:rPr>
              <a:t> traces in </a:t>
            </a:r>
            <a:r>
              <a:rPr lang="da-DK" dirty="0" err="1" smtClean="0">
                <a:solidFill>
                  <a:schemeClr val="tx1"/>
                </a:solidFill>
              </a:rPr>
              <a:t>debug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7358082" y="2214554"/>
            <a:ext cx="2071702" cy="428628"/>
          </a:xfrm>
          <a:prstGeom prst="wedgeRectCallout">
            <a:avLst>
              <a:gd name="adj1" fmla="val -55484"/>
              <a:gd name="adj2" fmla="val -1092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Inspecting</a:t>
            </a:r>
            <a:r>
              <a:rPr lang="da-DK" dirty="0" smtClean="0">
                <a:solidFill>
                  <a:schemeClr val="tx1"/>
                </a:solidFill>
              </a:rPr>
              <a:t> variables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Rektangulær billedforklaring 6"/>
          <p:cNvSpPr/>
          <p:nvPr/>
        </p:nvSpPr>
        <p:spPr>
          <a:xfrm>
            <a:off x="4857752" y="4000504"/>
            <a:ext cx="857256" cy="428628"/>
          </a:xfrm>
          <a:prstGeom prst="wedgeRectCallout">
            <a:avLst>
              <a:gd name="adj1" fmla="val -128060"/>
              <a:gd name="adj2" fmla="val -207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Editor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" name="Rektangulær billedforklaring 7"/>
          <p:cNvSpPr/>
          <p:nvPr/>
        </p:nvSpPr>
        <p:spPr>
          <a:xfrm>
            <a:off x="5357818" y="6429372"/>
            <a:ext cx="2071702" cy="428628"/>
          </a:xfrm>
          <a:prstGeom prst="wedgeRectCallout">
            <a:avLst>
              <a:gd name="adj1" fmla="val -91548"/>
              <a:gd name="adj2" fmla="val -77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Interactive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console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9" name="Rektangulær billedforklaring 8"/>
          <p:cNvSpPr/>
          <p:nvPr/>
        </p:nvSpPr>
        <p:spPr>
          <a:xfrm>
            <a:off x="10929982" y="5072074"/>
            <a:ext cx="1000132" cy="428628"/>
          </a:xfrm>
          <a:prstGeom prst="wedgeRectCallout">
            <a:avLst>
              <a:gd name="adj1" fmla="val -61905"/>
              <a:gd name="adj2" fmla="val -1378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Outline</a:t>
            </a:r>
            <a:endParaRPr lang="da-DK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716000" cy="802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ulær billedforklaring 4"/>
          <p:cNvSpPr/>
          <p:nvPr/>
        </p:nvSpPr>
        <p:spPr>
          <a:xfrm>
            <a:off x="1714480" y="785794"/>
            <a:ext cx="1000132" cy="357190"/>
          </a:xfrm>
          <a:prstGeom prst="wedgeRectCallout">
            <a:avLst>
              <a:gd name="adj1" fmla="val -90581"/>
              <a:gd name="adj2" fmla="val 21742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Project</a:t>
            </a:r>
            <a:endParaRPr lang="da-DK" dirty="0"/>
          </a:p>
        </p:txBody>
      </p:sp>
      <p:sp>
        <p:nvSpPr>
          <p:cNvPr id="7" name="Rektangulær billedforklaring 6"/>
          <p:cNvSpPr/>
          <p:nvPr/>
        </p:nvSpPr>
        <p:spPr>
          <a:xfrm>
            <a:off x="1714480" y="1714488"/>
            <a:ext cx="1428760" cy="357190"/>
          </a:xfrm>
          <a:prstGeom prst="wedgeRectCallout">
            <a:avLst>
              <a:gd name="adj1" fmla="val -60142"/>
              <a:gd name="adj2" fmla="val -14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files</a:t>
            </a:r>
            <a:endParaRPr lang="da-DK" dirty="0"/>
          </a:p>
        </p:txBody>
      </p:sp>
      <p:sp>
        <p:nvSpPr>
          <p:cNvPr id="8" name="Rektangulær billedforklaring 7"/>
          <p:cNvSpPr/>
          <p:nvPr/>
        </p:nvSpPr>
        <p:spPr>
          <a:xfrm>
            <a:off x="7072330" y="1571612"/>
            <a:ext cx="1000132" cy="357190"/>
          </a:xfrm>
          <a:prstGeom prst="wedgeRectCallout">
            <a:avLst>
              <a:gd name="adj1" fmla="val -90581"/>
              <a:gd name="adj2" fmla="val 21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Editor</a:t>
            </a:r>
            <a:endParaRPr lang="da-DK" dirty="0"/>
          </a:p>
        </p:txBody>
      </p:sp>
      <p:sp>
        <p:nvSpPr>
          <p:cNvPr id="10" name="Rektangulær billedforklaring 9"/>
          <p:cNvSpPr/>
          <p:nvPr/>
        </p:nvSpPr>
        <p:spPr>
          <a:xfrm>
            <a:off x="10715668" y="3286124"/>
            <a:ext cx="1357322" cy="357190"/>
          </a:xfrm>
          <a:prstGeom prst="wedgeRectCallout">
            <a:avLst>
              <a:gd name="adj1" fmla="val -70981"/>
              <a:gd name="adj2" fmla="val -146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Outline</a:t>
            </a:r>
            <a:r>
              <a:rPr lang="da-DK" dirty="0" smtClean="0"/>
              <a:t>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1" name="Rektangulær billedforklaring 10"/>
          <p:cNvSpPr/>
          <p:nvPr/>
        </p:nvSpPr>
        <p:spPr>
          <a:xfrm>
            <a:off x="6000760" y="6500810"/>
            <a:ext cx="1500198" cy="357190"/>
          </a:xfrm>
          <a:prstGeom prst="wedgeRectCallout">
            <a:avLst>
              <a:gd name="adj1" fmla="val -99613"/>
              <a:gd name="adj2" fmla="val -324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Problem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2" name="Rektangulær billedforklaring 11"/>
          <p:cNvSpPr/>
          <p:nvPr/>
        </p:nvSpPr>
        <p:spPr>
          <a:xfrm>
            <a:off x="6858016" y="142852"/>
            <a:ext cx="2071702" cy="357190"/>
          </a:xfrm>
          <a:prstGeom prst="wedgeRectCallout">
            <a:avLst>
              <a:gd name="adj1" fmla="val 69937"/>
              <a:gd name="adj2" fmla="val 123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Switch </a:t>
            </a:r>
            <a:r>
              <a:rPr lang="da-DK" dirty="0" err="1" smtClean="0"/>
              <a:t>perspective</a:t>
            </a:r>
            <a:endParaRPr lang="da-D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716000" cy="802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ulær billedforklaring 4"/>
          <p:cNvSpPr/>
          <p:nvPr/>
        </p:nvSpPr>
        <p:spPr>
          <a:xfrm>
            <a:off x="4071934" y="1428736"/>
            <a:ext cx="2071702" cy="428628"/>
          </a:xfrm>
          <a:prstGeom prst="wedgeRectCallout">
            <a:avLst>
              <a:gd name="adj1" fmla="val -63020"/>
              <a:gd name="adj2" fmla="val 1067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Call</a:t>
            </a:r>
            <a:r>
              <a:rPr lang="da-DK" dirty="0" smtClean="0">
                <a:solidFill>
                  <a:schemeClr val="tx1"/>
                </a:solidFill>
              </a:rPr>
              <a:t> traces in </a:t>
            </a:r>
            <a:r>
              <a:rPr lang="da-DK" dirty="0" err="1" smtClean="0">
                <a:solidFill>
                  <a:schemeClr val="tx1"/>
                </a:solidFill>
              </a:rPr>
              <a:t>debug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7358082" y="2071678"/>
            <a:ext cx="2071702" cy="428628"/>
          </a:xfrm>
          <a:prstGeom prst="wedgeRectCallout">
            <a:avLst>
              <a:gd name="adj1" fmla="val -55484"/>
              <a:gd name="adj2" fmla="val -1092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Inspecting</a:t>
            </a:r>
            <a:r>
              <a:rPr lang="da-DK" dirty="0" smtClean="0">
                <a:solidFill>
                  <a:schemeClr val="tx1"/>
                </a:solidFill>
              </a:rPr>
              <a:t> variables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Rektangulær billedforklaring 6"/>
          <p:cNvSpPr/>
          <p:nvPr/>
        </p:nvSpPr>
        <p:spPr>
          <a:xfrm>
            <a:off x="4857752" y="4000504"/>
            <a:ext cx="857256" cy="428628"/>
          </a:xfrm>
          <a:prstGeom prst="wedgeRectCallout">
            <a:avLst>
              <a:gd name="adj1" fmla="val -128060"/>
              <a:gd name="adj2" fmla="val -207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Editor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" name="Rektangulær billedforklaring 7"/>
          <p:cNvSpPr/>
          <p:nvPr/>
        </p:nvSpPr>
        <p:spPr>
          <a:xfrm>
            <a:off x="2214546" y="6643686"/>
            <a:ext cx="2071702" cy="428628"/>
          </a:xfrm>
          <a:prstGeom prst="wedgeRectCallout">
            <a:avLst>
              <a:gd name="adj1" fmla="val -91548"/>
              <a:gd name="adj2" fmla="val -77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Interactive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console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9" name="Rektangulær billedforklaring 8"/>
          <p:cNvSpPr/>
          <p:nvPr/>
        </p:nvSpPr>
        <p:spPr>
          <a:xfrm>
            <a:off x="11001420" y="4143380"/>
            <a:ext cx="1000132" cy="428628"/>
          </a:xfrm>
          <a:prstGeom prst="wedgeRectCallout">
            <a:avLst>
              <a:gd name="adj1" fmla="val -61905"/>
              <a:gd name="adj2" fmla="val -1378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Outline</a:t>
            </a:r>
            <a:endParaRPr lang="da-DK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40</Words>
  <Application>Microsoft Office PowerPoint</Application>
  <PresentationFormat>Skærmshow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4</vt:i4>
      </vt:variant>
    </vt:vector>
  </HeadingPairs>
  <TitlesOfParts>
    <vt:vector size="5" baseType="lpstr">
      <vt:lpstr>Kontortema</vt:lpstr>
      <vt:lpstr>Dias nummer 1</vt:lpstr>
      <vt:lpstr>Dias nummer 2</vt:lpstr>
      <vt:lpstr>Dias nummer 3</vt:lpstr>
      <vt:lpstr>Dias nummer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Sune</dc:creator>
  <cp:lastModifiedBy>Sune</cp:lastModifiedBy>
  <cp:revision>5</cp:revision>
  <dcterms:created xsi:type="dcterms:W3CDTF">2009-10-26T09:46:59Z</dcterms:created>
  <dcterms:modified xsi:type="dcterms:W3CDTF">2010-01-03T11:27:03Z</dcterms:modified>
</cp:coreProperties>
</file>