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22"/>
  </p:notesMasterIdLst>
  <p:sldIdLst>
    <p:sldId id="256" r:id="rId3"/>
    <p:sldId id="257" r:id="rId4"/>
    <p:sldId id="262" r:id="rId5"/>
    <p:sldId id="258" r:id="rId6"/>
    <p:sldId id="259" r:id="rId7"/>
    <p:sldId id="260" r:id="rId8"/>
    <p:sldId id="261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7104063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  <p:extLst>
    <p:ext uri="{521415D9-36F7-43E2-AB2F-B90AF26B5E84}">
      <p14:sectionLst xmlns:p14="http://schemas.microsoft.com/office/powerpoint/2010/main">
        <p14:section name="默认节" id="{33D4C177-DA60-4350-B469-BF8C8D4DCC3A}">
          <p14:sldIdLst>
            <p14:sldId id="256"/>
          </p14:sldIdLst>
        </p14:section>
        <p14:section name="2" id="{8B41A8B7-1E4C-444C-B6E5-595A76471B87}">
          <p14:sldIdLst>
            <p14:sldId id="257"/>
            <p14:sldId id="262"/>
            <p14:sldId id="258"/>
            <p14:sldId id="259"/>
            <p14:sldId id="260"/>
            <p14:sldId id="261"/>
            <p14:sldId id="263"/>
            <p14:sldId id="265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/>
    <p:restoredTop sz="94660"/>
  </p:normalViewPr>
  <p:slideViewPr>
    <p:cSldViewPr snapToGrid="0" showGuides="1">
      <p:cViewPr varScale="1">
        <p:scale>
          <a:sx n="91" d="100"/>
          <a:sy n="91" d="100"/>
        </p:scale>
        <p:origin x="963" y="33"/>
      </p:cViewPr>
      <p:guideLst>
        <p:guide orient="horz" pos="2164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468" y="72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B687C-3C2B-4BC0-A204-30428D9AA5D8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6D9D-F7EC-41AF-8570-0413D9A2B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1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3" y="987432"/>
            <a:ext cx="4627959" cy="472199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652024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0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3" y="987432"/>
            <a:ext cx="4627959" cy="4721999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652024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2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9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9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9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5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70"/>
            <a:ext cx="7823162" cy="104190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2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3" y="1825625"/>
            <a:ext cx="3820687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5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82"/>
            <a:ext cx="3868340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82"/>
            <a:ext cx="3886200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9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0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3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 descr="ppt5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21"/>
          <a:stretch/>
        </p:blipFill>
        <p:spPr bwMode="auto">
          <a:xfrm>
            <a:off x="-7143" y="6411310"/>
            <a:ext cx="9151145" cy="524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32"/>
            <a:ext cx="7886700" cy="373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06" y="6525855"/>
            <a:ext cx="845073" cy="30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6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4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jpg"/><Relationship Id="rId4" Type="http://schemas.openxmlformats.org/officeDocument/2006/relationships/image" Target="../media/image3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imzc.me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5600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项目结构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436"/>
            <a:ext cx="9144000" cy="528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5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 </a:t>
            </a:r>
            <a:r>
              <a:rPr lang="en-US" altLang="zh-CN" dirty="0"/>
              <a:t>command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956"/>
            <a:ext cx="9144000" cy="59854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7631"/>
            <a:ext cx="9144000" cy="49937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956"/>
            <a:ext cx="9144000" cy="610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7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处理文档变化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4986"/>
            <a:ext cx="9144000" cy="55699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4986"/>
            <a:ext cx="9144000" cy="610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2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 </a:t>
            </a:r>
            <a:r>
              <a:rPr lang="en-US" altLang="zh-CN" dirty="0"/>
              <a:t>TypeScript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5943"/>
            <a:ext cx="9144000" cy="55490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5943"/>
            <a:ext cx="9144000" cy="602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4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显示预览窗口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8070"/>
            <a:ext cx="9144000" cy="58052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3120"/>
            <a:ext cx="9144000" cy="43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28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TextDocumentContentProvider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940"/>
            <a:ext cx="9144000" cy="19881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3063"/>
            <a:ext cx="9144000" cy="9744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3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6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 与 通知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7502"/>
            <a:ext cx="9144000" cy="23316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13" y="4360654"/>
            <a:ext cx="8191500" cy="2686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3008"/>
            <a:ext cx="9144000" cy="97449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336"/>
            <a:ext cx="9144000" cy="506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8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6262"/>
            <a:ext cx="9144000" cy="2805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2551"/>
            <a:ext cx="9144000" cy="5355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36" y="505139"/>
            <a:ext cx="9161036" cy="60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5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打包和发布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39" y="2132616"/>
            <a:ext cx="4069310" cy="6652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39" y="3239774"/>
            <a:ext cx="4069310" cy="6322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39" y="4255640"/>
            <a:ext cx="4069310" cy="66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40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zh-CN" sz="4000" dirty="0"/>
              <a:t>Thank you!</a:t>
            </a:r>
          </a:p>
          <a:p>
            <a:pPr marL="0" indent="0">
              <a:buNone/>
            </a:pPr>
            <a:endParaRPr lang="en-US" altLang="zh-CN" sz="4000" dirty="0">
              <a:hlinkClick r:id="rId2"/>
            </a:endParaRPr>
          </a:p>
          <a:p>
            <a:pPr marL="0" indent="0">
              <a:buNone/>
            </a:pPr>
            <a:r>
              <a:rPr lang="en-US" altLang="zh-CN" sz="4000" dirty="0">
                <a:hlinkClick r:id="rId2"/>
              </a:rPr>
              <a:t>http://imzc.me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6650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06" y="2716921"/>
            <a:ext cx="6219498" cy="924419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/>
              <a:t>Visual Studio Code </a:t>
            </a:r>
            <a:r>
              <a:rPr lang="zh-CN" altLang="en-US" sz="3600" dirty="0"/>
              <a:t>插件开发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00706" y="3750470"/>
            <a:ext cx="4285593" cy="1332187"/>
          </a:xfrm>
        </p:spPr>
        <p:txBody>
          <a:bodyPr/>
          <a:lstStyle/>
          <a:p>
            <a:pPr algn="l"/>
            <a:r>
              <a:rPr lang="zh-CN" altLang="en-US" dirty="0"/>
              <a:t>张晨 </a:t>
            </a:r>
            <a:r>
              <a:rPr lang="en-US" altLang="zh-CN" dirty="0"/>
              <a:t>@ </a:t>
            </a:r>
            <a:r>
              <a:rPr lang="zh-CN" altLang="en-US" dirty="0"/>
              <a:t>白鹭时代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655" y="2012731"/>
            <a:ext cx="3452649" cy="258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2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35724" y="2222938"/>
            <a:ext cx="6327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+mn-ea"/>
                <a:ea typeface="+mn-ea"/>
              </a:rPr>
              <a:t>Visual Studio Code </a:t>
            </a:r>
            <a:r>
              <a:rPr lang="zh-CN" altLang="en-US" sz="2800" dirty="0">
                <a:latin typeface="+mn-ea"/>
                <a:ea typeface="+mn-ea"/>
              </a:rPr>
              <a:t>解析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5724" y="3129124"/>
            <a:ext cx="6327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+mn-ea"/>
                <a:ea typeface="+mn-ea"/>
              </a:rPr>
              <a:t>Visual Studio Code Extension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5724" y="4040564"/>
            <a:ext cx="6327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+mn-ea"/>
                <a:ea typeface="+mn-ea"/>
              </a:rPr>
              <a:t>Demo: TypeScript </a:t>
            </a:r>
            <a:r>
              <a:rPr lang="zh-CN" altLang="en-US" sz="2800" dirty="0">
                <a:latin typeface="+mn-ea"/>
                <a:ea typeface="+mn-ea"/>
              </a:rPr>
              <a:t>即时预览插件</a:t>
            </a:r>
          </a:p>
        </p:txBody>
      </p:sp>
      <p:pic>
        <p:nvPicPr>
          <p:cNvPr id="2050" name="Picture 2" descr="https://s3.amazonaws.com/piktochartv2-dev/v2/uploads/c4113387-0d3d-4cf6-911a-fbaf8902588a/0026345776957bb85ea6deb217811e36bf82dfe4_origin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904" y="3825765"/>
            <a:ext cx="1114096" cy="111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7937"/>
            <a:ext cx="9144000" cy="580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6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572" y="1632885"/>
            <a:ext cx="4256033" cy="425603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Studio Code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38" y="2556614"/>
            <a:ext cx="1074683" cy="10746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521" y="2648552"/>
            <a:ext cx="1454168" cy="89080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3566">
            <a:off x="7178839" y="358096"/>
            <a:ext cx="1612194" cy="120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6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3081502" cy="1325563"/>
          </a:xfrm>
        </p:spPr>
        <p:txBody>
          <a:bodyPr/>
          <a:lstStyle/>
          <a:p>
            <a:r>
              <a:rPr lang="zh-CN" altLang="en-US" dirty="0"/>
              <a:t>又一个编辑器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304214"/>
            <a:ext cx="7826921" cy="47481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rot="1925360">
            <a:off x="7245676" y="172952"/>
            <a:ext cx="16129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???</a:t>
            </a:r>
            <a:endParaRPr lang="zh-CN" altLang="en-US" sz="8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368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4899791" cy="1325563"/>
          </a:xfrm>
        </p:spPr>
        <p:txBody>
          <a:bodyPr/>
          <a:lstStyle/>
          <a:p>
            <a:r>
              <a:rPr lang="zh-CN" altLang="en-US" dirty="0"/>
              <a:t>多进程 </a:t>
            </a:r>
            <a:r>
              <a:rPr lang="en-US" altLang="zh-CN" dirty="0"/>
              <a:t>Extension Host</a:t>
            </a:r>
            <a:endParaRPr lang="zh-CN" altLang="en-US" dirty="0"/>
          </a:p>
        </p:txBody>
      </p:sp>
      <p:pic>
        <p:nvPicPr>
          <p:cNvPr id="1026" name="Picture 2" descr="http://www.plm.tt.com.pl/wp-content/uploads/2015/12/config-manag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9431">
            <a:off x="7781689" y="505250"/>
            <a:ext cx="886111" cy="85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54197"/>
            <a:ext cx="8213834" cy="370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6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+mn-ea"/>
              </a:rPr>
              <a:t>TypeScript </a:t>
            </a:r>
            <a:r>
              <a:rPr lang="zh-CN" altLang="en-US" sz="3600" dirty="0">
                <a:latin typeface="+mn-ea"/>
              </a:rPr>
              <a:t>即时预览插件</a:t>
            </a:r>
            <a:endParaRPr lang="zh-CN" altLang="en-US" dirty="0"/>
          </a:p>
        </p:txBody>
      </p:sp>
      <p:pic>
        <p:nvPicPr>
          <p:cNvPr id="3074" name="Picture 2" descr="http://icons.iconarchive.com/icons/blackvariant/button-ui-system-apps/1024/Preview-2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235" y="289036"/>
            <a:ext cx="1093075" cy="109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924911" y="2186317"/>
            <a:ext cx="7062953" cy="596462"/>
            <a:chOff x="924911" y="2186317"/>
            <a:chExt cx="7062953" cy="596462"/>
          </a:xfrm>
        </p:grpSpPr>
        <p:sp>
          <p:nvSpPr>
            <p:cNvPr id="4" name="文本框 3"/>
            <p:cNvSpPr txBox="1"/>
            <p:nvPr/>
          </p:nvSpPr>
          <p:spPr>
            <a:xfrm>
              <a:off x="1660636" y="2222938"/>
              <a:ext cx="63272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+mn-ea"/>
                  <a:ea typeface="+mn-ea"/>
                </a:rPr>
                <a:t>新建插件项目，注册 </a:t>
              </a:r>
              <a:r>
                <a:rPr lang="en-US" altLang="zh-CN" sz="2800" dirty="0">
                  <a:latin typeface="+mn-ea"/>
                  <a:ea typeface="+mn-ea"/>
                </a:rPr>
                <a:t>Command</a:t>
              </a:r>
              <a:endParaRPr lang="zh-CN" altLang="en-US" sz="2800" dirty="0">
                <a:latin typeface="+mn-ea"/>
                <a:ea typeface="+mn-ea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92D05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911" y="2186317"/>
              <a:ext cx="596462" cy="596462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924911" y="4767103"/>
            <a:ext cx="7062953" cy="596462"/>
            <a:chOff x="924911" y="4767103"/>
            <a:chExt cx="7062953" cy="596462"/>
          </a:xfrm>
        </p:grpSpPr>
        <p:sp>
          <p:nvSpPr>
            <p:cNvPr id="7" name="文本框 6"/>
            <p:cNvSpPr txBox="1"/>
            <p:nvPr/>
          </p:nvSpPr>
          <p:spPr>
            <a:xfrm>
              <a:off x="1660636" y="4767103"/>
              <a:ext cx="63272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+mn-ea"/>
                  <a:ea typeface="+mn-ea"/>
                </a:rPr>
                <a:t>插件打包与发布</a:t>
              </a:r>
            </a:p>
          </p:txBody>
        </p:sp>
        <p:pic>
          <p:nvPicPr>
            <p:cNvPr id="3076" name="Picture 4" descr="https://upload.wikimedia.org/wikipedia/commons/8/8a/Icon_deployment-300x3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911" y="4767103"/>
              <a:ext cx="596462" cy="596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组合 9"/>
          <p:cNvGrpSpPr/>
          <p:nvPr/>
        </p:nvGrpSpPr>
        <p:grpSpPr>
          <a:xfrm>
            <a:off x="924911" y="3070993"/>
            <a:ext cx="7062953" cy="588579"/>
            <a:chOff x="924911" y="3070993"/>
            <a:chExt cx="7062953" cy="588579"/>
          </a:xfrm>
        </p:grpSpPr>
        <p:sp>
          <p:nvSpPr>
            <p:cNvPr id="5" name="文本框 4"/>
            <p:cNvSpPr txBox="1"/>
            <p:nvPr/>
          </p:nvSpPr>
          <p:spPr>
            <a:xfrm>
              <a:off x="1660636" y="3070993"/>
              <a:ext cx="63272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+mn-ea"/>
                  <a:ea typeface="+mn-ea"/>
                </a:rPr>
                <a:t>即时编译 </a:t>
              </a:r>
              <a:r>
                <a:rPr lang="en-US" altLang="zh-CN" sz="2800" dirty="0">
                  <a:latin typeface="+mn-ea"/>
                  <a:ea typeface="+mn-ea"/>
                </a:rPr>
                <a:t>TypeScript</a:t>
              </a:r>
              <a:endParaRPr lang="zh-CN" altLang="en-US" sz="2800" dirty="0">
                <a:latin typeface="+mn-ea"/>
                <a:ea typeface="+mn-ea"/>
              </a:endParaRPr>
            </a:p>
          </p:txBody>
        </p:sp>
        <p:pic>
          <p:nvPicPr>
            <p:cNvPr id="3078" name="Picture 6" descr="http://www.bridgebuilderhrms.com/wp-content/uploads/2015/08/BBHR-Web-icon_21-Sep-2015_10-Workflow-Engin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911" y="3070993"/>
              <a:ext cx="588579" cy="588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组合 10"/>
          <p:cNvGrpSpPr/>
          <p:nvPr/>
        </p:nvGrpSpPr>
        <p:grpSpPr>
          <a:xfrm>
            <a:off x="882872" y="3868467"/>
            <a:ext cx="7104992" cy="647372"/>
            <a:chOff x="882872" y="3868467"/>
            <a:chExt cx="7104992" cy="647372"/>
          </a:xfrm>
        </p:grpSpPr>
        <p:sp>
          <p:nvSpPr>
            <p:cNvPr id="6" name="文本框 5"/>
            <p:cNvSpPr txBox="1"/>
            <p:nvPr/>
          </p:nvSpPr>
          <p:spPr>
            <a:xfrm>
              <a:off x="1660636" y="3919048"/>
              <a:ext cx="63272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+mn-ea"/>
                  <a:ea typeface="+mn-ea"/>
                </a:rPr>
                <a:t>HTML </a:t>
              </a:r>
              <a:r>
                <a:rPr lang="zh-CN" altLang="en-US" sz="2800" dirty="0">
                  <a:latin typeface="+mn-ea"/>
                  <a:ea typeface="+mn-ea"/>
                </a:rPr>
                <a:t>预览界面</a:t>
              </a:r>
            </a:p>
          </p:txBody>
        </p:sp>
        <p:pic>
          <p:nvPicPr>
            <p:cNvPr id="12" name="Picture 2" descr="http://icons.iconarchive.com/icons/blackvariant/button-ui-system-apps/1024/Preview-2-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872" y="3868467"/>
              <a:ext cx="647372" cy="647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3721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58" y="1552575"/>
            <a:ext cx="3897221" cy="53372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7051" y="576072"/>
            <a:ext cx="6327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  <a:ea typeface="+mn-ea"/>
              </a:rPr>
              <a:t>新建插件项目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477" y="299709"/>
            <a:ext cx="596462" cy="5964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r="13435" b="5206"/>
          <a:stretch/>
        </p:blipFill>
        <p:spPr>
          <a:xfrm>
            <a:off x="1029358" y="2086303"/>
            <a:ext cx="3897221" cy="57412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9274"/>
            <a:ext cx="9144000" cy="582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6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packages.json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2707"/>
            <a:ext cx="9144000" cy="549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6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90</Words>
  <Application>Microsoft Office PowerPoint</Application>
  <PresentationFormat>全屏显示(4:3)</PresentationFormat>
  <Paragraphs>28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等线 Light</vt:lpstr>
      <vt:lpstr>宋体</vt:lpstr>
      <vt:lpstr>Arial</vt:lpstr>
      <vt:lpstr>Calibri</vt:lpstr>
      <vt:lpstr>Wingdings</vt:lpstr>
      <vt:lpstr>Office 主题</vt:lpstr>
      <vt:lpstr>Custom Design</vt:lpstr>
      <vt:lpstr>PowerPoint 演示文稿</vt:lpstr>
      <vt:lpstr>Visual Studio Code 插件开发</vt:lpstr>
      <vt:lpstr>PowerPoint 演示文稿</vt:lpstr>
      <vt:lpstr>Visual Studio Code</vt:lpstr>
      <vt:lpstr>又一个编辑器</vt:lpstr>
      <vt:lpstr>多进程 Extension Host</vt:lpstr>
      <vt:lpstr>TypeScript 即时预览插件</vt:lpstr>
      <vt:lpstr>PowerPoint 演示文稿</vt:lpstr>
      <vt:lpstr>packages.json</vt:lpstr>
      <vt:lpstr>项目结构</vt:lpstr>
      <vt:lpstr>添加 command</vt:lpstr>
      <vt:lpstr>处理文档变化</vt:lpstr>
      <vt:lpstr>编译 TypeScript</vt:lpstr>
      <vt:lpstr>显示预览窗口</vt:lpstr>
      <vt:lpstr>TextDocumentContentProvider</vt:lpstr>
      <vt:lpstr>编译 与 通知</vt:lpstr>
      <vt:lpstr>优化</vt:lpstr>
      <vt:lpstr>打包和发布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lijingfei</dc:creator>
  <cp:lastModifiedBy>chen zhang</cp:lastModifiedBy>
  <cp:revision>35</cp:revision>
  <dcterms:created xsi:type="dcterms:W3CDTF">2016-09-21T09:31:00Z</dcterms:created>
  <dcterms:modified xsi:type="dcterms:W3CDTF">2016-10-10T16:35:26Z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