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50" r:id="rId3"/>
  </p:sldMasterIdLst>
  <p:notesMasterIdLst>
    <p:notesMasterId r:id="rId26"/>
  </p:notesMasterIdLst>
  <p:sldIdLst>
    <p:sldId id="256" r:id="rId4"/>
    <p:sldId id="257" r:id="rId5"/>
    <p:sldId id="259" r:id="rId6"/>
    <p:sldId id="269" r:id="rId7"/>
    <p:sldId id="268" r:id="rId8"/>
    <p:sldId id="270" r:id="rId9"/>
    <p:sldId id="271" r:id="rId10"/>
    <p:sldId id="276" r:id="rId11"/>
    <p:sldId id="273" r:id="rId12"/>
    <p:sldId id="272" r:id="rId13"/>
    <p:sldId id="275" r:id="rId14"/>
    <p:sldId id="261" r:id="rId15"/>
    <p:sldId id="262" r:id="rId16"/>
    <p:sldId id="263" r:id="rId17"/>
    <p:sldId id="264" r:id="rId18"/>
    <p:sldId id="265" r:id="rId19"/>
    <p:sldId id="274" r:id="rId20"/>
    <p:sldId id="279" r:id="rId21"/>
    <p:sldId id="278" r:id="rId22"/>
    <p:sldId id="277" r:id="rId23"/>
    <p:sldId id="266" r:id="rId24"/>
    <p:sldId id="267" r:id="rId25"/>
  </p:sldIdLst>
  <p:sldSz cx="9144000" cy="6858000" type="screen4x3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/>
    <p:restoredTop sz="94660"/>
  </p:normalViewPr>
  <p:slideViewPr>
    <p:cSldViewPr snapToGrid="0" showGuides="1">
      <p:cViewPr varScale="1">
        <p:scale>
          <a:sx n="74" d="100"/>
          <a:sy n="74" d="100"/>
        </p:scale>
        <p:origin x="1254" y="30"/>
      </p:cViewPr>
      <p:guideLst>
        <p:guide orient="horz" pos="2164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468" y="72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E0785B-1089-4E8D-8770-F56465B664E2}" type="doc">
      <dgm:prSet loTypeId="urn:microsoft.com/office/officeart/2005/8/layout/cycle2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7E6489A5-1DC4-4076-8A3C-3694EB84E05D}">
      <dgm:prSet phldrT="[文本]"/>
      <dgm:spPr/>
      <dgm:t>
        <a:bodyPr/>
        <a:lstStyle/>
        <a:p>
          <a:r>
            <a:rPr lang="zh-CN" altLang="en-US"/>
            <a:t>持续开发</a:t>
          </a:r>
          <a:endParaRPr lang="zh-CN" altLang="en-US"/>
        </a:p>
      </dgm:t>
    </dgm:pt>
    <dgm:pt modelId="{061C5D67-67C7-409D-AC64-6BF127BA5115}" type="parTrans" cxnId="{D46DBC9E-21F1-4B1F-9FFB-093FFEA465CB}">
      <dgm:prSet/>
      <dgm:spPr/>
      <dgm:t>
        <a:bodyPr/>
        <a:lstStyle/>
        <a:p>
          <a:endParaRPr lang="zh-CN" altLang="en-US"/>
        </a:p>
      </dgm:t>
    </dgm:pt>
    <dgm:pt modelId="{40B89538-DEDB-4533-95A8-A3DB9E48647C}" type="sibTrans" cxnId="{D46DBC9E-21F1-4B1F-9FFB-093FFEA465CB}">
      <dgm:prSet/>
      <dgm:spPr/>
      <dgm:t>
        <a:bodyPr/>
        <a:lstStyle/>
        <a:p>
          <a:endParaRPr lang="zh-CN" altLang="en-US"/>
        </a:p>
      </dgm:t>
    </dgm:pt>
    <dgm:pt modelId="{7C12126D-1BED-4D9B-B49C-A66099AADA77}">
      <dgm:prSet phldrT="[文本]"/>
      <dgm:spPr/>
      <dgm:t>
        <a:bodyPr/>
        <a:lstStyle/>
        <a:p>
          <a:r>
            <a:rPr lang="zh-CN" altLang="en-US"/>
            <a:t>持续构建</a:t>
          </a:r>
          <a:endParaRPr lang="zh-CN" altLang="en-US"/>
        </a:p>
      </dgm:t>
    </dgm:pt>
    <dgm:pt modelId="{A5DA9E07-EA37-4848-B574-AA625314215A}" type="parTrans" cxnId="{92E0BC4A-974D-4C28-A8C5-A09E24B01180}">
      <dgm:prSet/>
      <dgm:spPr/>
      <dgm:t>
        <a:bodyPr/>
        <a:lstStyle/>
        <a:p>
          <a:endParaRPr lang="zh-CN" altLang="en-US"/>
        </a:p>
      </dgm:t>
    </dgm:pt>
    <dgm:pt modelId="{85CF9445-04A9-4BA7-AAD8-F9E987E0F0B8}" type="sibTrans" cxnId="{92E0BC4A-974D-4C28-A8C5-A09E24B01180}">
      <dgm:prSet/>
      <dgm:spPr/>
      <dgm:t>
        <a:bodyPr/>
        <a:lstStyle/>
        <a:p>
          <a:endParaRPr lang="zh-CN" altLang="en-US"/>
        </a:p>
      </dgm:t>
    </dgm:pt>
    <dgm:pt modelId="{9F015AEF-4BF7-4567-9C24-913D4AC9D869}">
      <dgm:prSet phldrT="[文本]"/>
      <dgm:spPr/>
      <dgm:t>
        <a:bodyPr/>
        <a:lstStyle/>
        <a:p>
          <a:r>
            <a:rPr lang="zh-CN" altLang="en-US"/>
            <a:t>持续交付</a:t>
          </a:r>
          <a:endParaRPr lang="zh-CN" altLang="en-US"/>
        </a:p>
      </dgm:t>
    </dgm:pt>
    <dgm:pt modelId="{70BDFBCA-7E4A-4C2C-A25B-6EC43F1021CC}" type="parTrans" cxnId="{6D72D13E-384E-4FD8-8F8F-61239D8DE38B}">
      <dgm:prSet/>
      <dgm:spPr/>
      <dgm:t>
        <a:bodyPr/>
        <a:lstStyle/>
        <a:p>
          <a:endParaRPr lang="zh-CN" altLang="en-US"/>
        </a:p>
      </dgm:t>
    </dgm:pt>
    <dgm:pt modelId="{F4C4F202-AEC8-4A90-975B-481E5FF20E00}" type="sibTrans" cxnId="{6D72D13E-384E-4FD8-8F8F-61239D8DE38B}">
      <dgm:prSet/>
      <dgm:spPr/>
      <dgm:t>
        <a:bodyPr/>
        <a:lstStyle/>
        <a:p>
          <a:endParaRPr lang="zh-CN" altLang="en-US"/>
        </a:p>
      </dgm:t>
    </dgm:pt>
    <dgm:pt modelId="{5E75CA4C-E6F8-4249-BC09-A2BAAB446508}">
      <dgm:prSet phldrT="[文本]"/>
      <dgm:spPr/>
      <dgm:t>
        <a:bodyPr/>
        <a:lstStyle/>
        <a:p>
          <a:r>
            <a:rPr lang="zh-CN" altLang="en-US"/>
            <a:t>持续部署</a:t>
          </a:r>
          <a:endParaRPr lang="zh-CN" altLang="en-US"/>
        </a:p>
      </dgm:t>
    </dgm:pt>
    <dgm:pt modelId="{01586AD9-C1FF-4FB4-B6DB-E470E382944D}" type="parTrans" cxnId="{59EC3125-A4BF-47F6-8303-724D36911B20}">
      <dgm:prSet/>
      <dgm:spPr/>
      <dgm:t>
        <a:bodyPr/>
        <a:lstStyle/>
        <a:p>
          <a:endParaRPr lang="zh-CN" altLang="en-US"/>
        </a:p>
      </dgm:t>
    </dgm:pt>
    <dgm:pt modelId="{4D80B2A4-825C-465A-B531-BC1F260B3039}" type="sibTrans" cxnId="{59EC3125-A4BF-47F6-8303-724D36911B20}">
      <dgm:prSet/>
      <dgm:spPr/>
      <dgm:t>
        <a:bodyPr/>
        <a:lstStyle/>
        <a:p>
          <a:endParaRPr lang="zh-CN" altLang="en-US"/>
        </a:p>
      </dgm:t>
    </dgm:pt>
    <dgm:pt modelId="{BAD18B71-6EF2-407F-878F-074BE52FE4C2}">
      <dgm:prSet phldrT="[文本]"/>
      <dgm:spPr/>
      <dgm:t>
        <a:bodyPr/>
        <a:lstStyle/>
        <a:p>
          <a:r>
            <a:rPr lang="zh-CN" altLang="en-US"/>
            <a:t>持续运营</a:t>
          </a:r>
          <a:r>
            <a:rPr lang="en-US" altLang="zh-CN"/>
            <a:t>/</a:t>
          </a:r>
          <a:r>
            <a:rPr lang="zh-CN" altLang="en-US"/>
            <a:t>运维</a:t>
          </a:r>
          <a:endParaRPr lang="zh-CN" altLang="en-US"/>
        </a:p>
      </dgm:t>
    </dgm:pt>
    <dgm:pt modelId="{6451CFC4-10E9-46E4-A682-25D03ADE9697}" type="parTrans" cxnId="{AE38999A-1D71-4505-8C55-37AACD741A90}">
      <dgm:prSet/>
      <dgm:spPr/>
      <dgm:t>
        <a:bodyPr/>
        <a:lstStyle/>
        <a:p>
          <a:endParaRPr lang="zh-CN" altLang="en-US"/>
        </a:p>
      </dgm:t>
    </dgm:pt>
    <dgm:pt modelId="{E7A48756-0052-41C8-A377-440A0DAA53DB}" type="sibTrans" cxnId="{AE38999A-1D71-4505-8C55-37AACD741A90}">
      <dgm:prSet/>
      <dgm:spPr/>
      <dgm:t>
        <a:bodyPr/>
        <a:lstStyle/>
        <a:p>
          <a:endParaRPr lang="zh-CN" altLang="en-US"/>
        </a:p>
      </dgm:t>
    </dgm:pt>
    <dgm:pt modelId="{F9BC25FD-F3AF-4D1B-8C65-ECB5A6D6B1F9}" type="pres">
      <dgm:prSet presAssocID="{CEE0785B-1089-4E8D-8770-F56465B664E2}" presName="cycle" presStyleCnt="0">
        <dgm:presLayoutVars>
          <dgm:dir/>
          <dgm:resizeHandles val="exact"/>
        </dgm:presLayoutVars>
      </dgm:prSet>
      <dgm:spPr/>
    </dgm:pt>
    <dgm:pt modelId="{84E0073C-992E-4818-8F35-86194F7AADBD}" type="pres">
      <dgm:prSet presAssocID="{7E6489A5-1DC4-4076-8A3C-3694EB84E05D}" presName="node" presStyleLbl="node1" presStyleIdx="0" presStyleCnt="5">
        <dgm:presLayoutVars>
          <dgm:bulletEnabled val="1"/>
        </dgm:presLayoutVars>
      </dgm:prSet>
      <dgm:spPr/>
    </dgm:pt>
    <dgm:pt modelId="{4E7050B4-8EBE-432D-AB52-49D5FCF25534}" type="pres">
      <dgm:prSet presAssocID="{40B89538-DEDB-4533-95A8-A3DB9E48647C}" presName="sibTrans" presStyleLbl="sibTrans2D1" presStyleIdx="0" presStyleCnt="5"/>
      <dgm:spPr/>
    </dgm:pt>
    <dgm:pt modelId="{E672DEE6-EA68-42B1-9F5B-38BC03052A95}" type="pres">
      <dgm:prSet presAssocID="{40B89538-DEDB-4533-95A8-A3DB9E48647C}" presName="connectorText" presStyleLbl="sibTrans2D1" presStyleIdx="0" presStyleCnt="5"/>
      <dgm:spPr/>
    </dgm:pt>
    <dgm:pt modelId="{601EAD9F-9ADD-4724-83A8-53DCF6626D4C}" type="pres">
      <dgm:prSet presAssocID="{7C12126D-1BED-4D9B-B49C-A66099AADA77}" presName="node" presStyleLbl="node1" presStyleIdx="1" presStyleCnt="5">
        <dgm:presLayoutVars>
          <dgm:bulletEnabled val="1"/>
        </dgm:presLayoutVars>
      </dgm:prSet>
      <dgm:spPr/>
    </dgm:pt>
    <dgm:pt modelId="{528157B3-F503-4AA8-93B2-78E3C16A3FA0}" type="pres">
      <dgm:prSet presAssocID="{85CF9445-04A9-4BA7-AAD8-F9E987E0F0B8}" presName="sibTrans" presStyleLbl="sibTrans2D1" presStyleIdx="1" presStyleCnt="5"/>
      <dgm:spPr/>
    </dgm:pt>
    <dgm:pt modelId="{FAC550CC-CC9C-43C3-85B8-56BB7AE433D3}" type="pres">
      <dgm:prSet presAssocID="{85CF9445-04A9-4BA7-AAD8-F9E987E0F0B8}" presName="connectorText" presStyleLbl="sibTrans2D1" presStyleIdx="1" presStyleCnt="5"/>
      <dgm:spPr/>
    </dgm:pt>
    <dgm:pt modelId="{479A71F4-671B-4C9C-B0B8-5541D70D764D}" type="pres">
      <dgm:prSet presAssocID="{9F015AEF-4BF7-4567-9C24-913D4AC9D869}" presName="node" presStyleLbl="node1" presStyleIdx="2" presStyleCnt="5">
        <dgm:presLayoutVars>
          <dgm:bulletEnabled val="1"/>
        </dgm:presLayoutVars>
      </dgm:prSet>
      <dgm:spPr/>
    </dgm:pt>
    <dgm:pt modelId="{23C9EBE6-B00E-4A89-9EC2-E7AB50165CBF}" type="pres">
      <dgm:prSet presAssocID="{F4C4F202-AEC8-4A90-975B-481E5FF20E00}" presName="sibTrans" presStyleLbl="sibTrans2D1" presStyleIdx="2" presStyleCnt="5"/>
      <dgm:spPr/>
    </dgm:pt>
    <dgm:pt modelId="{9DAF763D-6D69-4080-BB62-1295AE9C01D4}" type="pres">
      <dgm:prSet presAssocID="{F4C4F202-AEC8-4A90-975B-481E5FF20E00}" presName="connectorText" presStyleLbl="sibTrans2D1" presStyleIdx="2" presStyleCnt="5"/>
      <dgm:spPr/>
    </dgm:pt>
    <dgm:pt modelId="{DFE503D9-3CA3-46D2-8BF7-EC1E1AE54B38}" type="pres">
      <dgm:prSet presAssocID="{5E75CA4C-E6F8-4249-BC09-A2BAAB446508}" presName="node" presStyleLbl="node1" presStyleIdx="3" presStyleCnt="5">
        <dgm:presLayoutVars>
          <dgm:bulletEnabled val="1"/>
        </dgm:presLayoutVars>
      </dgm:prSet>
      <dgm:spPr/>
    </dgm:pt>
    <dgm:pt modelId="{4D587075-4FD4-4EF0-BE64-D713A303BFE6}" type="pres">
      <dgm:prSet presAssocID="{4D80B2A4-825C-465A-B531-BC1F260B3039}" presName="sibTrans" presStyleLbl="sibTrans2D1" presStyleIdx="3" presStyleCnt="5"/>
      <dgm:spPr/>
    </dgm:pt>
    <dgm:pt modelId="{95298B06-F90C-415B-BA3C-F95903D4FAFE}" type="pres">
      <dgm:prSet presAssocID="{4D80B2A4-825C-465A-B531-BC1F260B3039}" presName="connectorText" presStyleLbl="sibTrans2D1" presStyleIdx="3" presStyleCnt="5"/>
      <dgm:spPr/>
    </dgm:pt>
    <dgm:pt modelId="{41FBED51-74DF-4E1B-8AED-647F519C38CA}" type="pres">
      <dgm:prSet presAssocID="{BAD18B71-6EF2-407F-878F-074BE52FE4C2}" presName="node" presStyleLbl="node1" presStyleIdx="4" presStyleCnt="5">
        <dgm:presLayoutVars>
          <dgm:bulletEnabled val="1"/>
        </dgm:presLayoutVars>
      </dgm:prSet>
      <dgm:spPr/>
    </dgm:pt>
    <dgm:pt modelId="{21A94CC5-2A37-4736-B240-4605C1B325B7}" type="pres">
      <dgm:prSet presAssocID="{E7A48756-0052-41C8-A377-440A0DAA53DB}" presName="sibTrans" presStyleLbl="sibTrans2D1" presStyleIdx="4" presStyleCnt="5"/>
      <dgm:spPr/>
    </dgm:pt>
    <dgm:pt modelId="{5D7EAD10-D9A7-4B00-898B-1A1846EED1F0}" type="pres">
      <dgm:prSet presAssocID="{E7A48756-0052-41C8-A377-440A0DAA53DB}" presName="connectorText" presStyleLbl="sibTrans2D1" presStyleIdx="4" presStyleCnt="5"/>
      <dgm:spPr/>
    </dgm:pt>
  </dgm:ptLst>
  <dgm:cxnLst>
    <dgm:cxn modelId="{5E8034B2-4E2B-4450-8BDD-561E62D81BF8}" type="presOf" srcId="{40B89538-DEDB-4533-95A8-A3DB9E48647C}" destId="{E672DEE6-EA68-42B1-9F5B-38BC03052A95}" srcOrd="1" destOrd="0" presId="urn:microsoft.com/office/officeart/2005/8/layout/cycle2"/>
    <dgm:cxn modelId="{B8A8C1CE-A046-4CA1-B092-E6314D03F04B}" type="presOf" srcId="{85CF9445-04A9-4BA7-AAD8-F9E987E0F0B8}" destId="{528157B3-F503-4AA8-93B2-78E3C16A3FA0}" srcOrd="0" destOrd="0" presId="urn:microsoft.com/office/officeart/2005/8/layout/cycle2"/>
    <dgm:cxn modelId="{7BE38CE9-C80C-4342-996D-C98578D861B6}" type="presOf" srcId="{7C12126D-1BED-4D9B-B49C-A66099AADA77}" destId="{601EAD9F-9ADD-4724-83A8-53DCF6626D4C}" srcOrd="0" destOrd="0" presId="urn:microsoft.com/office/officeart/2005/8/layout/cycle2"/>
    <dgm:cxn modelId="{17353C83-4E9D-4849-9146-25080AAD3F4D}" type="presOf" srcId="{9F015AEF-4BF7-4567-9C24-913D4AC9D869}" destId="{479A71F4-671B-4C9C-B0B8-5541D70D764D}" srcOrd="0" destOrd="0" presId="urn:microsoft.com/office/officeart/2005/8/layout/cycle2"/>
    <dgm:cxn modelId="{B0E6835A-CB49-4ABA-878D-C3A29811281D}" type="presOf" srcId="{4D80B2A4-825C-465A-B531-BC1F260B3039}" destId="{4D587075-4FD4-4EF0-BE64-D713A303BFE6}" srcOrd="0" destOrd="0" presId="urn:microsoft.com/office/officeart/2005/8/layout/cycle2"/>
    <dgm:cxn modelId="{AD5E6DBB-6C65-4792-8204-7852F9672CC5}" type="presOf" srcId="{CEE0785B-1089-4E8D-8770-F56465B664E2}" destId="{F9BC25FD-F3AF-4D1B-8C65-ECB5A6D6B1F9}" srcOrd="0" destOrd="0" presId="urn:microsoft.com/office/officeart/2005/8/layout/cycle2"/>
    <dgm:cxn modelId="{F19CAF64-653B-438E-A3D1-C087F96DD61E}" type="presOf" srcId="{E7A48756-0052-41C8-A377-440A0DAA53DB}" destId="{5D7EAD10-D9A7-4B00-898B-1A1846EED1F0}" srcOrd="1" destOrd="0" presId="urn:microsoft.com/office/officeart/2005/8/layout/cycle2"/>
    <dgm:cxn modelId="{6D72D13E-384E-4FD8-8F8F-61239D8DE38B}" srcId="{CEE0785B-1089-4E8D-8770-F56465B664E2}" destId="{9F015AEF-4BF7-4567-9C24-913D4AC9D869}" srcOrd="2" destOrd="0" parTransId="{70BDFBCA-7E4A-4C2C-A25B-6EC43F1021CC}" sibTransId="{F4C4F202-AEC8-4A90-975B-481E5FF20E00}"/>
    <dgm:cxn modelId="{70597A77-AF24-4127-A63F-57692CF4AA4A}" type="presOf" srcId="{F4C4F202-AEC8-4A90-975B-481E5FF20E00}" destId="{9DAF763D-6D69-4080-BB62-1295AE9C01D4}" srcOrd="1" destOrd="0" presId="urn:microsoft.com/office/officeart/2005/8/layout/cycle2"/>
    <dgm:cxn modelId="{B61DE6F8-B195-4BC3-AF11-F2669F3070A9}" type="presOf" srcId="{5E75CA4C-E6F8-4249-BC09-A2BAAB446508}" destId="{DFE503D9-3CA3-46D2-8BF7-EC1E1AE54B38}" srcOrd="0" destOrd="0" presId="urn:microsoft.com/office/officeart/2005/8/layout/cycle2"/>
    <dgm:cxn modelId="{D46DBC9E-21F1-4B1F-9FFB-093FFEA465CB}" srcId="{CEE0785B-1089-4E8D-8770-F56465B664E2}" destId="{7E6489A5-1DC4-4076-8A3C-3694EB84E05D}" srcOrd="0" destOrd="0" parTransId="{061C5D67-67C7-409D-AC64-6BF127BA5115}" sibTransId="{40B89538-DEDB-4533-95A8-A3DB9E48647C}"/>
    <dgm:cxn modelId="{AE38999A-1D71-4505-8C55-37AACD741A90}" srcId="{CEE0785B-1089-4E8D-8770-F56465B664E2}" destId="{BAD18B71-6EF2-407F-878F-074BE52FE4C2}" srcOrd="4" destOrd="0" parTransId="{6451CFC4-10E9-46E4-A682-25D03ADE9697}" sibTransId="{E7A48756-0052-41C8-A377-440A0DAA53DB}"/>
    <dgm:cxn modelId="{9CEF0694-858F-44C1-861E-0F1D68557F49}" type="presOf" srcId="{BAD18B71-6EF2-407F-878F-074BE52FE4C2}" destId="{41FBED51-74DF-4E1B-8AED-647F519C38CA}" srcOrd="0" destOrd="0" presId="urn:microsoft.com/office/officeart/2005/8/layout/cycle2"/>
    <dgm:cxn modelId="{4C8BDA38-E50E-4361-915A-DE86271F5B10}" type="presOf" srcId="{4D80B2A4-825C-465A-B531-BC1F260B3039}" destId="{95298B06-F90C-415B-BA3C-F95903D4FAFE}" srcOrd="1" destOrd="0" presId="urn:microsoft.com/office/officeart/2005/8/layout/cycle2"/>
    <dgm:cxn modelId="{203DE44A-3D08-466E-856E-00EB1C2CDBF2}" type="presOf" srcId="{F4C4F202-AEC8-4A90-975B-481E5FF20E00}" destId="{23C9EBE6-B00E-4A89-9EC2-E7AB50165CBF}" srcOrd="0" destOrd="0" presId="urn:microsoft.com/office/officeart/2005/8/layout/cycle2"/>
    <dgm:cxn modelId="{923E4E83-6EAC-45FA-8A71-9DE7736E743B}" type="presOf" srcId="{7E6489A5-1DC4-4076-8A3C-3694EB84E05D}" destId="{84E0073C-992E-4818-8F35-86194F7AADBD}" srcOrd="0" destOrd="0" presId="urn:microsoft.com/office/officeart/2005/8/layout/cycle2"/>
    <dgm:cxn modelId="{92E0BC4A-974D-4C28-A8C5-A09E24B01180}" srcId="{CEE0785B-1089-4E8D-8770-F56465B664E2}" destId="{7C12126D-1BED-4D9B-B49C-A66099AADA77}" srcOrd="1" destOrd="0" parTransId="{A5DA9E07-EA37-4848-B574-AA625314215A}" sibTransId="{85CF9445-04A9-4BA7-AAD8-F9E987E0F0B8}"/>
    <dgm:cxn modelId="{483A4E92-A270-428E-ABFD-21F87FC1C6F1}" type="presOf" srcId="{40B89538-DEDB-4533-95A8-A3DB9E48647C}" destId="{4E7050B4-8EBE-432D-AB52-49D5FCF25534}" srcOrd="0" destOrd="0" presId="urn:microsoft.com/office/officeart/2005/8/layout/cycle2"/>
    <dgm:cxn modelId="{81F58F90-B9F4-44F4-B95F-74DFD06E234F}" type="presOf" srcId="{85CF9445-04A9-4BA7-AAD8-F9E987E0F0B8}" destId="{FAC550CC-CC9C-43C3-85B8-56BB7AE433D3}" srcOrd="1" destOrd="0" presId="urn:microsoft.com/office/officeart/2005/8/layout/cycle2"/>
    <dgm:cxn modelId="{59EC3125-A4BF-47F6-8303-724D36911B20}" srcId="{CEE0785B-1089-4E8D-8770-F56465B664E2}" destId="{5E75CA4C-E6F8-4249-BC09-A2BAAB446508}" srcOrd="3" destOrd="0" parTransId="{01586AD9-C1FF-4FB4-B6DB-E470E382944D}" sibTransId="{4D80B2A4-825C-465A-B531-BC1F260B3039}"/>
    <dgm:cxn modelId="{442E381C-4A3F-464E-A86F-8C008EF5519E}" type="presOf" srcId="{E7A48756-0052-41C8-A377-440A0DAA53DB}" destId="{21A94CC5-2A37-4736-B240-4605C1B325B7}" srcOrd="0" destOrd="0" presId="urn:microsoft.com/office/officeart/2005/8/layout/cycle2"/>
    <dgm:cxn modelId="{5156F8AD-E60C-4BDA-81ED-BE3DCD8B88E8}" type="presParOf" srcId="{F9BC25FD-F3AF-4D1B-8C65-ECB5A6D6B1F9}" destId="{84E0073C-992E-4818-8F35-86194F7AADBD}" srcOrd="0" destOrd="0" presId="urn:microsoft.com/office/officeart/2005/8/layout/cycle2"/>
    <dgm:cxn modelId="{C1A84BF2-5FF7-420A-A48A-501CDA41F7DC}" type="presParOf" srcId="{F9BC25FD-F3AF-4D1B-8C65-ECB5A6D6B1F9}" destId="{4E7050B4-8EBE-432D-AB52-49D5FCF25534}" srcOrd="1" destOrd="0" presId="urn:microsoft.com/office/officeart/2005/8/layout/cycle2"/>
    <dgm:cxn modelId="{BCBDAE5B-20C6-4FC7-A4EF-6546EB4EABFA}" type="presParOf" srcId="{4E7050B4-8EBE-432D-AB52-49D5FCF25534}" destId="{E672DEE6-EA68-42B1-9F5B-38BC03052A95}" srcOrd="0" destOrd="0" presId="urn:microsoft.com/office/officeart/2005/8/layout/cycle2"/>
    <dgm:cxn modelId="{60DA05C5-2BAC-4A90-B804-C984A10498FD}" type="presParOf" srcId="{F9BC25FD-F3AF-4D1B-8C65-ECB5A6D6B1F9}" destId="{601EAD9F-9ADD-4724-83A8-53DCF6626D4C}" srcOrd="2" destOrd="0" presId="urn:microsoft.com/office/officeart/2005/8/layout/cycle2"/>
    <dgm:cxn modelId="{1F8EFB53-D751-488D-A52D-6F2C7072555C}" type="presParOf" srcId="{F9BC25FD-F3AF-4D1B-8C65-ECB5A6D6B1F9}" destId="{528157B3-F503-4AA8-93B2-78E3C16A3FA0}" srcOrd="3" destOrd="0" presId="urn:microsoft.com/office/officeart/2005/8/layout/cycle2"/>
    <dgm:cxn modelId="{AD19A2D4-4172-4E84-AB46-DBD63B5EBA3C}" type="presParOf" srcId="{528157B3-F503-4AA8-93B2-78E3C16A3FA0}" destId="{FAC550CC-CC9C-43C3-85B8-56BB7AE433D3}" srcOrd="0" destOrd="0" presId="urn:microsoft.com/office/officeart/2005/8/layout/cycle2"/>
    <dgm:cxn modelId="{670D0423-7CA7-411D-BE04-C5267F4024EF}" type="presParOf" srcId="{F9BC25FD-F3AF-4D1B-8C65-ECB5A6D6B1F9}" destId="{479A71F4-671B-4C9C-B0B8-5541D70D764D}" srcOrd="4" destOrd="0" presId="urn:microsoft.com/office/officeart/2005/8/layout/cycle2"/>
    <dgm:cxn modelId="{57C09D8C-5367-40A1-8864-031F2C62804C}" type="presParOf" srcId="{F9BC25FD-F3AF-4D1B-8C65-ECB5A6D6B1F9}" destId="{23C9EBE6-B00E-4A89-9EC2-E7AB50165CBF}" srcOrd="5" destOrd="0" presId="urn:microsoft.com/office/officeart/2005/8/layout/cycle2"/>
    <dgm:cxn modelId="{7FB21F44-9699-4079-A030-ED0E20736FD3}" type="presParOf" srcId="{23C9EBE6-B00E-4A89-9EC2-E7AB50165CBF}" destId="{9DAF763D-6D69-4080-BB62-1295AE9C01D4}" srcOrd="0" destOrd="0" presId="urn:microsoft.com/office/officeart/2005/8/layout/cycle2"/>
    <dgm:cxn modelId="{05FBD5C6-C6F1-4EEA-AD24-7D297AC0F77C}" type="presParOf" srcId="{F9BC25FD-F3AF-4D1B-8C65-ECB5A6D6B1F9}" destId="{DFE503D9-3CA3-46D2-8BF7-EC1E1AE54B38}" srcOrd="6" destOrd="0" presId="urn:microsoft.com/office/officeart/2005/8/layout/cycle2"/>
    <dgm:cxn modelId="{65F27F89-6C79-4EA6-837C-A6899CB7E29F}" type="presParOf" srcId="{F9BC25FD-F3AF-4D1B-8C65-ECB5A6D6B1F9}" destId="{4D587075-4FD4-4EF0-BE64-D713A303BFE6}" srcOrd="7" destOrd="0" presId="urn:microsoft.com/office/officeart/2005/8/layout/cycle2"/>
    <dgm:cxn modelId="{A04389A7-A9EA-4B84-A280-41005377D554}" type="presParOf" srcId="{4D587075-4FD4-4EF0-BE64-D713A303BFE6}" destId="{95298B06-F90C-415B-BA3C-F95903D4FAFE}" srcOrd="0" destOrd="0" presId="urn:microsoft.com/office/officeart/2005/8/layout/cycle2"/>
    <dgm:cxn modelId="{62B188B1-C4C9-466D-B9BF-BB3DB6120247}" type="presParOf" srcId="{F9BC25FD-F3AF-4D1B-8C65-ECB5A6D6B1F9}" destId="{41FBED51-74DF-4E1B-8AED-647F519C38CA}" srcOrd="8" destOrd="0" presId="urn:microsoft.com/office/officeart/2005/8/layout/cycle2"/>
    <dgm:cxn modelId="{856ED9D2-223E-4E23-AE44-C000D1CE1800}" type="presParOf" srcId="{F9BC25FD-F3AF-4D1B-8C65-ECB5A6D6B1F9}" destId="{21A94CC5-2A37-4736-B240-4605C1B325B7}" srcOrd="9" destOrd="0" presId="urn:microsoft.com/office/officeart/2005/8/layout/cycle2"/>
    <dgm:cxn modelId="{5C8F9905-235E-4A10-A862-0A7122FFE0A1}" type="presParOf" srcId="{21A94CC5-2A37-4736-B240-4605C1B325B7}" destId="{5D7EAD10-D9A7-4B00-898B-1A1846EED1F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F73F6A-9FF4-4124-BDEB-C15F7FC5774A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676FFA04-BD8C-4F9C-B85D-6CBB4D8CF7CB}">
      <dgm:prSet phldrT="[文本]"/>
      <dgm:spPr/>
      <dgm:t>
        <a:bodyPr/>
        <a:lstStyle/>
        <a:p>
          <a:r>
            <a:rPr lang="zh-CN" altLang="en-US"/>
            <a:t>构建</a:t>
          </a:r>
          <a:endParaRPr lang="zh-CN" altLang="en-US"/>
        </a:p>
      </dgm:t>
    </dgm:pt>
    <dgm:pt modelId="{09AF0DE5-7082-42D2-81DE-2655CAFABE1E}" type="parTrans" cxnId="{0725DB05-69CA-44A4-905F-9591D1491500}">
      <dgm:prSet/>
      <dgm:spPr/>
      <dgm:t>
        <a:bodyPr/>
        <a:lstStyle/>
        <a:p>
          <a:endParaRPr lang="zh-CN" altLang="en-US"/>
        </a:p>
      </dgm:t>
    </dgm:pt>
    <dgm:pt modelId="{956BCAF9-CE06-456C-B59E-B4DA996BDFC1}" type="sibTrans" cxnId="{0725DB05-69CA-44A4-905F-9591D1491500}">
      <dgm:prSet/>
      <dgm:spPr/>
      <dgm:t>
        <a:bodyPr/>
        <a:lstStyle/>
        <a:p>
          <a:endParaRPr lang="zh-CN" altLang="en-US"/>
        </a:p>
      </dgm:t>
    </dgm:pt>
    <dgm:pt modelId="{30DB4EE9-1C32-44E9-86C9-22F183A625BE}">
      <dgm:prSet phldrT="[文本]"/>
      <dgm:spPr/>
      <dgm:t>
        <a:bodyPr/>
        <a:lstStyle/>
        <a:p>
          <a:r>
            <a:rPr lang="zh-CN" altLang="en-US"/>
            <a:t>单元测试</a:t>
          </a:r>
          <a:endParaRPr lang="zh-CN" altLang="en-US"/>
        </a:p>
      </dgm:t>
    </dgm:pt>
    <dgm:pt modelId="{C8ABEFBB-445D-429F-AA5D-CEFBD4E763C1}" type="parTrans" cxnId="{65A57566-D3CE-4B3A-8051-ACAB3C304496}">
      <dgm:prSet/>
      <dgm:spPr/>
      <dgm:t>
        <a:bodyPr/>
        <a:lstStyle/>
        <a:p>
          <a:endParaRPr lang="zh-CN" altLang="en-US"/>
        </a:p>
      </dgm:t>
    </dgm:pt>
    <dgm:pt modelId="{AE73C6CE-D383-42BD-A141-74F546F75331}" type="sibTrans" cxnId="{65A57566-D3CE-4B3A-8051-ACAB3C304496}">
      <dgm:prSet/>
      <dgm:spPr/>
      <dgm:t>
        <a:bodyPr/>
        <a:lstStyle/>
        <a:p>
          <a:endParaRPr lang="zh-CN" altLang="en-US"/>
        </a:p>
      </dgm:t>
    </dgm:pt>
    <dgm:pt modelId="{37E715BC-F828-4121-AA7A-19FADCA15717}">
      <dgm:prSet phldrT="[文本]"/>
      <dgm:spPr/>
      <dgm:t>
        <a:bodyPr/>
        <a:lstStyle/>
        <a:p>
          <a:r>
            <a:rPr lang="zh-CN" altLang="en-US"/>
            <a:t>验收测试</a:t>
          </a:r>
          <a:endParaRPr lang="zh-CN" altLang="en-US"/>
        </a:p>
      </dgm:t>
    </dgm:pt>
    <dgm:pt modelId="{531C1328-4991-48C4-8B9D-0E1540961484}" type="parTrans" cxnId="{A8FC697A-914A-48BD-93BD-A71B47FEBE37}">
      <dgm:prSet/>
      <dgm:spPr/>
      <dgm:t>
        <a:bodyPr/>
        <a:lstStyle/>
        <a:p>
          <a:endParaRPr lang="zh-CN" altLang="en-US"/>
        </a:p>
      </dgm:t>
    </dgm:pt>
    <dgm:pt modelId="{B4812255-6372-40ED-8012-AD89E9B44AEC}" type="sibTrans" cxnId="{A8FC697A-914A-48BD-93BD-A71B47FEBE37}">
      <dgm:prSet/>
      <dgm:spPr/>
      <dgm:t>
        <a:bodyPr/>
        <a:lstStyle/>
        <a:p>
          <a:endParaRPr lang="zh-CN" altLang="en-US"/>
        </a:p>
      </dgm:t>
    </dgm:pt>
    <dgm:pt modelId="{F278A5F1-9969-47AD-B847-13EB651EEE76}" type="pres">
      <dgm:prSet presAssocID="{32F73F6A-9FF4-4124-BDEB-C15F7FC5774A}" presName="Name0" presStyleCnt="0">
        <dgm:presLayoutVars>
          <dgm:dir/>
          <dgm:resizeHandles val="exact"/>
        </dgm:presLayoutVars>
      </dgm:prSet>
      <dgm:spPr/>
    </dgm:pt>
    <dgm:pt modelId="{84072352-566A-461D-BA78-F8A26929C551}" type="pres">
      <dgm:prSet presAssocID="{676FFA04-BD8C-4F9C-B85D-6CBB4D8CF7CB}" presName="node" presStyleLbl="node1" presStyleIdx="0" presStyleCnt="3">
        <dgm:presLayoutVars>
          <dgm:bulletEnabled val="1"/>
        </dgm:presLayoutVars>
      </dgm:prSet>
      <dgm:spPr/>
    </dgm:pt>
    <dgm:pt modelId="{B7ED2BF5-CD90-4CEB-A1B0-914A18631CD2}" type="pres">
      <dgm:prSet presAssocID="{956BCAF9-CE06-456C-B59E-B4DA996BDFC1}" presName="sibTrans" presStyleLbl="sibTrans2D1" presStyleIdx="0" presStyleCnt="2"/>
      <dgm:spPr/>
    </dgm:pt>
    <dgm:pt modelId="{52F506FD-8B61-47F1-AA27-C1B96A6A7C0B}" type="pres">
      <dgm:prSet presAssocID="{956BCAF9-CE06-456C-B59E-B4DA996BDFC1}" presName="connectorText" presStyleLbl="sibTrans2D1" presStyleIdx="0" presStyleCnt="2"/>
      <dgm:spPr/>
    </dgm:pt>
    <dgm:pt modelId="{396F80CC-FCD9-49A4-A133-BADEA40FF7AD}" type="pres">
      <dgm:prSet presAssocID="{30DB4EE9-1C32-44E9-86C9-22F183A625BE}" presName="node" presStyleLbl="node1" presStyleIdx="1" presStyleCnt="3">
        <dgm:presLayoutVars>
          <dgm:bulletEnabled val="1"/>
        </dgm:presLayoutVars>
      </dgm:prSet>
      <dgm:spPr/>
    </dgm:pt>
    <dgm:pt modelId="{5D15F9F6-A01F-47FA-81E4-BB32291D26C8}" type="pres">
      <dgm:prSet presAssocID="{AE73C6CE-D383-42BD-A141-74F546F75331}" presName="sibTrans" presStyleLbl="sibTrans2D1" presStyleIdx="1" presStyleCnt="2"/>
      <dgm:spPr/>
    </dgm:pt>
    <dgm:pt modelId="{680B187C-DC7D-4FA1-ABEA-6A83C5FB92F2}" type="pres">
      <dgm:prSet presAssocID="{AE73C6CE-D383-42BD-A141-74F546F75331}" presName="connectorText" presStyleLbl="sibTrans2D1" presStyleIdx="1" presStyleCnt="2"/>
      <dgm:spPr/>
    </dgm:pt>
    <dgm:pt modelId="{A538D6B8-8821-4381-A714-64C82A56EDFE}" type="pres">
      <dgm:prSet presAssocID="{37E715BC-F828-4121-AA7A-19FADCA15717}" presName="node" presStyleLbl="node1" presStyleIdx="2" presStyleCnt="3">
        <dgm:presLayoutVars>
          <dgm:bulletEnabled val="1"/>
        </dgm:presLayoutVars>
      </dgm:prSet>
      <dgm:spPr/>
    </dgm:pt>
  </dgm:ptLst>
  <dgm:cxnLst>
    <dgm:cxn modelId="{BB0D62C6-9B38-4A1B-B69B-FCFE7434D9FF}" type="presOf" srcId="{676FFA04-BD8C-4F9C-B85D-6CBB4D8CF7CB}" destId="{84072352-566A-461D-BA78-F8A26929C551}" srcOrd="0" destOrd="0" presId="urn:microsoft.com/office/officeart/2005/8/layout/process1"/>
    <dgm:cxn modelId="{831C45EF-73DF-4832-9BAB-B3E9326A8F2C}" type="presOf" srcId="{30DB4EE9-1C32-44E9-86C9-22F183A625BE}" destId="{396F80CC-FCD9-49A4-A133-BADEA40FF7AD}" srcOrd="0" destOrd="0" presId="urn:microsoft.com/office/officeart/2005/8/layout/process1"/>
    <dgm:cxn modelId="{43003B9D-AAB3-4B95-88F0-69D672101D55}" type="presOf" srcId="{AE73C6CE-D383-42BD-A141-74F546F75331}" destId="{5D15F9F6-A01F-47FA-81E4-BB32291D26C8}" srcOrd="0" destOrd="0" presId="urn:microsoft.com/office/officeart/2005/8/layout/process1"/>
    <dgm:cxn modelId="{798A8AA7-03B3-4D43-AFBE-4FB53B4131E3}" type="presOf" srcId="{956BCAF9-CE06-456C-B59E-B4DA996BDFC1}" destId="{B7ED2BF5-CD90-4CEB-A1B0-914A18631CD2}" srcOrd="0" destOrd="0" presId="urn:microsoft.com/office/officeart/2005/8/layout/process1"/>
    <dgm:cxn modelId="{4E1E165F-00B8-4CB1-89B3-B4CF2D879734}" type="presOf" srcId="{32F73F6A-9FF4-4124-BDEB-C15F7FC5774A}" destId="{F278A5F1-9969-47AD-B847-13EB651EEE76}" srcOrd="0" destOrd="0" presId="urn:microsoft.com/office/officeart/2005/8/layout/process1"/>
    <dgm:cxn modelId="{0725DB05-69CA-44A4-905F-9591D1491500}" srcId="{32F73F6A-9FF4-4124-BDEB-C15F7FC5774A}" destId="{676FFA04-BD8C-4F9C-B85D-6CBB4D8CF7CB}" srcOrd="0" destOrd="0" parTransId="{09AF0DE5-7082-42D2-81DE-2655CAFABE1E}" sibTransId="{956BCAF9-CE06-456C-B59E-B4DA996BDFC1}"/>
    <dgm:cxn modelId="{77ECADE7-9B97-4173-A5F0-6A9AEEC089E5}" type="presOf" srcId="{AE73C6CE-D383-42BD-A141-74F546F75331}" destId="{680B187C-DC7D-4FA1-ABEA-6A83C5FB92F2}" srcOrd="1" destOrd="0" presId="urn:microsoft.com/office/officeart/2005/8/layout/process1"/>
    <dgm:cxn modelId="{F2F4E059-DDB0-48D1-BAD7-71FDC1840CEE}" type="presOf" srcId="{37E715BC-F828-4121-AA7A-19FADCA15717}" destId="{A538D6B8-8821-4381-A714-64C82A56EDFE}" srcOrd="0" destOrd="0" presId="urn:microsoft.com/office/officeart/2005/8/layout/process1"/>
    <dgm:cxn modelId="{C8DD9B62-8374-4649-BC45-744BCEF871FF}" type="presOf" srcId="{956BCAF9-CE06-456C-B59E-B4DA996BDFC1}" destId="{52F506FD-8B61-47F1-AA27-C1B96A6A7C0B}" srcOrd="1" destOrd="0" presId="urn:microsoft.com/office/officeart/2005/8/layout/process1"/>
    <dgm:cxn modelId="{A8FC697A-914A-48BD-93BD-A71B47FEBE37}" srcId="{32F73F6A-9FF4-4124-BDEB-C15F7FC5774A}" destId="{37E715BC-F828-4121-AA7A-19FADCA15717}" srcOrd="2" destOrd="0" parTransId="{531C1328-4991-48C4-8B9D-0E1540961484}" sibTransId="{B4812255-6372-40ED-8012-AD89E9B44AEC}"/>
    <dgm:cxn modelId="{65A57566-D3CE-4B3A-8051-ACAB3C304496}" srcId="{32F73F6A-9FF4-4124-BDEB-C15F7FC5774A}" destId="{30DB4EE9-1C32-44E9-86C9-22F183A625BE}" srcOrd="1" destOrd="0" parTransId="{C8ABEFBB-445D-429F-AA5D-CEFBD4E763C1}" sibTransId="{AE73C6CE-D383-42BD-A141-74F546F75331}"/>
    <dgm:cxn modelId="{A6D2B5B7-829F-4851-96FC-370FE7EF714D}" type="presParOf" srcId="{F278A5F1-9969-47AD-B847-13EB651EEE76}" destId="{84072352-566A-461D-BA78-F8A26929C551}" srcOrd="0" destOrd="0" presId="urn:microsoft.com/office/officeart/2005/8/layout/process1"/>
    <dgm:cxn modelId="{CCC46CA2-3449-4E56-BEDF-B001F435DD57}" type="presParOf" srcId="{F278A5F1-9969-47AD-B847-13EB651EEE76}" destId="{B7ED2BF5-CD90-4CEB-A1B0-914A18631CD2}" srcOrd="1" destOrd="0" presId="urn:microsoft.com/office/officeart/2005/8/layout/process1"/>
    <dgm:cxn modelId="{17022FBF-E08C-475F-86C2-5121EC65E59C}" type="presParOf" srcId="{B7ED2BF5-CD90-4CEB-A1B0-914A18631CD2}" destId="{52F506FD-8B61-47F1-AA27-C1B96A6A7C0B}" srcOrd="0" destOrd="0" presId="urn:microsoft.com/office/officeart/2005/8/layout/process1"/>
    <dgm:cxn modelId="{410729FA-B504-46D1-B65C-BD4031C41645}" type="presParOf" srcId="{F278A5F1-9969-47AD-B847-13EB651EEE76}" destId="{396F80CC-FCD9-49A4-A133-BADEA40FF7AD}" srcOrd="2" destOrd="0" presId="urn:microsoft.com/office/officeart/2005/8/layout/process1"/>
    <dgm:cxn modelId="{A9662763-2580-4A42-8753-EF0ACDA51ABE}" type="presParOf" srcId="{F278A5F1-9969-47AD-B847-13EB651EEE76}" destId="{5D15F9F6-A01F-47FA-81E4-BB32291D26C8}" srcOrd="3" destOrd="0" presId="urn:microsoft.com/office/officeart/2005/8/layout/process1"/>
    <dgm:cxn modelId="{034BA322-19FB-4F18-9A3A-A875F9B9D727}" type="presParOf" srcId="{5D15F9F6-A01F-47FA-81E4-BB32291D26C8}" destId="{680B187C-DC7D-4FA1-ABEA-6A83C5FB92F2}" srcOrd="0" destOrd="0" presId="urn:microsoft.com/office/officeart/2005/8/layout/process1"/>
    <dgm:cxn modelId="{A4393AA9-979B-4FFA-8652-8F7417F5DFCD}" type="presParOf" srcId="{F278A5F1-9969-47AD-B847-13EB651EEE76}" destId="{A538D6B8-8821-4381-A714-64C82A56EDF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F73F6A-9FF4-4124-BDEB-C15F7FC5774A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676FFA04-BD8C-4F9C-B85D-6CBB4D8CF7CB}">
      <dgm:prSet phldrT="[文本]"/>
      <dgm:spPr/>
      <dgm:t>
        <a:bodyPr/>
        <a:lstStyle/>
        <a:p>
          <a:r>
            <a:rPr lang="zh-CN" altLang="en-US"/>
            <a:t>构建</a:t>
          </a:r>
          <a:endParaRPr lang="zh-CN" altLang="en-US"/>
        </a:p>
      </dgm:t>
    </dgm:pt>
    <dgm:pt modelId="{09AF0DE5-7082-42D2-81DE-2655CAFABE1E}" type="parTrans" cxnId="{0725DB05-69CA-44A4-905F-9591D1491500}">
      <dgm:prSet/>
      <dgm:spPr/>
      <dgm:t>
        <a:bodyPr/>
        <a:lstStyle/>
        <a:p>
          <a:endParaRPr lang="zh-CN" altLang="en-US"/>
        </a:p>
      </dgm:t>
    </dgm:pt>
    <dgm:pt modelId="{956BCAF9-CE06-456C-B59E-B4DA996BDFC1}" type="sibTrans" cxnId="{0725DB05-69CA-44A4-905F-9591D1491500}">
      <dgm:prSet/>
      <dgm:spPr/>
      <dgm:t>
        <a:bodyPr/>
        <a:lstStyle/>
        <a:p>
          <a:endParaRPr lang="zh-CN" altLang="en-US"/>
        </a:p>
      </dgm:t>
    </dgm:pt>
    <dgm:pt modelId="{30DB4EE9-1C32-44E9-86C9-22F183A625BE}">
      <dgm:prSet phldrT="[文本]"/>
      <dgm:spPr/>
      <dgm:t>
        <a:bodyPr/>
        <a:lstStyle/>
        <a:p>
          <a:r>
            <a:rPr lang="zh-CN" altLang="en-US"/>
            <a:t>单元测试</a:t>
          </a:r>
          <a:endParaRPr lang="zh-CN" altLang="en-US"/>
        </a:p>
      </dgm:t>
    </dgm:pt>
    <dgm:pt modelId="{C8ABEFBB-445D-429F-AA5D-CEFBD4E763C1}" type="parTrans" cxnId="{65A57566-D3CE-4B3A-8051-ACAB3C304496}">
      <dgm:prSet/>
      <dgm:spPr/>
      <dgm:t>
        <a:bodyPr/>
        <a:lstStyle/>
        <a:p>
          <a:endParaRPr lang="zh-CN" altLang="en-US"/>
        </a:p>
      </dgm:t>
    </dgm:pt>
    <dgm:pt modelId="{AE73C6CE-D383-42BD-A141-74F546F75331}" type="sibTrans" cxnId="{65A57566-D3CE-4B3A-8051-ACAB3C304496}">
      <dgm:prSet/>
      <dgm:spPr/>
      <dgm:t>
        <a:bodyPr/>
        <a:lstStyle/>
        <a:p>
          <a:endParaRPr lang="zh-CN" altLang="en-US"/>
        </a:p>
      </dgm:t>
    </dgm:pt>
    <dgm:pt modelId="{37E715BC-F828-4121-AA7A-19FADCA15717}">
      <dgm:prSet phldrT="[文本]"/>
      <dgm:spPr/>
      <dgm:t>
        <a:bodyPr/>
        <a:lstStyle/>
        <a:p>
          <a:r>
            <a:rPr lang="zh-CN" altLang="en-US"/>
            <a:t>验收测试</a:t>
          </a:r>
          <a:endParaRPr lang="zh-CN" altLang="en-US"/>
        </a:p>
      </dgm:t>
    </dgm:pt>
    <dgm:pt modelId="{531C1328-4991-48C4-8B9D-0E1540961484}" type="parTrans" cxnId="{A8FC697A-914A-48BD-93BD-A71B47FEBE37}">
      <dgm:prSet/>
      <dgm:spPr/>
      <dgm:t>
        <a:bodyPr/>
        <a:lstStyle/>
        <a:p>
          <a:endParaRPr lang="zh-CN" altLang="en-US"/>
        </a:p>
      </dgm:t>
    </dgm:pt>
    <dgm:pt modelId="{B4812255-6372-40ED-8012-AD89E9B44AEC}" type="sibTrans" cxnId="{A8FC697A-914A-48BD-93BD-A71B47FEBE37}">
      <dgm:prSet/>
      <dgm:spPr/>
      <dgm:t>
        <a:bodyPr/>
        <a:lstStyle/>
        <a:p>
          <a:endParaRPr lang="zh-CN" altLang="en-US"/>
        </a:p>
      </dgm:t>
    </dgm:pt>
    <dgm:pt modelId="{1080F7A4-0577-48B8-81A6-A8493EB15FE6}">
      <dgm:prSet phldrT="[文本]"/>
      <dgm:spPr/>
      <dgm:t>
        <a:bodyPr/>
        <a:lstStyle/>
        <a:p>
          <a:r>
            <a:rPr lang="zh-CN" altLang="en-US"/>
            <a:t>部署到测试环境</a:t>
          </a:r>
          <a:endParaRPr lang="zh-CN" altLang="en-US"/>
        </a:p>
      </dgm:t>
    </dgm:pt>
    <dgm:pt modelId="{01C535B5-9782-4F39-AE7F-6DA685693B81}" type="parTrans" cxnId="{30C1100B-39B5-402B-954E-F45FA6FEA3D1}">
      <dgm:prSet/>
      <dgm:spPr/>
      <dgm:t>
        <a:bodyPr/>
        <a:lstStyle/>
        <a:p>
          <a:endParaRPr lang="zh-CN" altLang="en-US"/>
        </a:p>
      </dgm:t>
    </dgm:pt>
    <dgm:pt modelId="{4A2DA8F0-FDAD-48F3-8443-BAE2C6FB4174}" type="sibTrans" cxnId="{30C1100B-39B5-402B-954E-F45FA6FEA3D1}">
      <dgm:prSet/>
      <dgm:spPr/>
      <dgm:t>
        <a:bodyPr/>
        <a:lstStyle/>
        <a:p>
          <a:endParaRPr lang="zh-CN" altLang="en-US"/>
        </a:p>
      </dgm:t>
    </dgm:pt>
    <dgm:pt modelId="{F278A5F1-9969-47AD-B847-13EB651EEE76}" type="pres">
      <dgm:prSet presAssocID="{32F73F6A-9FF4-4124-BDEB-C15F7FC5774A}" presName="Name0" presStyleCnt="0">
        <dgm:presLayoutVars>
          <dgm:dir/>
          <dgm:resizeHandles val="exact"/>
        </dgm:presLayoutVars>
      </dgm:prSet>
      <dgm:spPr/>
    </dgm:pt>
    <dgm:pt modelId="{84072352-566A-461D-BA78-F8A26929C551}" type="pres">
      <dgm:prSet presAssocID="{676FFA04-BD8C-4F9C-B85D-6CBB4D8CF7CB}" presName="node" presStyleLbl="node1" presStyleIdx="0" presStyleCnt="4">
        <dgm:presLayoutVars>
          <dgm:bulletEnabled val="1"/>
        </dgm:presLayoutVars>
      </dgm:prSet>
      <dgm:spPr/>
    </dgm:pt>
    <dgm:pt modelId="{B7ED2BF5-CD90-4CEB-A1B0-914A18631CD2}" type="pres">
      <dgm:prSet presAssocID="{956BCAF9-CE06-456C-B59E-B4DA996BDFC1}" presName="sibTrans" presStyleLbl="sibTrans2D1" presStyleIdx="0" presStyleCnt="3"/>
      <dgm:spPr/>
    </dgm:pt>
    <dgm:pt modelId="{52F506FD-8B61-47F1-AA27-C1B96A6A7C0B}" type="pres">
      <dgm:prSet presAssocID="{956BCAF9-CE06-456C-B59E-B4DA996BDFC1}" presName="connectorText" presStyleLbl="sibTrans2D1" presStyleIdx="0" presStyleCnt="3"/>
      <dgm:spPr/>
    </dgm:pt>
    <dgm:pt modelId="{396F80CC-FCD9-49A4-A133-BADEA40FF7AD}" type="pres">
      <dgm:prSet presAssocID="{30DB4EE9-1C32-44E9-86C9-22F183A625BE}" presName="node" presStyleLbl="node1" presStyleIdx="1" presStyleCnt="4">
        <dgm:presLayoutVars>
          <dgm:bulletEnabled val="1"/>
        </dgm:presLayoutVars>
      </dgm:prSet>
      <dgm:spPr/>
    </dgm:pt>
    <dgm:pt modelId="{5D15F9F6-A01F-47FA-81E4-BB32291D26C8}" type="pres">
      <dgm:prSet presAssocID="{AE73C6CE-D383-42BD-A141-74F546F75331}" presName="sibTrans" presStyleLbl="sibTrans2D1" presStyleIdx="1" presStyleCnt="3"/>
      <dgm:spPr/>
    </dgm:pt>
    <dgm:pt modelId="{680B187C-DC7D-4FA1-ABEA-6A83C5FB92F2}" type="pres">
      <dgm:prSet presAssocID="{AE73C6CE-D383-42BD-A141-74F546F75331}" presName="connectorText" presStyleLbl="sibTrans2D1" presStyleIdx="1" presStyleCnt="3"/>
      <dgm:spPr/>
    </dgm:pt>
    <dgm:pt modelId="{A538D6B8-8821-4381-A714-64C82A56EDFE}" type="pres">
      <dgm:prSet presAssocID="{37E715BC-F828-4121-AA7A-19FADCA15717}" presName="node" presStyleLbl="node1" presStyleIdx="2" presStyleCnt="4">
        <dgm:presLayoutVars>
          <dgm:bulletEnabled val="1"/>
        </dgm:presLayoutVars>
      </dgm:prSet>
      <dgm:spPr/>
    </dgm:pt>
    <dgm:pt modelId="{EEBB3D17-462C-47BD-8EC0-2445B6371176}" type="pres">
      <dgm:prSet presAssocID="{B4812255-6372-40ED-8012-AD89E9B44AEC}" presName="sibTrans" presStyleLbl="sibTrans2D1" presStyleIdx="2" presStyleCnt="3"/>
      <dgm:spPr/>
    </dgm:pt>
    <dgm:pt modelId="{6402D018-09D1-4189-990D-90CC6524C0BC}" type="pres">
      <dgm:prSet presAssocID="{B4812255-6372-40ED-8012-AD89E9B44AEC}" presName="connectorText" presStyleLbl="sibTrans2D1" presStyleIdx="2" presStyleCnt="3"/>
      <dgm:spPr/>
    </dgm:pt>
    <dgm:pt modelId="{1D121A09-CCE9-46B7-ACC0-BDCA54720C6A}" type="pres">
      <dgm:prSet presAssocID="{1080F7A4-0577-48B8-81A6-A8493EB15FE6}" presName="node" presStyleLbl="node1" presStyleIdx="3" presStyleCnt="4">
        <dgm:presLayoutVars>
          <dgm:bulletEnabled val="1"/>
        </dgm:presLayoutVars>
      </dgm:prSet>
      <dgm:spPr/>
    </dgm:pt>
  </dgm:ptLst>
  <dgm:cxnLst>
    <dgm:cxn modelId="{0725DB05-69CA-44A4-905F-9591D1491500}" srcId="{32F73F6A-9FF4-4124-BDEB-C15F7FC5774A}" destId="{676FFA04-BD8C-4F9C-B85D-6CBB4D8CF7CB}" srcOrd="0" destOrd="0" parTransId="{09AF0DE5-7082-42D2-81DE-2655CAFABE1E}" sibTransId="{956BCAF9-CE06-456C-B59E-B4DA996BDFC1}"/>
    <dgm:cxn modelId="{A8FC697A-914A-48BD-93BD-A71B47FEBE37}" srcId="{32F73F6A-9FF4-4124-BDEB-C15F7FC5774A}" destId="{37E715BC-F828-4121-AA7A-19FADCA15717}" srcOrd="2" destOrd="0" parTransId="{531C1328-4991-48C4-8B9D-0E1540961484}" sibTransId="{B4812255-6372-40ED-8012-AD89E9B44AEC}"/>
    <dgm:cxn modelId="{77ECADE7-9B97-4173-A5F0-6A9AEEC089E5}" type="presOf" srcId="{AE73C6CE-D383-42BD-A141-74F546F75331}" destId="{680B187C-DC7D-4FA1-ABEA-6A83C5FB92F2}" srcOrd="1" destOrd="0" presId="urn:microsoft.com/office/officeart/2005/8/layout/process1"/>
    <dgm:cxn modelId="{E61BBF12-5F12-4C1D-AFAB-64342CA37A35}" type="presOf" srcId="{1080F7A4-0577-48B8-81A6-A8493EB15FE6}" destId="{1D121A09-CCE9-46B7-ACC0-BDCA54720C6A}" srcOrd="0" destOrd="0" presId="urn:microsoft.com/office/officeart/2005/8/layout/process1"/>
    <dgm:cxn modelId="{F2F4E059-DDB0-48D1-BAD7-71FDC1840CEE}" type="presOf" srcId="{37E715BC-F828-4121-AA7A-19FADCA15717}" destId="{A538D6B8-8821-4381-A714-64C82A56EDFE}" srcOrd="0" destOrd="0" presId="urn:microsoft.com/office/officeart/2005/8/layout/process1"/>
    <dgm:cxn modelId="{C8DD9B62-8374-4649-BC45-744BCEF871FF}" type="presOf" srcId="{956BCAF9-CE06-456C-B59E-B4DA996BDFC1}" destId="{52F506FD-8B61-47F1-AA27-C1B96A6A7C0B}" srcOrd="1" destOrd="0" presId="urn:microsoft.com/office/officeart/2005/8/layout/process1"/>
    <dgm:cxn modelId="{43003B9D-AAB3-4B95-88F0-69D672101D55}" type="presOf" srcId="{AE73C6CE-D383-42BD-A141-74F546F75331}" destId="{5D15F9F6-A01F-47FA-81E4-BB32291D26C8}" srcOrd="0" destOrd="0" presId="urn:microsoft.com/office/officeart/2005/8/layout/process1"/>
    <dgm:cxn modelId="{BB0D62C6-9B38-4A1B-B69B-FCFE7434D9FF}" type="presOf" srcId="{676FFA04-BD8C-4F9C-B85D-6CBB4D8CF7CB}" destId="{84072352-566A-461D-BA78-F8A26929C551}" srcOrd="0" destOrd="0" presId="urn:microsoft.com/office/officeart/2005/8/layout/process1"/>
    <dgm:cxn modelId="{4E1E165F-00B8-4CB1-89B3-B4CF2D879734}" type="presOf" srcId="{32F73F6A-9FF4-4124-BDEB-C15F7FC5774A}" destId="{F278A5F1-9969-47AD-B847-13EB651EEE76}" srcOrd="0" destOrd="0" presId="urn:microsoft.com/office/officeart/2005/8/layout/process1"/>
    <dgm:cxn modelId="{65A57566-D3CE-4B3A-8051-ACAB3C304496}" srcId="{32F73F6A-9FF4-4124-BDEB-C15F7FC5774A}" destId="{30DB4EE9-1C32-44E9-86C9-22F183A625BE}" srcOrd="1" destOrd="0" parTransId="{C8ABEFBB-445D-429F-AA5D-CEFBD4E763C1}" sibTransId="{AE73C6CE-D383-42BD-A141-74F546F75331}"/>
    <dgm:cxn modelId="{30C1100B-39B5-402B-954E-F45FA6FEA3D1}" srcId="{32F73F6A-9FF4-4124-BDEB-C15F7FC5774A}" destId="{1080F7A4-0577-48B8-81A6-A8493EB15FE6}" srcOrd="3" destOrd="0" parTransId="{01C535B5-9782-4F39-AE7F-6DA685693B81}" sibTransId="{4A2DA8F0-FDAD-48F3-8443-BAE2C6FB4174}"/>
    <dgm:cxn modelId="{831C45EF-73DF-4832-9BAB-B3E9326A8F2C}" type="presOf" srcId="{30DB4EE9-1C32-44E9-86C9-22F183A625BE}" destId="{396F80CC-FCD9-49A4-A133-BADEA40FF7AD}" srcOrd="0" destOrd="0" presId="urn:microsoft.com/office/officeart/2005/8/layout/process1"/>
    <dgm:cxn modelId="{16C120B6-1768-4611-8F83-E8696EC0C7F7}" type="presOf" srcId="{B4812255-6372-40ED-8012-AD89E9B44AEC}" destId="{EEBB3D17-462C-47BD-8EC0-2445B6371176}" srcOrd="0" destOrd="0" presId="urn:microsoft.com/office/officeart/2005/8/layout/process1"/>
    <dgm:cxn modelId="{798A8AA7-03B3-4D43-AFBE-4FB53B4131E3}" type="presOf" srcId="{956BCAF9-CE06-456C-B59E-B4DA996BDFC1}" destId="{B7ED2BF5-CD90-4CEB-A1B0-914A18631CD2}" srcOrd="0" destOrd="0" presId="urn:microsoft.com/office/officeart/2005/8/layout/process1"/>
    <dgm:cxn modelId="{9C3D2B5D-0975-49DB-B305-1F71BFDB7199}" type="presOf" srcId="{B4812255-6372-40ED-8012-AD89E9B44AEC}" destId="{6402D018-09D1-4189-990D-90CC6524C0BC}" srcOrd="1" destOrd="0" presId="urn:microsoft.com/office/officeart/2005/8/layout/process1"/>
    <dgm:cxn modelId="{A6D2B5B7-829F-4851-96FC-370FE7EF714D}" type="presParOf" srcId="{F278A5F1-9969-47AD-B847-13EB651EEE76}" destId="{84072352-566A-461D-BA78-F8A26929C551}" srcOrd="0" destOrd="0" presId="urn:microsoft.com/office/officeart/2005/8/layout/process1"/>
    <dgm:cxn modelId="{CCC46CA2-3449-4E56-BEDF-B001F435DD57}" type="presParOf" srcId="{F278A5F1-9969-47AD-B847-13EB651EEE76}" destId="{B7ED2BF5-CD90-4CEB-A1B0-914A18631CD2}" srcOrd="1" destOrd="0" presId="urn:microsoft.com/office/officeart/2005/8/layout/process1"/>
    <dgm:cxn modelId="{17022FBF-E08C-475F-86C2-5121EC65E59C}" type="presParOf" srcId="{B7ED2BF5-CD90-4CEB-A1B0-914A18631CD2}" destId="{52F506FD-8B61-47F1-AA27-C1B96A6A7C0B}" srcOrd="0" destOrd="0" presId="urn:microsoft.com/office/officeart/2005/8/layout/process1"/>
    <dgm:cxn modelId="{410729FA-B504-46D1-B65C-BD4031C41645}" type="presParOf" srcId="{F278A5F1-9969-47AD-B847-13EB651EEE76}" destId="{396F80CC-FCD9-49A4-A133-BADEA40FF7AD}" srcOrd="2" destOrd="0" presId="urn:microsoft.com/office/officeart/2005/8/layout/process1"/>
    <dgm:cxn modelId="{A9662763-2580-4A42-8753-EF0ACDA51ABE}" type="presParOf" srcId="{F278A5F1-9969-47AD-B847-13EB651EEE76}" destId="{5D15F9F6-A01F-47FA-81E4-BB32291D26C8}" srcOrd="3" destOrd="0" presId="urn:microsoft.com/office/officeart/2005/8/layout/process1"/>
    <dgm:cxn modelId="{034BA322-19FB-4F18-9A3A-A875F9B9D727}" type="presParOf" srcId="{5D15F9F6-A01F-47FA-81E4-BB32291D26C8}" destId="{680B187C-DC7D-4FA1-ABEA-6A83C5FB92F2}" srcOrd="0" destOrd="0" presId="urn:microsoft.com/office/officeart/2005/8/layout/process1"/>
    <dgm:cxn modelId="{A4393AA9-979B-4FFA-8652-8F7417F5DFCD}" type="presParOf" srcId="{F278A5F1-9969-47AD-B847-13EB651EEE76}" destId="{A538D6B8-8821-4381-A714-64C82A56EDFE}" srcOrd="4" destOrd="0" presId="urn:microsoft.com/office/officeart/2005/8/layout/process1"/>
    <dgm:cxn modelId="{2860E857-55EA-4C9C-BCBC-918B69972243}" type="presParOf" srcId="{F278A5F1-9969-47AD-B847-13EB651EEE76}" destId="{EEBB3D17-462C-47BD-8EC0-2445B6371176}" srcOrd="5" destOrd="0" presId="urn:microsoft.com/office/officeart/2005/8/layout/process1"/>
    <dgm:cxn modelId="{D9CBD677-7946-4836-96E6-78FC8C9F1B5A}" type="presParOf" srcId="{EEBB3D17-462C-47BD-8EC0-2445B6371176}" destId="{6402D018-09D1-4189-990D-90CC6524C0BC}" srcOrd="0" destOrd="0" presId="urn:microsoft.com/office/officeart/2005/8/layout/process1"/>
    <dgm:cxn modelId="{B081CF6E-2400-41FB-9FCE-50819A404919}" type="presParOf" srcId="{F278A5F1-9969-47AD-B847-13EB651EEE76}" destId="{1D121A09-CCE9-46B7-ACC0-BDCA54720C6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F73F6A-9FF4-4124-BDEB-C15F7FC5774A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676FFA04-BD8C-4F9C-B85D-6CBB4D8CF7CB}">
      <dgm:prSet phldrT="[文本]"/>
      <dgm:spPr/>
      <dgm:t>
        <a:bodyPr/>
        <a:lstStyle/>
        <a:p>
          <a:r>
            <a:rPr lang="zh-CN" altLang="en-US"/>
            <a:t>构建</a:t>
          </a:r>
          <a:endParaRPr lang="zh-CN" altLang="en-US"/>
        </a:p>
      </dgm:t>
    </dgm:pt>
    <dgm:pt modelId="{09AF0DE5-7082-42D2-81DE-2655CAFABE1E}" type="parTrans" cxnId="{0725DB05-69CA-44A4-905F-9591D1491500}">
      <dgm:prSet/>
      <dgm:spPr/>
      <dgm:t>
        <a:bodyPr/>
        <a:lstStyle/>
        <a:p>
          <a:endParaRPr lang="zh-CN" altLang="en-US"/>
        </a:p>
      </dgm:t>
    </dgm:pt>
    <dgm:pt modelId="{956BCAF9-CE06-456C-B59E-B4DA996BDFC1}" type="sibTrans" cxnId="{0725DB05-69CA-44A4-905F-9591D1491500}">
      <dgm:prSet/>
      <dgm:spPr/>
      <dgm:t>
        <a:bodyPr/>
        <a:lstStyle/>
        <a:p>
          <a:endParaRPr lang="zh-CN" altLang="en-US"/>
        </a:p>
      </dgm:t>
    </dgm:pt>
    <dgm:pt modelId="{30DB4EE9-1C32-44E9-86C9-22F183A625BE}">
      <dgm:prSet phldrT="[文本]"/>
      <dgm:spPr/>
      <dgm:t>
        <a:bodyPr/>
        <a:lstStyle/>
        <a:p>
          <a:r>
            <a:rPr lang="zh-CN" altLang="en-US"/>
            <a:t>单元测试</a:t>
          </a:r>
          <a:endParaRPr lang="zh-CN" altLang="en-US"/>
        </a:p>
      </dgm:t>
    </dgm:pt>
    <dgm:pt modelId="{C8ABEFBB-445D-429F-AA5D-CEFBD4E763C1}" type="parTrans" cxnId="{65A57566-D3CE-4B3A-8051-ACAB3C304496}">
      <dgm:prSet/>
      <dgm:spPr/>
      <dgm:t>
        <a:bodyPr/>
        <a:lstStyle/>
        <a:p>
          <a:endParaRPr lang="zh-CN" altLang="en-US"/>
        </a:p>
      </dgm:t>
    </dgm:pt>
    <dgm:pt modelId="{AE73C6CE-D383-42BD-A141-74F546F75331}" type="sibTrans" cxnId="{65A57566-D3CE-4B3A-8051-ACAB3C304496}">
      <dgm:prSet/>
      <dgm:spPr/>
      <dgm:t>
        <a:bodyPr/>
        <a:lstStyle/>
        <a:p>
          <a:endParaRPr lang="zh-CN" altLang="en-US"/>
        </a:p>
      </dgm:t>
    </dgm:pt>
    <dgm:pt modelId="{37E715BC-F828-4121-AA7A-19FADCA15717}">
      <dgm:prSet phldrT="[文本]"/>
      <dgm:spPr/>
      <dgm:t>
        <a:bodyPr/>
        <a:lstStyle/>
        <a:p>
          <a:r>
            <a:rPr lang="zh-CN" altLang="en-US"/>
            <a:t>验收测试</a:t>
          </a:r>
          <a:endParaRPr lang="zh-CN" altLang="en-US"/>
        </a:p>
      </dgm:t>
    </dgm:pt>
    <dgm:pt modelId="{531C1328-4991-48C4-8B9D-0E1540961484}" type="parTrans" cxnId="{A8FC697A-914A-48BD-93BD-A71B47FEBE37}">
      <dgm:prSet/>
      <dgm:spPr/>
      <dgm:t>
        <a:bodyPr/>
        <a:lstStyle/>
        <a:p>
          <a:endParaRPr lang="zh-CN" altLang="en-US"/>
        </a:p>
      </dgm:t>
    </dgm:pt>
    <dgm:pt modelId="{B4812255-6372-40ED-8012-AD89E9B44AEC}" type="sibTrans" cxnId="{A8FC697A-914A-48BD-93BD-A71B47FEBE37}">
      <dgm:prSet/>
      <dgm:spPr/>
      <dgm:t>
        <a:bodyPr/>
        <a:lstStyle/>
        <a:p>
          <a:endParaRPr lang="zh-CN" altLang="en-US"/>
        </a:p>
      </dgm:t>
    </dgm:pt>
    <dgm:pt modelId="{1080F7A4-0577-48B8-81A6-A8493EB15FE6}">
      <dgm:prSet phldrT="[文本]"/>
      <dgm:spPr/>
      <dgm:t>
        <a:bodyPr/>
        <a:lstStyle/>
        <a:p>
          <a:r>
            <a:rPr lang="zh-CN" altLang="en-US"/>
            <a:t>部署到测试环境</a:t>
          </a:r>
          <a:endParaRPr lang="zh-CN" altLang="en-US"/>
        </a:p>
      </dgm:t>
    </dgm:pt>
    <dgm:pt modelId="{01C535B5-9782-4F39-AE7F-6DA685693B81}" type="parTrans" cxnId="{30C1100B-39B5-402B-954E-F45FA6FEA3D1}">
      <dgm:prSet/>
      <dgm:spPr/>
      <dgm:t>
        <a:bodyPr/>
        <a:lstStyle/>
        <a:p>
          <a:endParaRPr lang="zh-CN" altLang="en-US"/>
        </a:p>
      </dgm:t>
    </dgm:pt>
    <dgm:pt modelId="{4A2DA8F0-FDAD-48F3-8443-BAE2C6FB4174}" type="sibTrans" cxnId="{30C1100B-39B5-402B-954E-F45FA6FEA3D1}">
      <dgm:prSet/>
      <dgm:spPr/>
      <dgm:t>
        <a:bodyPr/>
        <a:lstStyle/>
        <a:p>
          <a:endParaRPr lang="zh-CN" altLang="en-US"/>
        </a:p>
      </dgm:t>
    </dgm:pt>
    <dgm:pt modelId="{454DBE27-3AA4-4280-B6A6-C425B95E9B6B}">
      <dgm:prSet phldrT="[文本]"/>
      <dgm:spPr/>
      <dgm:t>
        <a:bodyPr/>
        <a:lstStyle/>
        <a:p>
          <a:r>
            <a:rPr lang="zh-CN" altLang="en-US"/>
            <a:t>验收测试</a:t>
          </a:r>
          <a:endParaRPr lang="zh-CN" altLang="en-US"/>
        </a:p>
      </dgm:t>
    </dgm:pt>
    <dgm:pt modelId="{B1CA6DEC-8FA4-4674-8D34-3BED0AE1976D}" type="parTrans" cxnId="{393DF215-2C55-4185-9F13-DDBFADC51805}">
      <dgm:prSet/>
      <dgm:spPr/>
      <dgm:t>
        <a:bodyPr/>
        <a:lstStyle/>
        <a:p>
          <a:endParaRPr lang="zh-CN" altLang="en-US"/>
        </a:p>
      </dgm:t>
    </dgm:pt>
    <dgm:pt modelId="{FD609847-C2A1-473F-9D47-FB9D1ECE95DD}" type="sibTrans" cxnId="{393DF215-2C55-4185-9F13-DDBFADC51805}">
      <dgm:prSet/>
      <dgm:spPr/>
      <dgm:t>
        <a:bodyPr/>
        <a:lstStyle/>
        <a:p>
          <a:endParaRPr lang="zh-CN" altLang="en-US"/>
        </a:p>
      </dgm:t>
    </dgm:pt>
    <dgm:pt modelId="{59E900E4-1E1A-485E-9583-45B663CBBAC9}">
      <dgm:prSet phldrT="[文本]"/>
      <dgm:spPr/>
      <dgm:t>
        <a:bodyPr/>
        <a:lstStyle/>
        <a:p>
          <a:r>
            <a:rPr lang="zh-CN" altLang="en-US"/>
            <a:t>部署到生产环境</a:t>
          </a:r>
          <a:endParaRPr lang="zh-CN" altLang="en-US"/>
        </a:p>
      </dgm:t>
    </dgm:pt>
    <dgm:pt modelId="{EB8A55B7-2743-43F7-B183-DB7CFE948748}" type="parTrans" cxnId="{B51C4420-E290-437A-AD32-C2A6301CC3AB}">
      <dgm:prSet/>
      <dgm:spPr/>
      <dgm:t>
        <a:bodyPr/>
        <a:lstStyle/>
        <a:p>
          <a:endParaRPr lang="zh-CN" altLang="en-US"/>
        </a:p>
      </dgm:t>
    </dgm:pt>
    <dgm:pt modelId="{6833638B-3241-434E-94B8-BB4891D775A7}" type="sibTrans" cxnId="{B51C4420-E290-437A-AD32-C2A6301CC3AB}">
      <dgm:prSet/>
      <dgm:spPr/>
      <dgm:t>
        <a:bodyPr/>
        <a:lstStyle/>
        <a:p>
          <a:endParaRPr lang="zh-CN" altLang="en-US"/>
        </a:p>
      </dgm:t>
    </dgm:pt>
    <dgm:pt modelId="{F278A5F1-9969-47AD-B847-13EB651EEE76}" type="pres">
      <dgm:prSet presAssocID="{32F73F6A-9FF4-4124-BDEB-C15F7FC5774A}" presName="Name0" presStyleCnt="0">
        <dgm:presLayoutVars>
          <dgm:dir/>
          <dgm:resizeHandles val="exact"/>
        </dgm:presLayoutVars>
      </dgm:prSet>
      <dgm:spPr/>
    </dgm:pt>
    <dgm:pt modelId="{84072352-566A-461D-BA78-F8A26929C551}" type="pres">
      <dgm:prSet presAssocID="{676FFA04-BD8C-4F9C-B85D-6CBB4D8CF7CB}" presName="node" presStyleLbl="node1" presStyleIdx="0" presStyleCnt="6">
        <dgm:presLayoutVars>
          <dgm:bulletEnabled val="1"/>
        </dgm:presLayoutVars>
      </dgm:prSet>
      <dgm:spPr/>
    </dgm:pt>
    <dgm:pt modelId="{B7ED2BF5-CD90-4CEB-A1B0-914A18631CD2}" type="pres">
      <dgm:prSet presAssocID="{956BCAF9-CE06-456C-B59E-B4DA996BDFC1}" presName="sibTrans" presStyleLbl="sibTrans2D1" presStyleIdx="0" presStyleCnt="5"/>
      <dgm:spPr/>
    </dgm:pt>
    <dgm:pt modelId="{52F506FD-8B61-47F1-AA27-C1B96A6A7C0B}" type="pres">
      <dgm:prSet presAssocID="{956BCAF9-CE06-456C-B59E-B4DA996BDFC1}" presName="connectorText" presStyleLbl="sibTrans2D1" presStyleIdx="0" presStyleCnt="5"/>
      <dgm:spPr/>
    </dgm:pt>
    <dgm:pt modelId="{396F80CC-FCD9-49A4-A133-BADEA40FF7AD}" type="pres">
      <dgm:prSet presAssocID="{30DB4EE9-1C32-44E9-86C9-22F183A625BE}" presName="node" presStyleLbl="node1" presStyleIdx="1" presStyleCnt="6">
        <dgm:presLayoutVars>
          <dgm:bulletEnabled val="1"/>
        </dgm:presLayoutVars>
      </dgm:prSet>
      <dgm:spPr/>
    </dgm:pt>
    <dgm:pt modelId="{5D15F9F6-A01F-47FA-81E4-BB32291D26C8}" type="pres">
      <dgm:prSet presAssocID="{AE73C6CE-D383-42BD-A141-74F546F75331}" presName="sibTrans" presStyleLbl="sibTrans2D1" presStyleIdx="1" presStyleCnt="5"/>
      <dgm:spPr/>
    </dgm:pt>
    <dgm:pt modelId="{680B187C-DC7D-4FA1-ABEA-6A83C5FB92F2}" type="pres">
      <dgm:prSet presAssocID="{AE73C6CE-D383-42BD-A141-74F546F75331}" presName="connectorText" presStyleLbl="sibTrans2D1" presStyleIdx="1" presStyleCnt="5"/>
      <dgm:spPr/>
    </dgm:pt>
    <dgm:pt modelId="{A538D6B8-8821-4381-A714-64C82A56EDFE}" type="pres">
      <dgm:prSet presAssocID="{37E715BC-F828-4121-AA7A-19FADCA15717}" presName="node" presStyleLbl="node1" presStyleIdx="2" presStyleCnt="6">
        <dgm:presLayoutVars>
          <dgm:bulletEnabled val="1"/>
        </dgm:presLayoutVars>
      </dgm:prSet>
      <dgm:spPr/>
    </dgm:pt>
    <dgm:pt modelId="{EEBB3D17-462C-47BD-8EC0-2445B6371176}" type="pres">
      <dgm:prSet presAssocID="{B4812255-6372-40ED-8012-AD89E9B44AEC}" presName="sibTrans" presStyleLbl="sibTrans2D1" presStyleIdx="2" presStyleCnt="5"/>
      <dgm:spPr/>
    </dgm:pt>
    <dgm:pt modelId="{6402D018-09D1-4189-990D-90CC6524C0BC}" type="pres">
      <dgm:prSet presAssocID="{B4812255-6372-40ED-8012-AD89E9B44AEC}" presName="connectorText" presStyleLbl="sibTrans2D1" presStyleIdx="2" presStyleCnt="5"/>
      <dgm:spPr/>
    </dgm:pt>
    <dgm:pt modelId="{1D121A09-CCE9-46B7-ACC0-BDCA54720C6A}" type="pres">
      <dgm:prSet presAssocID="{1080F7A4-0577-48B8-81A6-A8493EB15FE6}" presName="node" presStyleLbl="node1" presStyleIdx="3" presStyleCnt="6">
        <dgm:presLayoutVars>
          <dgm:bulletEnabled val="1"/>
        </dgm:presLayoutVars>
      </dgm:prSet>
      <dgm:spPr/>
    </dgm:pt>
    <dgm:pt modelId="{40D56AD8-C67A-4B54-8E48-25550E2E21A4}" type="pres">
      <dgm:prSet presAssocID="{4A2DA8F0-FDAD-48F3-8443-BAE2C6FB4174}" presName="sibTrans" presStyleLbl="sibTrans2D1" presStyleIdx="3" presStyleCnt="5"/>
      <dgm:spPr/>
    </dgm:pt>
    <dgm:pt modelId="{56864B9D-8FA5-4D5A-85EB-1DC4BCBDB29A}" type="pres">
      <dgm:prSet presAssocID="{4A2DA8F0-FDAD-48F3-8443-BAE2C6FB4174}" presName="connectorText" presStyleLbl="sibTrans2D1" presStyleIdx="3" presStyleCnt="5"/>
      <dgm:spPr/>
    </dgm:pt>
    <dgm:pt modelId="{DAA88B98-CF74-449F-B654-0E0447B3E140}" type="pres">
      <dgm:prSet presAssocID="{454DBE27-3AA4-4280-B6A6-C425B95E9B6B}" presName="node" presStyleLbl="node1" presStyleIdx="4" presStyleCnt="6">
        <dgm:presLayoutVars>
          <dgm:bulletEnabled val="1"/>
        </dgm:presLayoutVars>
      </dgm:prSet>
      <dgm:spPr/>
    </dgm:pt>
    <dgm:pt modelId="{21D80E49-9A66-48AE-BEE6-C4B0E23CCB3E}" type="pres">
      <dgm:prSet presAssocID="{FD609847-C2A1-473F-9D47-FB9D1ECE95DD}" presName="sibTrans" presStyleLbl="sibTrans2D1" presStyleIdx="4" presStyleCnt="5"/>
      <dgm:spPr/>
    </dgm:pt>
    <dgm:pt modelId="{C2AE630F-6C76-443E-8231-2915EABAE79C}" type="pres">
      <dgm:prSet presAssocID="{FD609847-C2A1-473F-9D47-FB9D1ECE95DD}" presName="connectorText" presStyleLbl="sibTrans2D1" presStyleIdx="4" presStyleCnt="5"/>
      <dgm:spPr/>
    </dgm:pt>
    <dgm:pt modelId="{A923F944-9107-41C5-892C-BD256F1EA9DA}" type="pres">
      <dgm:prSet presAssocID="{59E900E4-1E1A-485E-9583-45B663CBBAC9}" presName="node" presStyleLbl="node1" presStyleIdx="5" presStyleCnt="6">
        <dgm:presLayoutVars>
          <dgm:bulletEnabled val="1"/>
        </dgm:presLayoutVars>
      </dgm:prSet>
      <dgm:spPr/>
    </dgm:pt>
  </dgm:ptLst>
  <dgm:cxnLst>
    <dgm:cxn modelId="{0725DB05-69CA-44A4-905F-9591D1491500}" srcId="{32F73F6A-9FF4-4124-BDEB-C15F7FC5774A}" destId="{676FFA04-BD8C-4F9C-B85D-6CBB4D8CF7CB}" srcOrd="0" destOrd="0" parTransId="{09AF0DE5-7082-42D2-81DE-2655CAFABE1E}" sibTransId="{956BCAF9-CE06-456C-B59E-B4DA996BDFC1}"/>
    <dgm:cxn modelId="{A8FC697A-914A-48BD-93BD-A71B47FEBE37}" srcId="{32F73F6A-9FF4-4124-BDEB-C15F7FC5774A}" destId="{37E715BC-F828-4121-AA7A-19FADCA15717}" srcOrd="2" destOrd="0" parTransId="{531C1328-4991-48C4-8B9D-0E1540961484}" sibTransId="{B4812255-6372-40ED-8012-AD89E9B44AEC}"/>
    <dgm:cxn modelId="{77ECADE7-9B97-4173-A5F0-6A9AEEC089E5}" type="presOf" srcId="{AE73C6CE-D383-42BD-A141-74F546F75331}" destId="{680B187C-DC7D-4FA1-ABEA-6A83C5FB92F2}" srcOrd="1" destOrd="0" presId="urn:microsoft.com/office/officeart/2005/8/layout/process1"/>
    <dgm:cxn modelId="{E61BBF12-5F12-4C1D-AFAB-64342CA37A35}" type="presOf" srcId="{1080F7A4-0577-48B8-81A6-A8493EB15FE6}" destId="{1D121A09-CCE9-46B7-ACC0-BDCA54720C6A}" srcOrd="0" destOrd="0" presId="urn:microsoft.com/office/officeart/2005/8/layout/process1"/>
    <dgm:cxn modelId="{393DF215-2C55-4185-9F13-DDBFADC51805}" srcId="{32F73F6A-9FF4-4124-BDEB-C15F7FC5774A}" destId="{454DBE27-3AA4-4280-B6A6-C425B95E9B6B}" srcOrd="4" destOrd="0" parTransId="{B1CA6DEC-8FA4-4674-8D34-3BED0AE1976D}" sibTransId="{FD609847-C2A1-473F-9D47-FB9D1ECE95DD}"/>
    <dgm:cxn modelId="{F2F4E059-DDB0-48D1-BAD7-71FDC1840CEE}" type="presOf" srcId="{37E715BC-F828-4121-AA7A-19FADCA15717}" destId="{A538D6B8-8821-4381-A714-64C82A56EDFE}" srcOrd="0" destOrd="0" presId="urn:microsoft.com/office/officeart/2005/8/layout/process1"/>
    <dgm:cxn modelId="{6AD93B1A-EA99-4F90-BAE6-3BFF88FB4497}" type="presOf" srcId="{FD609847-C2A1-473F-9D47-FB9D1ECE95DD}" destId="{C2AE630F-6C76-443E-8231-2915EABAE79C}" srcOrd="1" destOrd="0" presId="urn:microsoft.com/office/officeart/2005/8/layout/process1"/>
    <dgm:cxn modelId="{C8DD9B62-8374-4649-BC45-744BCEF871FF}" type="presOf" srcId="{956BCAF9-CE06-456C-B59E-B4DA996BDFC1}" destId="{52F506FD-8B61-47F1-AA27-C1B96A6A7C0B}" srcOrd="1" destOrd="0" presId="urn:microsoft.com/office/officeart/2005/8/layout/process1"/>
    <dgm:cxn modelId="{43003B9D-AAB3-4B95-88F0-69D672101D55}" type="presOf" srcId="{AE73C6CE-D383-42BD-A141-74F546F75331}" destId="{5D15F9F6-A01F-47FA-81E4-BB32291D26C8}" srcOrd="0" destOrd="0" presId="urn:microsoft.com/office/officeart/2005/8/layout/process1"/>
    <dgm:cxn modelId="{BB0D62C6-9B38-4A1B-B69B-FCFE7434D9FF}" type="presOf" srcId="{676FFA04-BD8C-4F9C-B85D-6CBB4D8CF7CB}" destId="{84072352-566A-461D-BA78-F8A26929C551}" srcOrd="0" destOrd="0" presId="urn:microsoft.com/office/officeart/2005/8/layout/process1"/>
    <dgm:cxn modelId="{4E1E165F-00B8-4CB1-89B3-B4CF2D879734}" type="presOf" srcId="{32F73F6A-9FF4-4124-BDEB-C15F7FC5774A}" destId="{F278A5F1-9969-47AD-B847-13EB651EEE76}" srcOrd="0" destOrd="0" presId="urn:microsoft.com/office/officeart/2005/8/layout/process1"/>
    <dgm:cxn modelId="{ED8FF84E-8327-4EFD-8A7F-4CAC99B1E2CC}" type="presOf" srcId="{FD609847-C2A1-473F-9D47-FB9D1ECE95DD}" destId="{21D80E49-9A66-48AE-BEE6-C4B0E23CCB3E}" srcOrd="0" destOrd="0" presId="urn:microsoft.com/office/officeart/2005/8/layout/process1"/>
    <dgm:cxn modelId="{65A57566-D3CE-4B3A-8051-ACAB3C304496}" srcId="{32F73F6A-9FF4-4124-BDEB-C15F7FC5774A}" destId="{30DB4EE9-1C32-44E9-86C9-22F183A625BE}" srcOrd="1" destOrd="0" parTransId="{C8ABEFBB-445D-429F-AA5D-CEFBD4E763C1}" sibTransId="{AE73C6CE-D383-42BD-A141-74F546F75331}"/>
    <dgm:cxn modelId="{B51C4420-E290-437A-AD32-C2A6301CC3AB}" srcId="{32F73F6A-9FF4-4124-BDEB-C15F7FC5774A}" destId="{59E900E4-1E1A-485E-9583-45B663CBBAC9}" srcOrd="5" destOrd="0" parTransId="{EB8A55B7-2743-43F7-B183-DB7CFE948748}" sibTransId="{6833638B-3241-434E-94B8-BB4891D775A7}"/>
    <dgm:cxn modelId="{30C1100B-39B5-402B-954E-F45FA6FEA3D1}" srcId="{32F73F6A-9FF4-4124-BDEB-C15F7FC5774A}" destId="{1080F7A4-0577-48B8-81A6-A8493EB15FE6}" srcOrd="3" destOrd="0" parTransId="{01C535B5-9782-4F39-AE7F-6DA685693B81}" sibTransId="{4A2DA8F0-FDAD-48F3-8443-BAE2C6FB4174}"/>
    <dgm:cxn modelId="{831C45EF-73DF-4832-9BAB-B3E9326A8F2C}" type="presOf" srcId="{30DB4EE9-1C32-44E9-86C9-22F183A625BE}" destId="{396F80CC-FCD9-49A4-A133-BADEA40FF7AD}" srcOrd="0" destOrd="0" presId="urn:microsoft.com/office/officeart/2005/8/layout/process1"/>
    <dgm:cxn modelId="{16C120B6-1768-4611-8F83-E8696EC0C7F7}" type="presOf" srcId="{B4812255-6372-40ED-8012-AD89E9B44AEC}" destId="{EEBB3D17-462C-47BD-8EC0-2445B6371176}" srcOrd="0" destOrd="0" presId="urn:microsoft.com/office/officeart/2005/8/layout/process1"/>
    <dgm:cxn modelId="{4B04B068-A8DB-4B7D-B826-54053A18B8EA}" type="presOf" srcId="{59E900E4-1E1A-485E-9583-45B663CBBAC9}" destId="{A923F944-9107-41C5-892C-BD256F1EA9DA}" srcOrd="0" destOrd="0" presId="urn:microsoft.com/office/officeart/2005/8/layout/process1"/>
    <dgm:cxn modelId="{798A8AA7-03B3-4D43-AFBE-4FB53B4131E3}" type="presOf" srcId="{956BCAF9-CE06-456C-B59E-B4DA996BDFC1}" destId="{B7ED2BF5-CD90-4CEB-A1B0-914A18631CD2}" srcOrd="0" destOrd="0" presId="urn:microsoft.com/office/officeart/2005/8/layout/process1"/>
    <dgm:cxn modelId="{9C3D2B5D-0975-49DB-B305-1F71BFDB7199}" type="presOf" srcId="{B4812255-6372-40ED-8012-AD89E9B44AEC}" destId="{6402D018-09D1-4189-990D-90CC6524C0BC}" srcOrd="1" destOrd="0" presId="urn:microsoft.com/office/officeart/2005/8/layout/process1"/>
    <dgm:cxn modelId="{658D4EB1-0103-4821-91F1-F6BE29A580BC}" type="presOf" srcId="{454DBE27-3AA4-4280-B6A6-C425B95E9B6B}" destId="{DAA88B98-CF74-449F-B654-0E0447B3E140}" srcOrd="0" destOrd="0" presId="urn:microsoft.com/office/officeart/2005/8/layout/process1"/>
    <dgm:cxn modelId="{3EF90D23-9FF1-4FC6-80DC-87133B9B93E4}" type="presOf" srcId="{4A2DA8F0-FDAD-48F3-8443-BAE2C6FB4174}" destId="{40D56AD8-C67A-4B54-8E48-25550E2E21A4}" srcOrd="0" destOrd="0" presId="urn:microsoft.com/office/officeart/2005/8/layout/process1"/>
    <dgm:cxn modelId="{262A7DA8-2313-485E-B435-6231B051B02F}" type="presOf" srcId="{4A2DA8F0-FDAD-48F3-8443-BAE2C6FB4174}" destId="{56864B9D-8FA5-4D5A-85EB-1DC4BCBDB29A}" srcOrd="1" destOrd="0" presId="urn:microsoft.com/office/officeart/2005/8/layout/process1"/>
    <dgm:cxn modelId="{A6D2B5B7-829F-4851-96FC-370FE7EF714D}" type="presParOf" srcId="{F278A5F1-9969-47AD-B847-13EB651EEE76}" destId="{84072352-566A-461D-BA78-F8A26929C551}" srcOrd="0" destOrd="0" presId="urn:microsoft.com/office/officeart/2005/8/layout/process1"/>
    <dgm:cxn modelId="{CCC46CA2-3449-4E56-BEDF-B001F435DD57}" type="presParOf" srcId="{F278A5F1-9969-47AD-B847-13EB651EEE76}" destId="{B7ED2BF5-CD90-4CEB-A1B0-914A18631CD2}" srcOrd="1" destOrd="0" presId="urn:microsoft.com/office/officeart/2005/8/layout/process1"/>
    <dgm:cxn modelId="{17022FBF-E08C-475F-86C2-5121EC65E59C}" type="presParOf" srcId="{B7ED2BF5-CD90-4CEB-A1B0-914A18631CD2}" destId="{52F506FD-8B61-47F1-AA27-C1B96A6A7C0B}" srcOrd="0" destOrd="0" presId="urn:microsoft.com/office/officeart/2005/8/layout/process1"/>
    <dgm:cxn modelId="{410729FA-B504-46D1-B65C-BD4031C41645}" type="presParOf" srcId="{F278A5F1-9969-47AD-B847-13EB651EEE76}" destId="{396F80CC-FCD9-49A4-A133-BADEA40FF7AD}" srcOrd="2" destOrd="0" presId="urn:microsoft.com/office/officeart/2005/8/layout/process1"/>
    <dgm:cxn modelId="{A9662763-2580-4A42-8753-EF0ACDA51ABE}" type="presParOf" srcId="{F278A5F1-9969-47AD-B847-13EB651EEE76}" destId="{5D15F9F6-A01F-47FA-81E4-BB32291D26C8}" srcOrd="3" destOrd="0" presId="urn:microsoft.com/office/officeart/2005/8/layout/process1"/>
    <dgm:cxn modelId="{034BA322-19FB-4F18-9A3A-A875F9B9D727}" type="presParOf" srcId="{5D15F9F6-A01F-47FA-81E4-BB32291D26C8}" destId="{680B187C-DC7D-4FA1-ABEA-6A83C5FB92F2}" srcOrd="0" destOrd="0" presId="urn:microsoft.com/office/officeart/2005/8/layout/process1"/>
    <dgm:cxn modelId="{A4393AA9-979B-4FFA-8652-8F7417F5DFCD}" type="presParOf" srcId="{F278A5F1-9969-47AD-B847-13EB651EEE76}" destId="{A538D6B8-8821-4381-A714-64C82A56EDFE}" srcOrd="4" destOrd="0" presId="urn:microsoft.com/office/officeart/2005/8/layout/process1"/>
    <dgm:cxn modelId="{2860E857-55EA-4C9C-BCBC-918B69972243}" type="presParOf" srcId="{F278A5F1-9969-47AD-B847-13EB651EEE76}" destId="{EEBB3D17-462C-47BD-8EC0-2445B6371176}" srcOrd="5" destOrd="0" presId="urn:microsoft.com/office/officeart/2005/8/layout/process1"/>
    <dgm:cxn modelId="{D9CBD677-7946-4836-96E6-78FC8C9F1B5A}" type="presParOf" srcId="{EEBB3D17-462C-47BD-8EC0-2445B6371176}" destId="{6402D018-09D1-4189-990D-90CC6524C0BC}" srcOrd="0" destOrd="0" presId="urn:microsoft.com/office/officeart/2005/8/layout/process1"/>
    <dgm:cxn modelId="{B081CF6E-2400-41FB-9FCE-50819A404919}" type="presParOf" srcId="{F278A5F1-9969-47AD-B847-13EB651EEE76}" destId="{1D121A09-CCE9-46B7-ACC0-BDCA54720C6A}" srcOrd="6" destOrd="0" presId="urn:microsoft.com/office/officeart/2005/8/layout/process1"/>
    <dgm:cxn modelId="{287F6EB7-2D76-465D-9D91-D24760740938}" type="presParOf" srcId="{F278A5F1-9969-47AD-B847-13EB651EEE76}" destId="{40D56AD8-C67A-4B54-8E48-25550E2E21A4}" srcOrd="7" destOrd="0" presId="urn:microsoft.com/office/officeart/2005/8/layout/process1"/>
    <dgm:cxn modelId="{276B8D74-A1FF-4832-B9A8-454BDEFA4F99}" type="presParOf" srcId="{40D56AD8-C67A-4B54-8E48-25550E2E21A4}" destId="{56864B9D-8FA5-4D5A-85EB-1DC4BCBDB29A}" srcOrd="0" destOrd="0" presId="urn:microsoft.com/office/officeart/2005/8/layout/process1"/>
    <dgm:cxn modelId="{D1F1A433-B015-4785-A486-9FE8900D4373}" type="presParOf" srcId="{F278A5F1-9969-47AD-B847-13EB651EEE76}" destId="{DAA88B98-CF74-449F-B654-0E0447B3E140}" srcOrd="8" destOrd="0" presId="urn:microsoft.com/office/officeart/2005/8/layout/process1"/>
    <dgm:cxn modelId="{1D3CF9CA-D12A-4B1C-AA42-370E3F3ADB11}" type="presParOf" srcId="{F278A5F1-9969-47AD-B847-13EB651EEE76}" destId="{21D80E49-9A66-48AE-BEE6-C4B0E23CCB3E}" srcOrd="9" destOrd="0" presId="urn:microsoft.com/office/officeart/2005/8/layout/process1"/>
    <dgm:cxn modelId="{A5AF7DA5-315E-4EAF-B6FC-5ED7EA8F013F}" type="presParOf" srcId="{21D80E49-9A66-48AE-BEE6-C4B0E23CCB3E}" destId="{C2AE630F-6C76-443E-8231-2915EABAE79C}" srcOrd="0" destOrd="0" presId="urn:microsoft.com/office/officeart/2005/8/layout/process1"/>
    <dgm:cxn modelId="{BA5CCF70-E491-4F21-B354-6254648D0D4B}" type="presParOf" srcId="{F278A5F1-9969-47AD-B847-13EB651EEE76}" destId="{A923F944-9107-41C5-892C-BD256F1EA9D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F73F6A-9FF4-4124-BDEB-C15F7FC5774A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676FFA04-BD8C-4F9C-B85D-6CBB4D8CF7CB}">
      <dgm:prSet phldrT="[文本]"/>
      <dgm:spPr/>
      <dgm:t>
        <a:bodyPr/>
        <a:lstStyle/>
        <a:p>
          <a:r>
            <a:rPr lang="zh-CN" altLang="en-US"/>
            <a:t>构建</a:t>
          </a:r>
          <a:endParaRPr lang="zh-CN" altLang="en-US"/>
        </a:p>
      </dgm:t>
    </dgm:pt>
    <dgm:pt modelId="{09AF0DE5-7082-42D2-81DE-2655CAFABE1E}" type="parTrans" cxnId="{0725DB05-69CA-44A4-905F-9591D1491500}">
      <dgm:prSet/>
      <dgm:spPr/>
      <dgm:t>
        <a:bodyPr/>
        <a:lstStyle/>
        <a:p>
          <a:endParaRPr lang="zh-CN" altLang="en-US"/>
        </a:p>
      </dgm:t>
    </dgm:pt>
    <dgm:pt modelId="{956BCAF9-CE06-456C-B59E-B4DA996BDFC1}" type="sibTrans" cxnId="{0725DB05-69CA-44A4-905F-9591D1491500}">
      <dgm:prSet/>
      <dgm:spPr/>
      <dgm:t>
        <a:bodyPr/>
        <a:lstStyle/>
        <a:p>
          <a:endParaRPr lang="zh-CN" altLang="en-US"/>
        </a:p>
      </dgm:t>
    </dgm:pt>
    <dgm:pt modelId="{30DB4EE9-1C32-44E9-86C9-22F183A625BE}">
      <dgm:prSet phldrT="[文本]"/>
      <dgm:spPr/>
      <dgm:t>
        <a:bodyPr/>
        <a:lstStyle/>
        <a:p>
          <a:r>
            <a:rPr lang="zh-CN" altLang="en-US"/>
            <a:t>单元测试</a:t>
          </a:r>
          <a:endParaRPr lang="zh-CN" altLang="en-US"/>
        </a:p>
      </dgm:t>
    </dgm:pt>
    <dgm:pt modelId="{C8ABEFBB-445D-429F-AA5D-CEFBD4E763C1}" type="parTrans" cxnId="{65A57566-D3CE-4B3A-8051-ACAB3C304496}">
      <dgm:prSet/>
      <dgm:spPr/>
      <dgm:t>
        <a:bodyPr/>
        <a:lstStyle/>
        <a:p>
          <a:endParaRPr lang="zh-CN" altLang="en-US"/>
        </a:p>
      </dgm:t>
    </dgm:pt>
    <dgm:pt modelId="{AE73C6CE-D383-42BD-A141-74F546F75331}" type="sibTrans" cxnId="{65A57566-D3CE-4B3A-8051-ACAB3C304496}">
      <dgm:prSet/>
      <dgm:spPr/>
      <dgm:t>
        <a:bodyPr/>
        <a:lstStyle/>
        <a:p>
          <a:endParaRPr lang="zh-CN" altLang="en-US"/>
        </a:p>
      </dgm:t>
    </dgm:pt>
    <dgm:pt modelId="{37E715BC-F828-4121-AA7A-19FADCA15717}">
      <dgm:prSet phldrT="[文本]"/>
      <dgm:spPr/>
      <dgm:t>
        <a:bodyPr/>
        <a:lstStyle/>
        <a:p>
          <a:r>
            <a:rPr lang="zh-CN" altLang="en-US"/>
            <a:t>验收测试</a:t>
          </a:r>
          <a:endParaRPr lang="zh-CN" altLang="en-US"/>
        </a:p>
      </dgm:t>
    </dgm:pt>
    <dgm:pt modelId="{531C1328-4991-48C4-8B9D-0E1540961484}" type="parTrans" cxnId="{A8FC697A-914A-48BD-93BD-A71B47FEBE37}">
      <dgm:prSet/>
      <dgm:spPr/>
      <dgm:t>
        <a:bodyPr/>
        <a:lstStyle/>
        <a:p>
          <a:endParaRPr lang="zh-CN" altLang="en-US"/>
        </a:p>
      </dgm:t>
    </dgm:pt>
    <dgm:pt modelId="{B4812255-6372-40ED-8012-AD89E9B44AEC}" type="sibTrans" cxnId="{A8FC697A-914A-48BD-93BD-A71B47FEBE37}">
      <dgm:prSet/>
      <dgm:spPr/>
      <dgm:t>
        <a:bodyPr/>
        <a:lstStyle/>
        <a:p>
          <a:endParaRPr lang="zh-CN" altLang="en-US"/>
        </a:p>
      </dgm:t>
    </dgm:pt>
    <dgm:pt modelId="{1080F7A4-0577-48B8-81A6-A8493EB15FE6}">
      <dgm:prSet phldrT="[文本]"/>
      <dgm:spPr/>
      <dgm:t>
        <a:bodyPr/>
        <a:lstStyle/>
        <a:p>
          <a:r>
            <a:rPr lang="zh-CN" altLang="en-US"/>
            <a:t>部署到测试环境</a:t>
          </a:r>
          <a:endParaRPr lang="zh-CN" altLang="en-US"/>
        </a:p>
      </dgm:t>
    </dgm:pt>
    <dgm:pt modelId="{01C535B5-9782-4F39-AE7F-6DA685693B81}" type="parTrans" cxnId="{30C1100B-39B5-402B-954E-F45FA6FEA3D1}">
      <dgm:prSet/>
      <dgm:spPr/>
      <dgm:t>
        <a:bodyPr/>
        <a:lstStyle/>
        <a:p>
          <a:endParaRPr lang="zh-CN" altLang="en-US"/>
        </a:p>
      </dgm:t>
    </dgm:pt>
    <dgm:pt modelId="{4A2DA8F0-FDAD-48F3-8443-BAE2C6FB4174}" type="sibTrans" cxnId="{30C1100B-39B5-402B-954E-F45FA6FEA3D1}">
      <dgm:prSet/>
      <dgm:spPr/>
      <dgm:t>
        <a:bodyPr/>
        <a:lstStyle/>
        <a:p>
          <a:endParaRPr lang="zh-CN" altLang="en-US"/>
        </a:p>
      </dgm:t>
    </dgm:pt>
    <dgm:pt modelId="{454DBE27-3AA4-4280-B6A6-C425B95E9B6B}">
      <dgm:prSet phldrT="[文本]"/>
      <dgm:spPr/>
      <dgm:t>
        <a:bodyPr/>
        <a:lstStyle/>
        <a:p>
          <a:r>
            <a:rPr lang="zh-CN" altLang="en-US"/>
            <a:t>验收测试</a:t>
          </a:r>
          <a:endParaRPr lang="zh-CN" altLang="en-US"/>
        </a:p>
      </dgm:t>
    </dgm:pt>
    <dgm:pt modelId="{B1CA6DEC-8FA4-4674-8D34-3BED0AE1976D}" type="parTrans" cxnId="{393DF215-2C55-4185-9F13-DDBFADC51805}">
      <dgm:prSet/>
      <dgm:spPr/>
      <dgm:t>
        <a:bodyPr/>
        <a:lstStyle/>
        <a:p>
          <a:endParaRPr lang="zh-CN" altLang="en-US"/>
        </a:p>
      </dgm:t>
    </dgm:pt>
    <dgm:pt modelId="{FD609847-C2A1-473F-9D47-FB9D1ECE95DD}" type="sibTrans" cxnId="{393DF215-2C55-4185-9F13-DDBFADC51805}">
      <dgm:prSet/>
      <dgm:spPr/>
      <dgm:t>
        <a:bodyPr/>
        <a:lstStyle/>
        <a:p>
          <a:endParaRPr lang="zh-CN" altLang="en-US"/>
        </a:p>
      </dgm:t>
    </dgm:pt>
    <dgm:pt modelId="{59E900E4-1E1A-485E-9583-45B663CBBAC9}">
      <dgm:prSet phldrT="[文本]"/>
      <dgm:spPr/>
      <dgm:t>
        <a:bodyPr/>
        <a:lstStyle/>
        <a:p>
          <a:r>
            <a:rPr lang="zh-CN" altLang="en-US"/>
            <a:t>部署到生产环境</a:t>
          </a:r>
          <a:endParaRPr lang="zh-CN" altLang="en-US"/>
        </a:p>
      </dgm:t>
    </dgm:pt>
    <dgm:pt modelId="{EB8A55B7-2743-43F7-B183-DB7CFE948748}" type="parTrans" cxnId="{B51C4420-E290-437A-AD32-C2A6301CC3AB}">
      <dgm:prSet/>
      <dgm:spPr/>
      <dgm:t>
        <a:bodyPr/>
        <a:lstStyle/>
        <a:p>
          <a:endParaRPr lang="zh-CN" altLang="en-US"/>
        </a:p>
      </dgm:t>
    </dgm:pt>
    <dgm:pt modelId="{6833638B-3241-434E-94B8-BB4891D775A7}" type="sibTrans" cxnId="{B51C4420-E290-437A-AD32-C2A6301CC3AB}">
      <dgm:prSet/>
      <dgm:spPr/>
      <dgm:t>
        <a:bodyPr/>
        <a:lstStyle/>
        <a:p>
          <a:endParaRPr lang="zh-CN" altLang="en-US"/>
        </a:p>
      </dgm:t>
    </dgm:pt>
    <dgm:pt modelId="{2C48B6D3-3ABC-4CD9-A9C8-8231864091F9}">
      <dgm:prSet phldrT="[文本]"/>
      <dgm:spPr/>
      <dgm:t>
        <a:bodyPr/>
        <a:lstStyle/>
        <a:p>
          <a:r>
            <a:rPr lang="zh-CN" altLang="en-US"/>
            <a:t>持续运营</a:t>
          </a:r>
          <a:endParaRPr lang="zh-CN" altLang="en-US"/>
        </a:p>
      </dgm:t>
    </dgm:pt>
    <dgm:pt modelId="{F7845D13-A778-474C-91E4-55F97F8D09C8}" type="parTrans" cxnId="{CC6DBBFB-4960-4836-A2DD-8AB339AE41AA}">
      <dgm:prSet/>
      <dgm:spPr/>
      <dgm:t>
        <a:bodyPr/>
        <a:lstStyle/>
        <a:p>
          <a:endParaRPr lang="zh-CN" altLang="en-US"/>
        </a:p>
      </dgm:t>
    </dgm:pt>
    <dgm:pt modelId="{4A4AE51E-F936-429E-8AD5-43702F2F57B4}" type="sibTrans" cxnId="{CC6DBBFB-4960-4836-A2DD-8AB339AE41AA}">
      <dgm:prSet/>
      <dgm:spPr/>
      <dgm:t>
        <a:bodyPr/>
        <a:lstStyle/>
        <a:p>
          <a:endParaRPr lang="zh-CN" altLang="en-US"/>
        </a:p>
      </dgm:t>
    </dgm:pt>
    <dgm:pt modelId="{F278A5F1-9969-47AD-B847-13EB651EEE76}" type="pres">
      <dgm:prSet presAssocID="{32F73F6A-9FF4-4124-BDEB-C15F7FC5774A}" presName="Name0" presStyleCnt="0">
        <dgm:presLayoutVars>
          <dgm:dir/>
          <dgm:resizeHandles val="exact"/>
        </dgm:presLayoutVars>
      </dgm:prSet>
      <dgm:spPr/>
    </dgm:pt>
    <dgm:pt modelId="{84072352-566A-461D-BA78-F8A26929C551}" type="pres">
      <dgm:prSet presAssocID="{676FFA04-BD8C-4F9C-B85D-6CBB4D8CF7CB}" presName="node" presStyleLbl="node1" presStyleIdx="0" presStyleCnt="7">
        <dgm:presLayoutVars>
          <dgm:bulletEnabled val="1"/>
        </dgm:presLayoutVars>
      </dgm:prSet>
      <dgm:spPr/>
    </dgm:pt>
    <dgm:pt modelId="{B7ED2BF5-CD90-4CEB-A1B0-914A18631CD2}" type="pres">
      <dgm:prSet presAssocID="{956BCAF9-CE06-456C-B59E-B4DA996BDFC1}" presName="sibTrans" presStyleLbl="sibTrans2D1" presStyleIdx="0" presStyleCnt="6"/>
      <dgm:spPr/>
    </dgm:pt>
    <dgm:pt modelId="{52F506FD-8B61-47F1-AA27-C1B96A6A7C0B}" type="pres">
      <dgm:prSet presAssocID="{956BCAF9-CE06-456C-B59E-B4DA996BDFC1}" presName="connectorText" presStyleLbl="sibTrans2D1" presStyleIdx="0" presStyleCnt="6"/>
      <dgm:spPr/>
    </dgm:pt>
    <dgm:pt modelId="{396F80CC-FCD9-49A4-A133-BADEA40FF7AD}" type="pres">
      <dgm:prSet presAssocID="{30DB4EE9-1C32-44E9-86C9-22F183A625BE}" presName="node" presStyleLbl="node1" presStyleIdx="1" presStyleCnt="7">
        <dgm:presLayoutVars>
          <dgm:bulletEnabled val="1"/>
        </dgm:presLayoutVars>
      </dgm:prSet>
      <dgm:spPr/>
    </dgm:pt>
    <dgm:pt modelId="{5D15F9F6-A01F-47FA-81E4-BB32291D26C8}" type="pres">
      <dgm:prSet presAssocID="{AE73C6CE-D383-42BD-A141-74F546F75331}" presName="sibTrans" presStyleLbl="sibTrans2D1" presStyleIdx="1" presStyleCnt="6"/>
      <dgm:spPr/>
    </dgm:pt>
    <dgm:pt modelId="{680B187C-DC7D-4FA1-ABEA-6A83C5FB92F2}" type="pres">
      <dgm:prSet presAssocID="{AE73C6CE-D383-42BD-A141-74F546F75331}" presName="connectorText" presStyleLbl="sibTrans2D1" presStyleIdx="1" presStyleCnt="6"/>
      <dgm:spPr/>
    </dgm:pt>
    <dgm:pt modelId="{A538D6B8-8821-4381-A714-64C82A56EDFE}" type="pres">
      <dgm:prSet presAssocID="{37E715BC-F828-4121-AA7A-19FADCA15717}" presName="node" presStyleLbl="node1" presStyleIdx="2" presStyleCnt="7">
        <dgm:presLayoutVars>
          <dgm:bulletEnabled val="1"/>
        </dgm:presLayoutVars>
      </dgm:prSet>
      <dgm:spPr/>
    </dgm:pt>
    <dgm:pt modelId="{EEBB3D17-462C-47BD-8EC0-2445B6371176}" type="pres">
      <dgm:prSet presAssocID="{B4812255-6372-40ED-8012-AD89E9B44AEC}" presName="sibTrans" presStyleLbl="sibTrans2D1" presStyleIdx="2" presStyleCnt="6"/>
      <dgm:spPr/>
    </dgm:pt>
    <dgm:pt modelId="{6402D018-09D1-4189-990D-90CC6524C0BC}" type="pres">
      <dgm:prSet presAssocID="{B4812255-6372-40ED-8012-AD89E9B44AEC}" presName="connectorText" presStyleLbl="sibTrans2D1" presStyleIdx="2" presStyleCnt="6"/>
      <dgm:spPr/>
    </dgm:pt>
    <dgm:pt modelId="{1D121A09-CCE9-46B7-ACC0-BDCA54720C6A}" type="pres">
      <dgm:prSet presAssocID="{1080F7A4-0577-48B8-81A6-A8493EB15FE6}" presName="node" presStyleLbl="node1" presStyleIdx="3" presStyleCnt="7">
        <dgm:presLayoutVars>
          <dgm:bulletEnabled val="1"/>
        </dgm:presLayoutVars>
      </dgm:prSet>
      <dgm:spPr/>
    </dgm:pt>
    <dgm:pt modelId="{40D56AD8-C67A-4B54-8E48-25550E2E21A4}" type="pres">
      <dgm:prSet presAssocID="{4A2DA8F0-FDAD-48F3-8443-BAE2C6FB4174}" presName="sibTrans" presStyleLbl="sibTrans2D1" presStyleIdx="3" presStyleCnt="6"/>
      <dgm:spPr/>
    </dgm:pt>
    <dgm:pt modelId="{56864B9D-8FA5-4D5A-85EB-1DC4BCBDB29A}" type="pres">
      <dgm:prSet presAssocID="{4A2DA8F0-FDAD-48F3-8443-BAE2C6FB4174}" presName="connectorText" presStyleLbl="sibTrans2D1" presStyleIdx="3" presStyleCnt="6"/>
      <dgm:spPr/>
    </dgm:pt>
    <dgm:pt modelId="{DAA88B98-CF74-449F-B654-0E0447B3E140}" type="pres">
      <dgm:prSet presAssocID="{454DBE27-3AA4-4280-B6A6-C425B95E9B6B}" presName="node" presStyleLbl="node1" presStyleIdx="4" presStyleCnt="7">
        <dgm:presLayoutVars>
          <dgm:bulletEnabled val="1"/>
        </dgm:presLayoutVars>
      </dgm:prSet>
      <dgm:spPr/>
    </dgm:pt>
    <dgm:pt modelId="{21D80E49-9A66-48AE-BEE6-C4B0E23CCB3E}" type="pres">
      <dgm:prSet presAssocID="{FD609847-C2A1-473F-9D47-FB9D1ECE95DD}" presName="sibTrans" presStyleLbl="sibTrans2D1" presStyleIdx="4" presStyleCnt="6"/>
      <dgm:spPr/>
    </dgm:pt>
    <dgm:pt modelId="{C2AE630F-6C76-443E-8231-2915EABAE79C}" type="pres">
      <dgm:prSet presAssocID="{FD609847-C2A1-473F-9D47-FB9D1ECE95DD}" presName="connectorText" presStyleLbl="sibTrans2D1" presStyleIdx="4" presStyleCnt="6"/>
      <dgm:spPr/>
    </dgm:pt>
    <dgm:pt modelId="{A923F944-9107-41C5-892C-BD256F1EA9DA}" type="pres">
      <dgm:prSet presAssocID="{59E900E4-1E1A-485E-9583-45B663CBBAC9}" presName="node" presStyleLbl="node1" presStyleIdx="5" presStyleCnt="7">
        <dgm:presLayoutVars>
          <dgm:bulletEnabled val="1"/>
        </dgm:presLayoutVars>
      </dgm:prSet>
      <dgm:spPr/>
    </dgm:pt>
    <dgm:pt modelId="{1C686D27-9684-4C1A-B037-4E411B5CAD5E}" type="pres">
      <dgm:prSet presAssocID="{6833638B-3241-434E-94B8-BB4891D775A7}" presName="sibTrans" presStyleLbl="sibTrans2D1" presStyleIdx="5" presStyleCnt="6"/>
      <dgm:spPr/>
    </dgm:pt>
    <dgm:pt modelId="{2CDC836B-734F-45E3-A697-C16FCF602125}" type="pres">
      <dgm:prSet presAssocID="{6833638B-3241-434E-94B8-BB4891D775A7}" presName="connectorText" presStyleLbl="sibTrans2D1" presStyleIdx="5" presStyleCnt="6"/>
      <dgm:spPr/>
    </dgm:pt>
    <dgm:pt modelId="{5C43B04B-84B4-4F68-8C39-E526D898E8D6}" type="pres">
      <dgm:prSet presAssocID="{2C48B6D3-3ABC-4CD9-A9C8-8231864091F9}" presName="node" presStyleLbl="node1" presStyleIdx="6" presStyleCnt="7">
        <dgm:presLayoutVars>
          <dgm:bulletEnabled val="1"/>
        </dgm:presLayoutVars>
      </dgm:prSet>
      <dgm:spPr/>
    </dgm:pt>
  </dgm:ptLst>
  <dgm:cxnLst>
    <dgm:cxn modelId="{393DF215-2C55-4185-9F13-DDBFADC51805}" srcId="{32F73F6A-9FF4-4124-BDEB-C15F7FC5774A}" destId="{454DBE27-3AA4-4280-B6A6-C425B95E9B6B}" srcOrd="4" destOrd="0" parTransId="{B1CA6DEC-8FA4-4674-8D34-3BED0AE1976D}" sibTransId="{FD609847-C2A1-473F-9D47-FB9D1ECE95DD}"/>
    <dgm:cxn modelId="{CC6DBBFB-4960-4836-A2DD-8AB339AE41AA}" srcId="{32F73F6A-9FF4-4124-BDEB-C15F7FC5774A}" destId="{2C48B6D3-3ABC-4CD9-A9C8-8231864091F9}" srcOrd="6" destOrd="0" parTransId="{F7845D13-A778-474C-91E4-55F97F8D09C8}" sibTransId="{4A4AE51E-F936-429E-8AD5-43702F2F57B4}"/>
    <dgm:cxn modelId="{16C120B6-1768-4611-8F83-E8696EC0C7F7}" type="presOf" srcId="{B4812255-6372-40ED-8012-AD89E9B44AEC}" destId="{EEBB3D17-462C-47BD-8EC0-2445B6371176}" srcOrd="0" destOrd="0" presId="urn:microsoft.com/office/officeart/2005/8/layout/process1"/>
    <dgm:cxn modelId="{A8FC697A-914A-48BD-93BD-A71B47FEBE37}" srcId="{32F73F6A-9FF4-4124-BDEB-C15F7FC5774A}" destId="{37E715BC-F828-4121-AA7A-19FADCA15717}" srcOrd="2" destOrd="0" parTransId="{531C1328-4991-48C4-8B9D-0E1540961484}" sibTransId="{B4812255-6372-40ED-8012-AD89E9B44AEC}"/>
    <dgm:cxn modelId="{658D4EB1-0103-4821-91F1-F6BE29A580BC}" type="presOf" srcId="{454DBE27-3AA4-4280-B6A6-C425B95E9B6B}" destId="{DAA88B98-CF74-449F-B654-0E0447B3E140}" srcOrd="0" destOrd="0" presId="urn:microsoft.com/office/officeart/2005/8/layout/process1"/>
    <dgm:cxn modelId="{77ECADE7-9B97-4173-A5F0-6A9AEEC089E5}" type="presOf" srcId="{AE73C6CE-D383-42BD-A141-74F546F75331}" destId="{680B187C-DC7D-4FA1-ABEA-6A83C5FB92F2}" srcOrd="1" destOrd="0" presId="urn:microsoft.com/office/officeart/2005/8/layout/process1"/>
    <dgm:cxn modelId="{30C1100B-39B5-402B-954E-F45FA6FEA3D1}" srcId="{32F73F6A-9FF4-4124-BDEB-C15F7FC5774A}" destId="{1080F7A4-0577-48B8-81A6-A8493EB15FE6}" srcOrd="3" destOrd="0" parTransId="{01C535B5-9782-4F39-AE7F-6DA685693B81}" sibTransId="{4A2DA8F0-FDAD-48F3-8443-BAE2C6FB4174}"/>
    <dgm:cxn modelId="{831C45EF-73DF-4832-9BAB-B3E9326A8F2C}" type="presOf" srcId="{30DB4EE9-1C32-44E9-86C9-22F183A625BE}" destId="{396F80CC-FCD9-49A4-A133-BADEA40FF7AD}" srcOrd="0" destOrd="0" presId="urn:microsoft.com/office/officeart/2005/8/layout/process1"/>
    <dgm:cxn modelId="{9C3D2B5D-0975-49DB-B305-1F71BFDB7199}" type="presOf" srcId="{B4812255-6372-40ED-8012-AD89E9B44AEC}" destId="{6402D018-09D1-4189-990D-90CC6524C0BC}" srcOrd="1" destOrd="0" presId="urn:microsoft.com/office/officeart/2005/8/layout/process1"/>
    <dgm:cxn modelId="{DF49CAC7-B8CB-452F-AD93-036AA1EC21CD}" type="presOf" srcId="{6833638B-3241-434E-94B8-BB4891D775A7}" destId="{1C686D27-9684-4C1A-B037-4E411B5CAD5E}" srcOrd="0" destOrd="0" presId="urn:microsoft.com/office/officeart/2005/8/layout/process1"/>
    <dgm:cxn modelId="{BBDA4604-F4CB-43A6-BE8C-F676B174AA29}" type="presOf" srcId="{2C48B6D3-3ABC-4CD9-A9C8-8231864091F9}" destId="{5C43B04B-84B4-4F68-8C39-E526D898E8D6}" srcOrd="0" destOrd="0" presId="urn:microsoft.com/office/officeart/2005/8/layout/process1"/>
    <dgm:cxn modelId="{BB0D62C6-9B38-4A1B-B69B-FCFE7434D9FF}" type="presOf" srcId="{676FFA04-BD8C-4F9C-B85D-6CBB4D8CF7CB}" destId="{84072352-566A-461D-BA78-F8A26929C551}" srcOrd="0" destOrd="0" presId="urn:microsoft.com/office/officeart/2005/8/layout/process1"/>
    <dgm:cxn modelId="{4B04B068-A8DB-4B7D-B826-54053A18B8EA}" type="presOf" srcId="{59E900E4-1E1A-485E-9583-45B663CBBAC9}" destId="{A923F944-9107-41C5-892C-BD256F1EA9DA}" srcOrd="0" destOrd="0" presId="urn:microsoft.com/office/officeart/2005/8/layout/process1"/>
    <dgm:cxn modelId="{3EF90D23-9FF1-4FC6-80DC-87133B9B93E4}" type="presOf" srcId="{4A2DA8F0-FDAD-48F3-8443-BAE2C6FB4174}" destId="{40D56AD8-C67A-4B54-8E48-25550E2E21A4}" srcOrd="0" destOrd="0" presId="urn:microsoft.com/office/officeart/2005/8/layout/process1"/>
    <dgm:cxn modelId="{798A8AA7-03B3-4D43-AFBE-4FB53B4131E3}" type="presOf" srcId="{956BCAF9-CE06-456C-B59E-B4DA996BDFC1}" destId="{B7ED2BF5-CD90-4CEB-A1B0-914A18631CD2}" srcOrd="0" destOrd="0" presId="urn:microsoft.com/office/officeart/2005/8/layout/process1"/>
    <dgm:cxn modelId="{4E1E165F-00B8-4CB1-89B3-B4CF2D879734}" type="presOf" srcId="{32F73F6A-9FF4-4124-BDEB-C15F7FC5774A}" destId="{F278A5F1-9969-47AD-B847-13EB651EEE76}" srcOrd="0" destOrd="0" presId="urn:microsoft.com/office/officeart/2005/8/layout/process1"/>
    <dgm:cxn modelId="{43003B9D-AAB3-4B95-88F0-69D672101D55}" type="presOf" srcId="{AE73C6CE-D383-42BD-A141-74F546F75331}" destId="{5D15F9F6-A01F-47FA-81E4-BB32291D26C8}" srcOrd="0" destOrd="0" presId="urn:microsoft.com/office/officeart/2005/8/layout/process1"/>
    <dgm:cxn modelId="{B51C4420-E290-437A-AD32-C2A6301CC3AB}" srcId="{32F73F6A-9FF4-4124-BDEB-C15F7FC5774A}" destId="{59E900E4-1E1A-485E-9583-45B663CBBAC9}" srcOrd="5" destOrd="0" parTransId="{EB8A55B7-2743-43F7-B183-DB7CFE948748}" sibTransId="{6833638B-3241-434E-94B8-BB4891D775A7}"/>
    <dgm:cxn modelId="{65A57566-D3CE-4B3A-8051-ACAB3C304496}" srcId="{32F73F6A-9FF4-4124-BDEB-C15F7FC5774A}" destId="{30DB4EE9-1C32-44E9-86C9-22F183A625BE}" srcOrd="1" destOrd="0" parTransId="{C8ABEFBB-445D-429F-AA5D-CEFBD4E763C1}" sibTransId="{AE73C6CE-D383-42BD-A141-74F546F75331}"/>
    <dgm:cxn modelId="{6AD93B1A-EA99-4F90-BAE6-3BFF88FB4497}" type="presOf" srcId="{FD609847-C2A1-473F-9D47-FB9D1ECE95DD}" destId="{C2AE630F-6C76-443E-8231-2915EABAE79C}" srcOrd="1" destOrd="0" presId="urn:microsoft.com/office/officeart/2005/8/layout/process1"/>
    <dgm:cxn modelId="{8F7E6A6C-8877-40BC-85D0-DAC6CF200B8B}" type="presOf" srcId="{6833638B-3241-434E-94B8-BB4891D775A7}" destId="{2CDC836B-734F-45E3-A697-C16FCF602125}" srcOrd="1" destOrd="0" presId="urn:microsoft.com/office/officeart/2005/8/layout/process1"/>
    <dgm:cxn modelId="{262A7DA8-2313-485E-B435-6231B051B02F}" type="presOf" srcId="{4A2DA8F0-FDAD-48F3-8443-BAE2C6FB4174}" destId="{56864B9D-8FA5-4D5A-85EB-1DC4BCBDB29A}" srcOrd="1" destOrd="0" presId="urn:microsoft.com/office/officeart/2005/8/layout/process1"/>
    <dgm:cxn modelId="{F2F4E059-DDB0-48D1-BAD7-71FDC1840CEE}" type="presOf" srcId="{37E715BC-F828-4121-AA7A-19FADCA15717}" destId="{A538D6B8-8821-4381-A714-64C82A56EDFE}" srcOrd="0" destOrd="0" presId="urn:microsoft.com/office/officeart/2005/8/layout/process1"/>
    <dgm:cxn modelId="{ED8FF84E-8327-4EFD-8A7F-4CAC99B1E2CC}" type="presOf" srcId="{FD609847-C2A1-473F-9D47-FB9D1ECE95DD}" destId="{21D80E49-9A66-48AE-BEE6-C4B0E23CCB3E}" srcOrd="0" destOrd="0" presId="urn:microsoft.com/office/officeart/2005/8/layout/process1"/>
    <dgm:cxn modelId="{E61BBF12-5F12-4C1D-AFAB-64342CA37A35}" type="presOf" srcId="{1080F7A4-0577-48B8-81A6-A8493EB15FE6}" destId="{1D121A09-CCE9-46B7-ACC0-BDCA54720C6A}" srcOrd="0" destOrd="0" presId="urn:microsoft.com/office/officeart/2005/8/layout/process1"/>
    <dgm:cxn modelId="{C8DD9B62-8374-4649-BC45-744BCEF871FF}" type="presOf" srcId="{956BCAF9-CE06-456C-B59E-B4DA996BDFC1}" destId="{52F506FD-8B61-47F1-AA27-C1B96A6A7C0B}" srcOrd="1" destOrd="0" presId="urn:microsoft.com/office/officeart/2005/8/layout/process1"/>
    <dgm:cxn modelId="{0725DB05-69CA-44A4-905F-9591D1491500}" srcId="{32F73F6A-9FF4-4124-BDEB-C15F7FC5774A}" destId="{676FFA04-BD8C-4F9C-B85D-6CBB4D8CF7CB}" srcOrd="0" destOrd="0" parTransId="{09AF0DE5-7082-42D2-81DE-2655CAFABE1E}" sibTransId="{956BCAF9-CE06-456C-B59E-B4DA996BDFC1}"/>
    <dgm:cxn modelId="{A6D2B5B7-829F-4851-96FC-370FE7EF714D}" type="presParOf" srcId="{F278A5F1-9969-47AD-B847-13EB651EEE76}" destId="{84072352-566A-461D-BA78-F8A26929C551}" srcOrd="0" destOrd="0" presId="urn:microsoft.com/office/officeart/2005/8/layout/process1"/>
    <dgm:cxn modelId="{CCC46CA2-3449-4E56-BEDF-B001F435DD57}" type="presParOf" srcId="{F278A5F1-9969-47AD-B847-13EB651EEE76}" destId="{B7ED2BF5-CD90-4CEB-A1B0-914A18631CD2}" srcOrd="1" destOrd="0" presId="urn:microsoft.com/office/officeart/2005/8/layout/process1"/>
    <dgm:cxn modelId="{17022FBF-E08C-475F-86C2-5121EC65E59C}" type="presParOf" srcId="{B7ED2BF5-CD90-4CEB-A1B0-914A18631CD2}" destId="{52F506FD-8B61-47F1-AA27-C1B96A6A7C0B}" srcOrd="0" destOrd="0" presId="urn:microsoft.com/office/officeart/2005/8/layout/process1"/>
    <dgm:cxn modelId="{410729FA-B504-46D1-B65C-BD4031C41645}" type="presParOf" srcId="{F278A5F1-9969-47AD-B847-13EB651EEE76}" destId="{396F80CC-FCD9-49A4-A133-BADEA40FF7AD}" srcOrd="2" destOrd="0" presId="urn:microsoft.com/office/officeart/2005/8/layout/process1"/>
    <dgm:cxn modelId="{A9662763-2580-4A42-8753-EF0ACDA51ABE}" type="presParOf" srcId="{F278A5F1-9969-47AD-B847-13EB651EEE76}" destId="{5D15F9F6-A01F-47FA-81E4-BB32291D26C8}" srcOrd="3" destOrd="0" presId="urn:microsoft.com/office/officeart/2005/8/layout/process1"/>
    <dgm:cxn modelId="{034BA322-19FB-4F18-9A3A-A875F9B9D727}" type="presParOf" srcId="{5D15F9F6-A01F-47FA-81E4-BB32291D26C8}" destId="{680B187C-DC7D-4FA1-ABEA-6A83C5FB92F2}" srcOrd="0" destOrd="0" presId="urn:microsoft.com/office/officeart/2005/8/layout/process1"/>
    <dgm:cxn modelId="{A4393AA9-979B-4FFA-8652-8F7417F5DFCD}" type="presParOf" srcId="{F278A5F1-9969-47AD-B847-13EB651EEE76}" destId="{A538D6B8-8821-4381-A714-64C82A56EDFE}" srcOrd="4" destOrd="0" presId="urn:microsoft.com/office/officeart/2005/8/layout/process1"/>
    <dgm:cxn modelId="{2860E857-55EA-4C9C-BCBC-918B69972243}" type="presParOf" srcId="{F278A5F1-9969-47AD-B847-13EB651EEE76}" destId="{EEBB3D17-462C-47BD-8EC0-2445B6371176}" srcOrd="5" destOrd="0" presId="urn:microsoft.com/office/officeart/2005/8/layout/process1"/>
    <dgm:cxn modelId="{D9CBD677-7946-4836-96E6-78FC8C9F1B5A}" type="presParOf" srcId="{EEBB3D17-462C-47BD-8EC0-2445B6371176}" destId="{6402D018-09D1-4189-990D-90CC6524C0BC}" srcOrd="0" destOrd="0" presId="urn:microsoft.com/office/officeart/2005/8/layout/process1"/>
    <dgm:cxn modelId="{B081CF6E-2400-41FB-9FCE-50819A404919}" type="presParOf" srcId="{F278A5F1-9969-47AD-B847-13EB651EEE76}" destId="{1D121A09-CCE9-46B7-ACC0-BDCA54720C6A}" srcOrd="6" destOrd="0" presId="urn:microsoft.com/office/officeart/2005/8/layout/process1"/>
    <dgm:cxn modelId="{287F6EB7-2D76-465D-9D91-D24760740938}" type="presParOf" srcId="{F278A5F1-9969-47AD-B847-13EB651EEE76}" destId="{40D56AD8-C67A-4B54-8E48-25550E2E21A4}" srcOrd="7" destOrd="0" presId="urn:microsoft.com/office/officeart/2005/8/layout/process1"/>
    <dgm:cxn modelId="{276B8D74-A1FF-4832-B9A8-454BDEFA4F99}" type="presParOf" srcId="{40D56AD8-C67A-4B54-8E48-25550E2E21A4}" destId="{56864B9D-8FA5-4D5A-85EB-1DC4BCBDB29A}" srcOrd="0" destOrd="0" presId="urn:microsoft.com/office/officeart/2005/8/layout/process1"/>
    <dgm:cxn modelId="{D1F1A433-B015-4785-A486-9FE8900D4373}" type="presParOf" srcId="{F278A5F1-9969-47AD-B847-13EB651EEE76}" destId="{DAA88B98-CF74-449F-B654-0E0447B3E140}" srcOrd="8" destOrd="0" presId="urn:microsoft.com/office/officeart/2005/8/layout/process1"/>
    <dgm:cxn modelId="{1D3CF9CA-D12A-4B1C-AA42-370E3F3ADB11}" type="presParOf" srcId="{F278A5F1-9969-47AD-B847-13EB651EEE76}" destId="{21D80E49-9A66-48AE-BEE6-C4B0E23CCB3E}" srcOrd="9" destOrd="0" presId="urn:microsoft.com/office/officeart/2005/8/layout/process1"/>
    <dgm:cxn modelId="{A5AF7DA5-315E-4EAF-B6FC-5ED7EA8F013F}" type="presParOf" srcId="{21D80E49-9A66-48AE-BEE6-C4B0E23CCB3E}" destId="{C2AE630F-6C76-443E-8231-2915EABAE79C}" srcOrd="0" destOrd="0" presId="urn:microsoft.com/office/officeart/2005/8/layout/process1"/>
    <dgm:cxn modelId="{BA5CCF70-E491-4F21-B354-6254648D0D4B}" type="presParOf" srcId="{F278A5F1-9969-47AD-B847-13EB651EEE76}" destId="{A923F944-9107-41C5-892C-BD256F1EA9DA}" srcOrd="10" destOrd="0" presId="urn:microsoft.com/office/officeart/2005/8/layout/process1"/>
    <dgm:cxn modelId="{C9EFC0E1-D622-4DE4-9DBD-897ACFD2ECBE}" type="presParOf" srcId="{F278A5F1-9969-47AD-B847-13EB651EEE76}" destId="{1C686D27-9684-4C1A-B037-4E411B5CAD5E}" srcOrd="11" destOrd="0" presId="urn:microsoft.com/office/officeart/2005/8/layout/process1"/>
    <dgm:cxn modelId="{6DE3D547-54FB-4D1D-AC8F-6089ADC300FC}" type="presParOf" srcId="{1C686D27-9684-4C1A-B037-4E411B5CAD5E}" destId="{2CDC836B-734F-45E3-A697-C16FCF602125}" srcOrd="0" destOrd="0" presId="urn:microsoft.com/office/officeart/2005/8/layout/process1"/>
    <dgm:cxn modelId="{D9D1F4D9-9514-404B-8147-961E612CC978}" type="presParOf" srcId="{F278A5F1-9969-47AD-B847-13EB651EEE76}" destId="{5C43B04B-84B4-4F68-8C39-E526D898E8D6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D3882B0-6BF8-4B4C-9BD5-54D8FE18E391}" type="doc">
      <dgm:prSet loTypeId="urn:microsoft.com/office/officeart/2005/8/layout/hProcess4" loCatId="process" qsTypeId="urn:microsoft.com/office/officeart/2005/8/quickstyle/3d4" qsCatId="3D" csTypeId="urn:microsoft.com/office/officeart/2005/8/colors/colorful4" csCatId="colorful" phldr="1"/>
      <dgm:spPr/>
    </dgm:pt>
    <dgm:pt modelId="{D2A27AC8-67E1-4EE4-8EFA-61A566B25693}">
      <dgm:prSet phldrT="[文本]"/>
      <dgm:spPr/>
      <dgm:t>
        <a:bodyPr/>
        <a:lstStyle/>
        <a:p>
          <a:r>
            <a:rPr lang="en-US" altLang="zh-CN"/>
            <a:t>gitlab</a:t>
          </a:r>
          <a:endParaRPr lang="zh-CN" altLang="en-US"/>
        </a:p>
      </dgm:t>
    </dgm:pt>
    <dgm:pt modelId="{AE7CA7D4-E19C-4F20-95D4-4A2ADB28A6A7}" type="parTrans" cxnId="{D3BD08E9-0C59-4DE2-AD37-F0AF4959F6A5}">
      <dgm:prSet/>
      <dgm:spPr/>
      <dgm:t>
        <a:bodyPr/>
        <a:lstStyle/>
        <a:p>
          <a:endParaRPr lang="zh-CN" altLang="en-US"/>
        </a:p>
      </dgm:t>
    </dgm:pt>
    <dgm:pt modelId="{2F4D1B6F-2673-4127-8776-16FBA937E322}" type="sibTrans" cxnId="{D3BD08E9-0C59-4DE2-AD37-F0AF4959F6A5}">
      <dgm:prSet/>
      <dgm:spPr/>
      <dgm:t>
        <a:bodyPr/>
        <a:lstStyle/>
        <a:p>
          <a:endParaRPr lang="zh-CN" altLang="en-US"/>
        </a:p>
      </dgm:t>
    </dgm:pt>
    <dgm:pt modelId="{A7800906-6F06-4A78-9CE9-AD4F9A391DA5}">
      <dgm:prSet phldrT="[文本]"/>
      <dgm:spPr/>
      <dgm:t>
        <a:bodyPr/>
        <a:lstStyle/>
        <a:p>
          <a:r>
            <a:rPr lang="en-US" altLang="zh-CN"/>
            <a:t>jenkins</a:t>
          </a:r>
          <a:endParaRPr lang="zh-CN" altLang="en-US"/>
        </a:p>
      </dgm:t>
    </dgm:pt>
    <dgm:pt modelId="{5D2ECB22-3529-4645-B8DB-B18D5172E098}" type="parTrans" cxnId="{F8373333-379B-4A8E-B3DF-A7348F562E2C}">
      <dgm:prSet/>
      <dgm:spPr/>
      <dgm:t>
        <a:bodyPr/>
        <a:lstStyle/>
        <a:p>
          <a:endParaRPr lang="zh-CN" altLang="en-US"/>
        </a:p>
      </dgm:t>
    </dgm:pt>
    <dgm:pt modelId="{00553493-ED37-4C9D-84B5-E68F9CC41F1A}" type="sibTrans" cxnId="{F8373333-379B-4A8E-B3DF-A7348F562E2C}">
      <dgm:prSet/>
      <dgm:spPr/>
      <dgm:t>
        <a:bodyPr/>
        <a:lstStyle/>
        <a:p>
          <a:endParaRPr lang="zh-CN" altLang="en-US"/>
        </a:p>
      </dgm:t>
    </dgm:pt>
    <dgm:pt modelId="{223CF760-0428-4069-B97C-4A8564B6D6DD}">
      <dgm:prSet phldrT="[文本]"/>
      <dgm:spPr/>
      <dgm:t>
        <a:bodyPr/>
        <a:lstStyle/>
        <a:p>
          <a:r>
            <a:rPr lang="en-US" altLang="zh-CN"/>
            <a:t>Docker</a:t>
          </a:r>
          <a:endParaRPr lang="zh-CN" altLang="en-US"/>
        </a:p>
      </dgm:t>
    </dgm:pt>
    <dgm:pt modelId="{A9ACC453-7C1F-4F24-9DE1-3CAB26B95D16}" type="parTrans" cxnId="{E92BB034-E971-4F85-81FF-6CA0DAAE37DD}">
      <dgm:prSet/>
      <dgm:spPr/>
      <dgm:t>
        <a:bodyPr/>
        <a:lstStyle/>
        <a:p>
          <a:endParaRPr lang="zh-CN" altLang="en-US"/>
        </a:p>
      </dgm:t>
    </dgm:pt>
    <dgm:pt modelId="{15BEDDC4-9FB6-44A2-8B8D-661C4E6A40A3}" type="sibTrans" cxnId="{E92BB034-E971-4F85-81FF-6CA0DAAE37DD}">
      <dgm:prSet/>
      <dgm:spPr/>
      <dgm:t>
        <a:bodyPr/>
        <a:lstStyle/>
        <a:p>
          <a:endParaRPr lang="zh-CN" altLang="en-US"/>
        </a:p>
      </dgm:t>
    </dgm:pt>
    <dgm:pt modelId="{6EE35595-6E35-4D54-994F-78C710B2FCE8}">
      <dgm:prSet phldrT="[文本]"/>
      <dgm:spPr/>
      <dgm:t>
        <a:bodyPr/>
        <a:lstStyle/>
        <a:p>
          <a:r>
            <a:rPr lang="en-US" altLang="zh-CN"/>
            <a:t>Sentry</a:t>
          </a:r>
          <a:endParaRPr lang="zh-CN" altLang="en-US"/>
        </a:p>
      </dgm:t>
    </dgm:pt>
    <dgm:pt modelId="{C9B92669-E5EC-440D-86E9-2D4A6FB232F1}" type="parTrans" cxnId="{F1BAB34D-06BE-4320-AC8E-FF7FFED81572}">
      <dgm:prSet/>
      <dgm:spPr/>
      <dgm:t>
        <a:bodyPr/>
        <a:lstStyle/>
        <a:p>
          <a:endParaRPr lang="zh-CN" altLang="en-US"/>
        </a:p>
      </dgm:t>
    </dgm:pt>
    <dgm:pt modelId="{84B4D298-9489-4C0E-A09F-D1FEC01918F3}" type="sibTrans" cxnId="{F1BAB34D-06BE-4320-AC8E-FF7FFED81572}">
      <dgm:prSet/>
      <dgm:spPr/>
      <dgm:t>
        <a:bodyPr/>
        <a:lstStyle/>
        <a:p>
          <a:endParaRPr lang="zh-CN" altLang="en-US"/>
        </a:p>
      </dgm:t>
    </dgm:pt>
    <dgm:pt modelId="{1445D724-F313-4621-BE63-3DE1528FD268}">
      <dgm:prSet phldrT="[文本]"/>
      <dgm:spPr/>
      <dgm:t>
        <a:bodyPr/>
        <a:lstStyle/>
        <a:p>
          <a:r>
            <a:rPr lang="en-US" altLang="zh-CN"/>
            <a:t>Magicstack</a:t>
          </a:r>
          <a:endParaRPr lang="zh-CN" altLang="en-US"/>
        </a:p>
      </dgm:t>
    </dgm:pt>
    <dgm:pt modelId="{491D9DF8-3F6B-4513-9484-DC64B995DEE7}" type="parTrans" cxnId="{6F7D6622-4C7A-40EE-8AB6-D9347D335DDB}">
      <dgm:prSet/>
      <dgm:spPr/>
      <dgm:t>
        <a:bodyPr/>
        <a:lstStyle/>
        <a:p>
          <a:endParaRPr lang="zh-CN" altLang="en-US"/>
        </a:p>
      </dgm:t>
    </dgm:pt>
    <dgm:pt modelId="{D2A525A5-7056-467B-B093-C437DD444307}" type="sibTrans" cxnId="{6F7D6622-4C7A-40EE-8AB6-D9347D335DDB}">
      <dgm:prSet/>
      <dgm:spPr/>
      <dgm:t>
        <a:bodyPr/>
        <a:lstStyle/>
        <a:p>
          <a:endParaRPr lang="zh-CN" altLang="en-US"/>
        </a:p>
      </dgm:t>
    </dgm:pt>
    <dgm:pt modelId="{7A03BB28-AF8C-4588-8331-E3AB39936398}">
      <dgm:prSet phldrT="[文本]"/>
      <dgm:spPr/>
      <dgm:t>
        <a:bodyPr/>
        <a:lstStyle/>
        <a:p>
          <a:r>
            <a:rPr lang="en-US" altLang="en-US"/>
            <a:t>jira</a:t>
          </a:r>
          <a:endParaRPr lang="zh-CN" altLang="en-US"/>
        </a:p>
      </dgm:t>
    </dgm:pt>
    <dgm:pt modelId="{7382179E-99E7-4402-BE3B-E5D466FC64A9}" type="parTrans" cxnId="{BF170BF2-37EE-47D4-BE98-C5A9A4AD7C77}">
      <dgm:prSet/>
      <dgm:spPr/>
      <dgm:t>
        <a:bodyPr/>
        <a:lstStyle/>
        <a:p>
          <a:endParaRPr lang="zh-CN" altLang="en-US"/>
        </a:p>
      </dgm:t>
    </dgm:pt>
    <dgm:pt modelId="{BDB6A0FC-3EE9-4227-827C-48AC54FA5533}" type="sibTrans" cxnId="{BF170BF2-37EE-47D4-BE98-C5A9A4AD7C77}">
      <dgm:prSet/>
      <dgm:spPr/>
      <dgm:t>
        <a:bodyPr/>
        <a:lstStyle/>
        <a:p>
          <a:endParaRPr lang="zh-CN" altLang="en-US"/>
        </a:p>
      </dgm:t>
    </dgm:pt>
    <dgm:pt modelId="{CB6AC28C-CC7D-46B6-BBEB-8F85134E767B}">
      <dgm:prSet/>
      <dgm:spPr/>
      <dgm:t>
        <a:bodyPr/>
        <a:lstStyle/>
        <a:p>
          <a:r>
            <a:rPr lang="zh-CN" altLang="en-US"/>
            <a:t>代码集中管理</a:t>
          </a:r>
          <a:endParaRPr lang="zh-CN" altLang="en-US"/>
        </a:p>
      </dgm:t>
    </dgm:pt>
    <dgm:pt modelId="{77F3017F-5C6E-4A79-8CC2-E67BD9519124}" type="parTrans" cxnId="{2D1A41B3-71F8-420E-93B3-133AE37F871D}">
      <dgm:prSet/>
      <dgm:spPr/>
      <dgm:t>
        <a:bodyPr/>
        <a:lstStyle/>
        <a:p>
          <a:endParaRPr lang="zh-CN" altLang="en-US"/>
        </a:p>
      </dgm:t>
    </dgm:pt>
    <dgm:pt modelId="{EF363FBB-2F0D-4AB9-909E-AFE2EFC6D34A}" type="sibTrans" cxnId="{2D1A41B3-71F8-420E-93B3-133AE37F871D}">
      <dgm:prSet/>
      <dgm:spPr/>
      <dgm:t>
        <a:bodyPr/>
        <a:lstStyle/>
        <a:p>
          <a:endParaRPr lang="zh-CN" altLang="en-US"/>
        </a:p>
      </dgm:t>
    </dgm:pt>
    <dgm:pt modelId="{FC49E27C-7128-490B-99CD-B30E984CDD49}">
      <dgm:prSet/>
      <dgm:spPr/>
      <dgm:t>
        <a:bodyPr/>
        <a:lstStyle/>
        <a:p>
          <a:r>
            <a:rPr lang="zh-CN" altLang="en-US"/>
            <a:t>版本控制</a:t>
          </a:r>
          <a:endParaRPr lang="zh-CN" altLang="en-US"/>
        </a:p>
      </dgm:t>
    </dgm:pt>
    <dgm:pt modelId="{3BAB756C-433C-4A11-9098-7302822717CC}" type="parTrans" cxnId="{1F0825A6-F463-45AD-977C-A79381FB012A}">
      <dgm:prSet/>
      <dgm:spPr/>
      <dgm:t>
        <a:bodyPr/>
        <a:lstStyle/>
        <a:p>
          <a:endParaRPr lang="zh-CN" altLang="en-US"/>
        </a:p>
      </dgm:t>
    </dgm:pt>
    <dgm:pt modelId="{8BE216B1-2FCC-42A4-9447-2EAC37C36AC1}" type="sibTrans" cxnId="{1F0825A6-F463-45AD-977C-A79381FB012A}">
      <dgm:prSet/>
      <dgm:spPr/>
      <dgm:t>
        <a:bodyPr/>
        <a:lstStyle/>
        <a:p>
          <a:endParaRPr lang="zh-CN" altLang="en-US"/>
        </a:p>
      </dgm:t>
    </dgm:pt>
    <dgm:pt modelId="{12779FF6-1776-4C73-9BD7-3FC139A15F24}">
      <dgm:prSet/>
      <dgm:spPr/>
      <dgm:t>
        <a:bodyPr/>
        <a:lstStyle/>
        <a:p>
          <a:r>
            <a:rPr lang="zh-CN" altLang="en-US"/>
            <a:t>快速测试</a:t>
          </a:r>
          <a:endParaRPr lang="zh-CN" altLang="en-US"/>
        </a:p>
      </dgm:t>
    </dgm:pt>
    <dgm:pt modelId="{02E4ED9B-2EC6-480A-BDAB-3AF85D6F5677}" type="parTrans" cxnId="{1CDD7DD8-B3C1-48C4-8E1F-80AE4D876757}">
      <dgm:prSet/>
      <dgm:spPr/>
      <dgm:t>
        <a:bodyPr/>
        <a:lstStyle/>
        <a:p>
          <a:endParaRPr lang="zh-CN" altLang="en-US"/>
        </a:p>
      </dgm:t>
    </dgm:pt>
    <dgm:pt modelId="{F64EF2A4-08B5-49E1-9E21-74E0E46DC451}" type="sibTrans" cxnId="{1CDD7DD8-B3C1-48C4-8E1F-80AE4D876757}">
      <dgm:prSet/>
      <dgm:spPr/>
      <dgm:t>
        <a:bodyPr/>
        <a:lstStyle/>
        <a:p>
          <a:endParaRPr lang="zh-CN" altLang="en-US"/>
        </a:p>
      </dgm:t>
    </dgm:pt>
    <dgm:pt modelId="{8A71AEBB-7FD0-4FCF-BC11-7655DE2E38B6}">
      <dgm:prSet/>
      <dgm:spPr/>
      <dgm:t>
        <a:bodyPr/>
        <a:lstStyle/>
        <a:p>
          <a:r>
            <a:rPr lang="zh-CN" altLang="en-US"/>
            <a:t>持续集成</a:t>
          </a:r>
          <a:endParaRPr lang="zh-CN" altLang="en-US"/>
        </a:p>
      </dgm:t>
    </dgm:pt>
    <dgm:pt modelId="{06E81CC9-31B5-473F-956F-A61A1A2929D3}" type="parTrans" cxnId="{DE2033EB-061B-4253-B4BE-0F6253869A17}">
      <dgm:prSet/>
      <dgm:spPr/>
      <dgm:t>
        <a:bodyPr/>
        <a:lstStyle/>
        <a:p>
          <a:endParaRPr lang="zh-CN" altLang="en-US"/>
        </a:p>
      </dgm:t>
    </dgm:pt>
    <dgm:pt modelId="{D16B8DCB-C400-48D6-99FF-0A8B760909FC}" type="sibTrans" cxnId="{DE2033EB-061B-4253-B4BE-0F6253869A17}">
      <dgm:prSet/>
      <dgm:spPr/>
      <dgm:t>
        <a:bodyPr/>
        <a:lstStyle/>
        <a:p>
          <a:endParaRPr lang="zh-CN" altLang="en-US"/>
        </a:p>
      </dgm:t>
    </dgm:pt>
    <dgm:pt modelId="{180ABD0A-3249-47B4-A545-27B6C0F1A31B}">
      <dgm:prSet/>
      <dgm:spPr/>
      <dgm:t>
        <a:bodyPr/>
        <a:lstStyle/>
        <a:p>
          <a:r>
            <a:rPr lang="zh-CN" altLang="en-US"/>
            <a:t>持续构建</a:t>
          </a:r>
          <a:endParaRPr lang="zh-CN" altLang="en-US"/>
        </a:p>
      </dgm:t>
    </dgm:pt>
    <dgm:pt modelId="{4249C6D9-F9E2-4E07-9EE4-FFEFA8A1EECD}" type="parTrans" cxnId="{6C80BA9F-F8A0-412E-9905-47495B9E6B8D}">
      <dgm:prSet/>
      <dgm:spPr/>
      <dgm:t>
        <a:bodyPr/>
        <a:lstStyle/>
        <a:p>
          <a:endParaRPr lang="zh-CN" altLang="en-US"/>
        </a:p>
      </dgm:t>
    </dgm:pt>
    <dgm:pt modelId="{9D74D9ED-DB9E-4978-A45D-9ECA5ADDB614}" type="sibTrans" cxnId="{6C80BA9F-F8A0-412E-9905-47495B9E6B8D}">
      <dgm:prSet/>
      <dgm:spPr/>
      <dgm:t>
        <a:bodyPr/>
        <a:lstStyle/>
        <a:p>
          <a:endParaRPr lang="zh-CN" altLang="en-US"/>
        </a:p>
      </dgm:t>
    </dgm:pt>
    <dgm:pt modelId="{3942E785-4EAE-4CA6-AA99-8A032C359A46}">
      <dgm:prSet/>
      <dgm:spPr/>
      <dgm:t>
        <a:bodyPr/>
        <a:lstStyle/>
        <a:p>
          <a:r>
            <a:rPr lang="zh-CN" altLang="en-US"/>
            <a:t>自动发布</a:t>
          </a:r>
          <a:endParaRPr lang="zh-CN" altLang="en-US"/>
        </a:p>
      </dgm:t>
    </dgm:pt>
    <dgm:pt modelId="{537AED39-A184-43F3-9B77-F064213354DF}" type="parTrans" cxnId="{3D5AC739-30C3-46C4-B13F-9992D5688E83}">
      <dgm:prSet/>
      <dgm:spPr/>
      <dgm:t>
        <a:bodyPr/>
        <a:lstStyle/>
        <a:p>
          <a:endParaRPr lang="zh-CN" altLang="en-US"/>
        </a:p>
      </dgm:t>
    </dgm:pt>
    <dgm:pt modelId="{7921EEDD-E45D-48E9-80A1-D2D0C21846B3}" type="sibTrans" cxnId="{3D5AC739-30C3-46C4-B13F-9992D5688E83}">
      <dgm:prSet/>
      <dgm:spPr/>
      <dgm:t>
        <a:bodyPr/>
        <a:lstStyle/>
        <a:p>
          <a:endParaRPr lang="zh-CN" altLang="en-US"/>
        </a:p>
      </dgm:t>
    </dgm:pt>
    <dgm:pt modelId="{BAB2E843-D272-4DA4-ABE0-2868B4EC394B}">
      <dgm:prSet/>
      <dgm:spPr/>
      <dgm:t>
        <a:bodyPr/>
        <a:lstStyle/>
        <a:p>
          <a:r>
            <a:rPr lang="en-US" altLang="zh-CN"/>
            <a:t>Bug</a:t>
          </a:r>
          <a:r>
            <a:rPr lang="zh-CN" altLang="en-US"/>
            <a:t>整理收集</a:t>
          </a:r>
          <a:endParaRPr lang="zh-CN" altLang="en-US"/>
        </a:p>
      </dgm:t>
    </dgm:pt>
    <dgm:pt modelId="{EBD9CD03-0DD0-43EB-9275-2942BF7B882A}" type="parTrans" cxnId="{21E60E28-5613-4AE8-BB49-4219D504E4BD}">
      <dgm:prSet/>
      <dgm:spPr/>
      <dgm:t>
        <a:bodyPr/>
        <a:lstStyle/>
        <a:p>
          <a:endParaRPr lang="zh-CN" altLang="en-US"/>
        </a:p>
      </dgm:t>
    </dgm:pt>
    <dgm:pt modelId="{B43D82DC-B49F-48F5-B51A-0FF27F402C14}" type="sibTrans" cxnId="{21E60E28-5613-4AE8-BB49-4219D504E4BD}">
      <dgm:prSet/>
      <dgm:spPr/>
      <dgm:t>
        <a:bodyPr/>
        <a:lstStyle/>
        <a:p>
          <a:endParaRPr lang="zh-CN" altLang="en-US"/>
        </a:p>
      </dgm:t>
    </dgm:pt>
    <dgm:pt modelId="{1114925B-A9C7-4B89-859B-C094CEF4B87D}">
      <dgm:prSet/>
      <dgm:spPr/>
      <dgm:t>
        <a:bodyPr/>
        <a:lstStyle/>
        <a:p>
          <a:r>
            <a:rPr lang="zh-CN" altLang="en-US"/>
            <a:t>问题跟踪</a:t>
          </a:r>
          <a:endParaRPr lang="zh-CN" altLang="en-US"/>
        </a:p>
      </dgm:t>
    </dgm:pt>
    <dgm:pt modelId="{A64418B4-3CD5-4F0D-832C-699655136BFF}" type="parTrans" cxnId="{968D1BE9-5ACA-4799-9B95-48BABFD11666}">
      <dgm:prSet/>
      <dgm:spPr/>
      <dgm:t>
        <a:bodyPr/>
        <a:lstStyle/>
        <a:p>
          <a:endParaRPr lang="zh-CN" altLang="en-US"/>
        </a:p>
      </dgm:t>
    </dgm:pt>
    <dgm:pt modelId="{CE5A37E7-64DA-4127-B1D2-844D9312066D}" type="sibTrans" cxnId="{968D1BE9-5ACA-4799-9B95-48BABFD11666}">
      <dgm:prSet/>
      <dgm:spPr/>
      <dgm:t>
        <a:bodyPr/>
        <a:lstStyle/>
        <a:p>
          <a:endParaRPr lang="zh-CN" altLang="en-US"/>
        </a:p>
      </dgm:t>
    </dgm:pt>
    <dgm:pt modelId="{D44A996B-F6BC-447A-8883-B847D2D37106}">
      <dgm:prSet/>
      <dgm:spPr/>
      <dgm:t>
        <a:bodyPr/>
        <a:lstStyle/>
        <a:p>
          <a:r>
            <a:rPr lang="zh-CN" altLang="en-US"/>
            <a:t>集成部署</a:t>
          </a:r>
          <a:endParaRPr lang="zh-CN" altLang="en-US"/>
        </a:p>
      </dgm:t>
    </dgm:pt>
    <dgm:pt modelId="{D4E49D24-6116-4311-B8B2-2166322A07C9}" type="parTrans" cxnId="{99D3ABA1-8393-434D-98E8-0D7DBBD50CBB}">
      <dgm:prSet/>
      <dgm:spPr/>
      <dgm:t>
        <a:bodyPr/>
        <a:lstStyle/>
        <a:p>
          <a:endParaRPr lang="zh-CN" altLang="en-US"/>
        </a:p>
      </dgm:t>
    </dgm:pt>
    <dgm:pt modelId="{8D0BBFDD-A1D3-46F2-83C5-ABC85E3CF085}" type="sibTrans" cxnId="{99D3ABA1-8393-434D-98E8-0D7DBBD50CBB}">
      <dgm:prSet/>
      <dgm:spPr/>
      <dgm:t>
        <a:bodyPr/>
        <a:lstStyle/>
        <a:p>
          <a:endParaRPr lang="zh-CN" altLang="en-US"/>
        </a:p>
      </dgm:t>
    </dgm:pt>
    <dgm:pt modelId="{E96DF02D-6E19-4EE4-8BA7-D8C698229992}">
      <dgm:prSet/>
      <dgm:spPr/>
      <dgm:t>
        <a:bodyPr/>
        <a:lstStyle/>
        <a:p>
          <a:r>
            <a:rPr lang="zh-CN" altLang="en-US"/>
            <a:t>持续运维</a:t>
          </a:r>
          <a:endParaRPr lang="zh-CN" altLang="en-US"/>
        </a:p>
      </dgm:t>
    </dgm:pt>
    <dgm:pt modelId="{F2F8E5B8-ABC9-4D9E-87D2-46FB82F6FA39}" type="parTrans" cxnId="{2B90F28D-1E18-4B84-ADE5-FF37EB277ADC}">
      <dgm:prSet/>
      <dgm:spPr/>
      <dgm:t>
        <a:bodyPr/>
        <a:lstStyle/>
        <a:p>
          <a:endParaRPr lang="zh-CN" altLang="en-US"/>
        </a:p>
      </dgm:t>
    </dgm:pt>
    <dgm:pt modelId="{C2652E55-1649-4C44-AF92-B9B167051997}" type="sibTrans" cxnId="{2B90F28D-1E18-4B84-ADE5-FF37EB277ADC}">
      <dgm:prSet/>
      <dgm:spPr/>
      <dgm:t>
        <a:bodyPr/>
        <a:lstStyle/>
        <a:p>
          <a:endParaRPr lang="zh-CN" altLang="en-US"/>
        </a:p>
      </dgm:t>
    </dgm:pt>
    <dgm:pt modelId="{FE7FB937-8752-4B73-9B31-F40F512FB664}">
      <dgm:prSet/>
      <dgm:spPr/>
      <dgm:t>
        <a:bodyPr/>
        <a:lstStyle/>
        <a:p>
          <a:r>
            <a:rPr lang="zh-CN" altLang="en-US"/>
            <a:t>逻辑问题跟踪</a:t>
          </a:r>
          <a:endParaRPr lang="zh-CN" altLang="en-US"/>
        </a:p>
      </dgm:t>
    </dgm:pt>
    <dgm:pt modelId="{61745850-815C-4E15-827C-FAC85E5ED54E}" type="parTrans" cxnId="{06482BF1-D612-4D8A-BBCC-0FA79B8C15CB}">
      <dgm:prSet/>
      <dgm:spPr/>
      <dgm:t>
        <a:bodyPr/>
        <a:lstStyle/>
        <a:p>
          <a:endParaRPr lang="zh-CN" altLang="en-US"/>
        </a:p>
      </dgm:t>
    </dgm:pt>
    <dgm:pt modelId="{E934BCA7-4FFF-47D8-8CC7-386AED51DE86}" type="sibTrans" cxnId="{06482BF1-D612-4D8A-BBCC-0FA79B8C15CB}">
      <dgm:prSet/>
      <dgm:spPr/>
      <dgm:t>
        <a:bodyPr/>
        <a:lstStyle/>
        <a:p>
          <a:endParaRPr lang="zh-CN" altLang="en-US"/>
        </a:p>
      </dgm:t>
    </dgm:pt>
    <dgm:pt modelId="{D1E8C297-AF36-42CB-B0DC-0B85F506CA57}">
      <dgm:prSet/>
      <dgm:spPr/>
      <dgm:t>
        <a:bodyPr/>
        <a:lstStyle/>
        <a:p>
          <a:r>
            <a:rPr lang="zh-CN" altLang="en-US"/>
            <a:t>整理需求生成开发任务</a:t>
          </a:r>
          <a:endParaRPr lang="zh-CN" altLang="en-US"/>
        </a:p>
      </dgm:t>
    </dgm:pt>
    <dgm:pt modelId="{8EC41D9A-8472-4B35-BDE7-000C7D7A49FC}" type="parTrans" cxnId="{7798C54D-2FD2-4099-ADA6-5F6CA4B4398E}">
      <dgm:prSet/>
      <dgm:spPr/>
      <dgm:t>
        <a:bodyPr/>
        <a:lstStyle/>
        <a:p>
          <a:endParaRPr lang="zh-CN" altLang="en-US"/>
        </a:p>
      </dgm:t>
    </dgm:pt>
    <dgm:pt modelId="{500ADC32-0201-4C12-A293-737ACB79A80F}" type="sibTrans" cxnId="{7798C54D-2FD2-4099-ADA6-5F6CA4B4398E}">
      <dgm:prSet/>
      <dgm:spPr/>
      <dgm:t>
        <a:bodyPr/>
        <a:lstStyle/>
        <a:p>
          <a:endParaRPr lang="zh-CN" altLang="en-US"/>
        </a:p>
      </dgm:t>
    </dgm:pt>
    <dgm:pt modelId="{EDA58511-C7B5-402F-9E16-70AD85CB503C}" type="pres">
      <dgm:prSet presAssocID="{6D3882B0-6BF8-4B4C-9BD5-54D8FE18E391}" presName="Name0" presStyleCnt="0">
        <dgm:presLayoutVars>
          <dgm:dir/>
          <dgm:animLvl val="lvl"/>
          <dgm:resizeHandles val="exact"/>
        </dgm:presLayoutVars>
      </dgm:prSet>
      <dgm:spPr/>
    </dgm:pt>
    <dgm:pt modelId="{7D0442E0-768F-421A-AFBF-C802BFF85DAF}" type="pres">
      <dgm:prSet presAssocID="{6D3882B0-6BF8-4B4C-9BD5-54D8FE18E391}" presName="tSp" presStyleCnt="0"/>
      <dgm:spPr/>
    </dgm:pt>
    <dgm:pt modelId="{EDDDB7B1-AA55-4BF9-A893-351D067F8ABA}" type="pres">
      <dgm:prSet presAssocID="{6D3882B0-6BF8-4B4C-9BD5-54D8FE18E391}" presName="bSp" presStyleCnt="0"/>
      <dgm:spPr/>
    </dgm:pt>
    <dgm:pt modelId="{367B8EDE-8F86-41F3-8332-49133A32BD94}" type="pres">
      <dgm:prSet presAssocID="{6D3882B0-6BF8-4B4C-9BD5-54D8FE18E391}" presName="process" presStyleCnt="0"/>
      <dgm:spPr/>
    </dgm:pt>
    <dgm:pt modelId="{E04E4178-0A57-4ADB-8CBC-001FD551CFF8}" type="pres">
      <dgm:prSet presAssocID="{D2A27AC8-67E1-4EE4-8EFA-61A566B25693}" presName="composite1" presStyleCnt="0"/>
      <dgm:spPr/>
    </dgm:pt>
    <dgm:pt modelId="{0AACE7C2-5B3F-46EB-8380-54F9DE39364F}" type="pres">
      <dgm:prSet presAssocID="{D2A27AC8-67E1-4EE4-8EFA-61A566B25693}" presName="dummyNode1" presStyleLbl="node1" presStyleIdx="0" presStyleCnt="6"/>
      <dgm:spPr/>
    </dgm:pt>
    <dgm:pt modelId="{2FA5B1D1-0A30-472B-914C-C67FBF2737A1}" type="pres">
      <dgm:prSet presAssocID="{D2A27AC8-67E1-4EE4-8EFA-61A566B25693}" presName="childNode1" presStyleLbl="bgAcc1" presStyleIdx="0" presStyleCnt="6">
        <dgm:presLayoutVars>
          <dgm:bulletEnabled val="1"/>
        </dgm:presLayoutVars>
      </dgm:prSet>
      <dgm:spPr/>
    </dgm:pt>
    <dgm:pt modelId="{7A23D6A8-C242-4512-B92F-0B1AAC98EAEB}" type="pres">
      <dgm:prSet presAssocID="{D2A27AC8-67E1-4EE4-8EFA-61A566B25693}" presName="childNode1tx" presStyleLbl="bgAcc1" presStyleIdx="0" presStyleCnt="6">
        <dgm:presLayoutVars>
          <dgm:bulletEnabled val="1"/>
        </dgm:presLayoutVars>
      </dgm:prSet>
      <dgm:spPr/>
    </dgm:pt>
    <dgm:pt modelId="{7157E5A0-4BA3-4947-A132-823F3B5BD5CB}" type="pres">
      <dgm:prSet presAssocID="{D2A27AC8-67E1-4EE4-8EFA-61A566B25693}" presName="parentNode1" presStyleLbl="node1" presStyleIdx="0" presStyleCnt="6">
        <dgm:presLayoutVars>
          <dgm:chMax val="1"/>
          <dgm:bulletEnabled val="1"/>
        </dgm:presLayoutVars>
      </dgm:prSet>
      <dgm:spPr/>
    </dgm:pt>
    <dgm:pt modelId="{93D69F76-8678-4852-8EB1-32F51D781A00}" type="pres">
      <dgm:prSet presAssocID="{D2A27AC8-67E1-4EE4-8EFA-61A566B25693}" presName="connSite1" presStyleCnt="0"/>
      <dgm:spPr/>
    </dgm:pt>
    <dgm:pt modelId="{30664861-772D-48E4-A2A7-C8650C87CE7C}" type="pres">
      <dgm:prSet presAssocID="{2F4D1B6F-2673-4127-8776-16FBA937E322}" presName="Name9" presStyleLbl="sibTrans2D1" presStyleIdx="0" presStyleCnt="5"/>
      <dgm:spPr/>
    </dgm:pt>
    <dgm:pt modelId="{5A7842ED-E5E0-4DD0-BF90-7700BDF66660}" type="pres">
      <dgm:prSet presAssocID="{A7800906-6F06-4A78-9CE9-AD4F9A391DA5}" presName="composite2" presStyleCnt="0"/>
      <dgm:spPr/>
    </dgm:pt>
    <dgm:pt modelId="{1133C452-9837-44F9-BD3A-B3B26D95171B}" type="pres">
      <dgm:prSet presAssocID="{A7800906-6F06-4A78-9CE9-AD4F9A391DA5}" presName="dummyNode2" presStyleLbl="node1" presStyleIdx="0" presStyleCnt="6"/>
      <dgm:spPr/>
    </dgm:pt>
    <dgm:pt modelId="{87DD3B3A-70F8-47D9-B994-11EDA037C44B}" type="pres">
      <dgm:prSet presAssocID="{A7800906-6F06-4A78-9CE9-AD4F9A391DA5}" presName="childNode2" presStyleLbl="bgAcc1" presStyleIdx="1" presStyleCnt="6">
        <dgm:presLayoutVars>
          <dgm:bulletEnabled val="1"/>
        </dgm:presLayoutVars>
      </dgm:prSet>
      <dgm:spPr/>
    </dgm:pt>
    <dgm:pt modelId="{04ADC06A-19A3-4ECC-B0CF-DB7BCFA19903}" type="pres">
      <dgm:prSet presAssocID="{A7800906-6F06-4A78-9CE9-AD4F9A391DA5}" presName="childNode2tx" presStyleLbl="bgAcc1" presStyleIdx="1" presStyleCnt="6">
        <dgm:presLayoutVars>
          <dgm:bulletEnabled val="1"/>
        </dgm:presLayoutVars>
      </dgm:prSet>
      <dgm:spPr/>
    </dgm:pt>
    <dgm:pt modelId="{C9D12E3B-3E7B-439E-8813-7A7AE2C8394B}" type="pres">
      <dgm:prSet presAssocID="{A7800906-6F06-4A78-9CE9-AD4F9A391DA5}" presName="parentNode2" presStyleLbl="node1" presStyleIdx="1" presStyleCnt="6">
        <dgm:presLayoutVars>
          <dgm:chMax val="0"/>
          <dgm:bulletEnabled val="1"/>
        </dgm:presLayoutVars>
      </dgm:prSet>
      <dgm:spPr/>
    </dgm:pt>
    <dgm:pt modelId="{F2CF6B80-4F5E-4810-9D0E-483C30655FF4}" type="pres">
      <dgm:prSet presAssocID="{A7800906-6F06-4A78-9CE9-AD4F9A391DA5}" presName="connSite2" presStyleCnt="0"/>
      <dgm:spPr/>
    </dgm:pt>
    <dgm:pt modelId="{3C492233-8804-4AB0-B56E-DE2ED63F9B7A}" type="pres">
      <dgm:prSet presAssocID="{00553493-ED37-4C9D-84B5-E68F9CC41F1A}" presName="Name18" presStyleLbl="sibTrans2D1" presStyleIdx="1" presStyleCnt="5"/>
      <dgm:spPr/>
    </dgm:pt>
    <dgm:pt modelId="{735D46A7-666F-47FB-A09E-39E5DB6ED624}" type="pres">
      <dgm:prSet presAssocID="{223CF760-0428-4069-B97C-4A8564B6D6DD}" presName="composite1" presStyleCnt="0"/>
      <dgm:spPr/>
    </dgm:pt>
    <dgm:pt modelId="{DFE29585-A13D-475A-8868-0D98A351A051}" type="pres">
      <dgm:prSet presAssocID="{223CF760-0428-4069-B97C-4A8564B6D6DD}" presName="dummyNode1" presStyleLbl="node1" presStyleIdx="1" presStyleCnt="6"/>
      <dgm:spPr/>
    </dgm:pt>
    <dgm:pt modelId="{9BD21771-F5F3-4E6A-9316-721C5841780C}" type="pres">
      <dgm:prSet presAssocID="{223CF760-0428-4069-B97C-4A8564B6D6DD}" presName="childNode1" presStyleLbl="bgAcc1" presStyleIdx="2" presStyleCnt="6">
        <dgm:presLayoutVars>
          <dgm:bulletEnabled val="1"/>
        </dgm:presLayoutVars>
      </dgm:prSet>
      <dgm:spPr/>
    </dgm:pt>
    <dgm:pt modelId="{5D18BE2D-9936-4160-83C4-AB7FFF01F445}" type="pres">
      <dgm:prSet presAssocID="{223CF760-0428-4069-B97C-4A8564B6D6DD}" presName="childNode1tx" presStyleLbl="bgAcc1" presStyleIdx="2" presStyleCnt="6">
        <dgm:presLayoutVars>
          <dgm:bulletEnabled val="1"/>
        </dgm:presLayoutVars>
      </dgm:prSet>
      <dgm:spPr/>
    </dgm:pt>
    <dgm:pt modelId="{7E87ED52-6D94-47C9-8455-9C32F98055EB}" type="pres">
      <dgm:prSet presAssocID="{223CF760-0428-4069-B97C-4A8564B6D6DD}" presName="parentNode1" presStyleLbl="node1" presStyleIdx="2" presStyleCnt="6">
        <dgm:presLayoutVars>
          <dgm:chMax val="1"/>
          <dgm:bulletEnabled val="1"/>
        </dgm:presLayoutVars>
      </dgm:prSet>
      <dgm:spPr/>
    </dgm:pt>
    <dgm:pt modelId="{26C27F71-1234-4D16-95EC-5F7D13F93820}" type="pres">
      <dgm:prSet presAssocID="{223CF760-0428-4069-B97C-4A8564B6D6DD}" presName="connSite1" presStyleCnt="0"/>
      <dgm:spPr/>
    </dgm:pt>
    <dgm:pt modelId="{C187018D-8944-4793-A9F8-0D77A2F16AAF}" type="pres">
      <dgm:prSet presAssocID="{15BEDDC4-9FB6-44A2-8B8D-661C4E6A40A3}" presName="Name9" presStyleLbl="sibTrans2D1" presStyleIdx="2" presStyleCnt="5"/>
      <dgm:spPr/>
    </dgm:pt>
    <dgm:pt modelId="{89703A53-387B-405E-98C8-640715DF9DE4}" type="pres">
      <dgm:prSet presAssocID="{6EE35595-6E35-4D54-994F-78C710B2FCE8}" presName="composite2" presStyleCnt="0"/>
      <dgm:spPr/>
    </dgm:pt>
    <dgm:pt modelId="{268CC4E8-64A0-46E3-BFAA-2A00F7B553AE}" type="pres">
      <dgm:prSet presAssocID="{6EE35595-6E35-4D54-994F-78C710B2FCE8}" presName="dummyNode2" presStyleLbl="node1" presStyleIdx="2" presStyleCnt="6"/>
      <dgm:spPr/>
    </dgm:pt>
    <dgm:pt modelId="{3AE1F247-F11C-4A26-BCB5-1AB5B6BD74A9}" type="pres">
      <dgm:prSet presAssocID="{6EE35595-6E35-4D54-994F-78C710B2FCE8}" presName="childNode2" presStyleLbl="bgAcc1" presStyleIdx="3" presStyleCnt="6">
        <dgm:presLayoutVars>
          <dgm:bulletEnabled val="1"/>
        </dgm:presLayoutVars>
      </dgm:prSet>
      <dgm:spPr/>
    </dgm:pt>
    <dgm:pt modelId="{804D2EA5-7903-45F3-BEDD-43DFCCBA8049}" type="pres">
      <dgm:prSet presAssocID="{6EE35595-6E35-4D54-994F-78C710B2FCE8}" presName="childNode2tx" presStyleLbl="bgAcc1" presStyleIdx="3" presStyleCnt="6">
        <dgm:presLayoutVars>
          <dgm:bulletEnabled val="1"/>
        </dgm:presLayoutVars>
      </dgm:prSet>
      <dgm:spPr/>
    </dgm:pt>
    <dgm:pt modelId="{466226EC-D35C-4009-A0BD-B476E4FF7EDD}" type="pres">
      <dgm:prSet presAssocID="{6EE35595-6E35-4D54-994F-78C710B2FCE8}" presName="parentNode2" presStyleLbl="node1" presStyleIdx="3" presStyleCnt="6">
        <dgm:presLayoutVars>
          <dgm:chMax val="0"/>
          <dgm:bulletEnabled val="1"/>
        </dgm:presLayoutVars>
      </dgm:prSet>
      <dgm:spPr/>
    </dgm:pt>
    <dgm:pt modelId="{704B6954-AF2F-4607-A205-275DEBA6B75A}" type="pres">
      <dgm:prSet presAssocID="{6EE35595-6E35-4D54-994F-78C710B2FCE8}" presName="connSite2" presStyleCnt="0"/>
      <dgm:spPr/>
    </dgm:pt>
    <dgm:pt modelId="{CD68DB73-2E11-4E15-9613-9061ECB75E96}" type="pres">
      <dgm:prSet presAssocID="{84B4D298-9489-4C0E-A09F-D1FEC01918F3}" presName="Name18" presStyleLbl="sibTrans2D1" presStyleIdx="3" presStyleCnt="5"/>
      <dgm:spPr/>
    </dgm:pt>
    <dgm:pt modelId="{5EE02447-ACD3-4801-B8F4-BDA5E6E8402C}" type="pres">
      <dgm:prSet presAssocID="{1445D724-F313-4621-BE63-3DE1528FD268}" presName="composite1" presStyleCnt="0"/>
      <dgm:spPr/>
    </dgm:pt>
    <dgm:pt modelId="{EB16426A-B344-42DF-BE59-875E9C8C55E1}" type="pres">
      <dgm:prSet presAssocID="{1445D724-F313-4621-BE63-3DE1528FD268}" presName="dummyNode1" presStyleLbl="node1" presStyleIdx="3" presStyleCnt="6"/>
      <dgm:spPr/>
    </dgm:pt>
    <dgm:pt modelId="{1909E581-8E3B-481D-B9A6-C8AD78BD73EA}" type="pres">
      <dgm:prSet presAssocID="{1445D724-F313-4621-BE63-3DE1528FD268}" presName="childNode1" presStyleLbl="bgAcc1" presStyleIdx="4" presStyleCnt="6">
        <dgm:presLayoutVars>
          <dgm:bulletEnabled val="1"/>
        </dgm:presLayoutVars>
      </dgm:prSet>
      <dgm:spPr/>
    </dgm:pt>
    <dgm:pt modelId="{80856CDC-AADF-4B88-A893-9DAE752CF37A}" type="pres">
      <dgm:prSet presAssocID="{1445D724-F313-4621-BE63-3DE1528FD268}" presName="childNode1tx" presStyleLbl="bgAcc1" presStyleIdx="4" presStyleCnt="6">
        <dgm:presLayoutVars>
          <dgm:bulletEnabled val="1"/>
        </dgm:presLayoutVars>
      </dgm:prSet>
      <dgm:spPr/>
    </dgm:pt>
    <dgm:pt modelId="{81EA3EE7-CFA4-41B7-B343-434D2B82B42E}" type="pres">
      <dgm:prSet presAssocID="{1445D724-F313-4621-BE63-3DE1528FD268}" presName="parentNode1" presStyleLbl="node1" presStyleIdx="4" presStyleCnt="6">
        <dgm:presLayoutVars>
          <dgm:chMax val="1"/>
          <dgm:bulletEnabled val="1"/>
        </dgm:presLayoutVars>
      </dgm:prSet>
      <dgm:spPr/>
    </dgm:pt>
    <dgm:pt modelId="{3433EBD0-1D99-4491-B2BC-5A1F15D7A69D}" type="pres">
      <dgm:prSet presAssocID="{1445D724-F313-4621-BE63-3DE1528FD268}" presName="connSite1" presStyleCnt="0"/>
      <dgm:spPr/>
    </dgm:pt>
    <dgm:pt modelId="{8DC0E4FC-AC31-4282-B01E-930ADC344BD4}" type="pres">
      <dgm:prSet presAssocID="{D2A525A5-7056-467B-B093-C437DD444307}" presName="Name9" presStyleLbl="sibTrans2D1" presStyleIdx="4" presStyleCnt="5"/>
      <dgm:spPr/>
    </dgm:pt>
    <dgm:pt modelId="{33DA61AD-3D42-4FEF-9964-52DF83B9C73D}" type="pres">
      <dgm:prSet presAssocID="{7A03BB28-AF8C-4588-8331-E3AB39936398}" presName="composite2" presStyleCnt="0"/>
      <dgm:spPr/>
    </dgm:pt>
    <dgm:pt modelId="{4FE96253-7078-4B5A-A253-1DFBEE34C0BF}" type="pres">
      <dgm:prSet presAssocID="{7A03BB28-AF8C-4588-8331-E3AB39936398}" presName="dummyNode2" presStyleLbl="node1" presStyleIdx="4" presStyleCnt="6"/>
      <dgm:spPr/>
    </dgm:pt>
    <dgm:pt modelId="{8E25E76F-24FF-49FC-9085-8A8ADFA39BB9}" type="pres">
      <dgm:prSet presAssocID="{7A03BB28-AF8C-4588-8331-E3AB39936398}" presName="childNode2" presStyleLbl="bgAcc1" presStyleIdx="5" presStyleCnt="6">
        <dgm:presLayoutVars>
          <dgm:bulletEnabled val="1"/>
        </dgm:presLayoutVars>
      </dgm:prSet>
      <dgm:spPr/>
    </dgm:pt>
    <dgm:pt modelId="{A6045E1E-2C4B-4C80-AB48-0671138A2DBE}" type="pres">
      <dgm:prSet presAssocID="{7A03BB28-AF8C-4588-8331-E3AB39936398}" presName="childNode2tx" presStyleLbl="bgAcc1" presStyleIdx="5" presStyleCnt="6">
        <dgm:presLayoutVars>
          <dgm:bulletEnabled val="1"/>
        </dgm:presLayoutVars>
      </dgm:prSet>
      <dgm:spPr/>
    </dgm:pt>
    <dgm:pt modelId="{DDBA4701-9885-44D5-BDA1-AC9BF8F3630E}" type="pres">
      <dgm:prSet presAssocID="{7A03BB28-AF8C-4588-8331-E3AB39936398}" presName="parentNode2" presStyleLbl="node1" presStyleIdx="5" presStyleCnt="6">
        <dgm:presLayoutVars>
          <dgm:chMax val="0"/>
          <dgm:bulletEnabled val="1"/>
        </dgm:presLayoutVars>
      </dgm:prSet>
      <dgm:spPr/>
    </dgm:pt>
    <dgm:pt modelId="{D33C4119-3F98-400A-9D80-9221951BFFA6}" type="pres">
      <dgm:prSet presAssocID="{7A03BB28-AF8C-4588-8331-E3AB39936398}" presName="connSite2" presStyleCnt="0"/>
      <dgm:spPr/>
    </dgm:pt>
  </dgm:ptLst>
  <dgm:cxnLst>
    <dgm:cxn modelId="{EE4D0F37-B812-4CAC-AB58-D35F3F7BA58D}" type="presOf" srcId="{12779FF6-1776-4C73-9BD7-3FC139A15F24}" destId="{87DD3B3A-70F8-47D9-B994-11EDA037C44B}" srcOrd="0" destOrd="0" presId="urn:microsoft.com/office/officeart/2005/8/layout/hProcess4"/>
    <dgm:cxn modelId="{D17752C6-AA88-401C-A7C2-5BF051036DF8}" type="presOf" srcId="{84B4D298-9489-4C0E-A09F-D1FEC01918F3}" destId="{CD68DB73-2E11-4E15-9613-9061ECB75E96}" srcOrd="0" destOrd="0" presId="urn:microsoft.com/office/officeart/2005/8/layout/hProcess4"/>
    <dgm:cxn modelId="{323E5A6E-136E-4698-9955-0048600B8F76}" type="presOf" srcId="{2F4D1B6F-2673-4127-8776-16FBA937E322}" destId="{30664861-772D-48E4-A2A7-C8650C87CE7C}" srcOrd="0" destOrd="0" presId="urn:microsoft.com/office/officeart/2005/8/layout/hProcess4"/>
    <dgm:cxn modelId="{6B6BCF22-F5F0-48C2-87A1-FA1334D25A27}" type="presOf" srcId="{D44A996B-F6BC-447A-8883-B847D2D37106}" destId="{80856CDC-AADF-4B88-A893-9DAE752CF37A}" srcOrd="1" destOrd="0" presId="urn:microsoft.com/office/officeart/2005/8/layout/hProcess4"/>
    <dgm:cxn modelId="{D8E79CBA-0868-4319-9D2F-31E5ECBFB49A}" type="presOf" srcId="{180ABD0A-3249-47B4-A545-27B6C0F1A31B}" destId="{5D18BE2D-9936-4160-83C4-AB7FFF01F445}" srcOrd="1" destOrd="0" presId="urn:microsoft.com/office/officeart/2005/8/layout/hProcess4"/>
    <dgm:cxn modelId="{8D103A24-C03E-4D7C-9A46-AFCB627C1A28}" type="presOf" srcId="{8A71AEBB-7FD0-4FCF-BC11-7655DE2E38B6}" destId="{04ADC06A-19A3-4ECC-B0CF-DB7BCFA19903}" srcOrd="1" destOrd="1" presId="urn:microsoft.com/office/officeart/2005/8/layout/hProcess4"/>
    <dgm:cxn modelId="{968D1BE9-5ACA-4799-9B95-48BABFD11666}" srcId="{6EE35595-6E35-4D54-994F-78C710B2FCE8}" destId="{1114925B-A9C7-4B89-859B-C094CEF4B87D}" srcOrd="1" destOrd="0" parTransId="{A64418B4-3CD5-4F0D-832C-699655136BFF}" sibTransId="{CE5A37E7-64DA-4127-B1D2-844D9312066D}"/>
    <dgm:cxn modelId="{33B97376-2AB3-4F1A-AEE4-34F1BF580C3E}" type="presOf" srcId="{D1E8C297-AF36-42CB-B0DC-0B85F506CA57}" destId="{A6045E1E-2C4B-4C80-AB48-0671138A2DBE}" srcOrd="1" destOrd="1" presId="urn:microsoft.com/office/officeart/2005/8/layout/hProcess4"/>
    <dgm:cxn modelId="{6F7D6622-4C7A-40EE-8AB6-D9347D335DDB}" srcId="{6D3882B0-6BF8-4B4C-9BD5-54D8FE18E391}" destId="{1445D724-F313-4621-BE63-3DE1528FD268}" srcOrd="4" destOrd="0" parTransId="{491D9DF8-3F6B-4513-9484-DC64B995DEE7}" sibTransId="{D2A525A5-7056-467B-B093-C437DD444307}"/>
    <dgm:cxn modelId="{62AEA498-2C09-4070-A0C2-A40EFBEA5529}" type="presOf" srcId="{CB6AC28C-CC7D-46B6-BBEB-8F85134E767B}" destId="{2FA5B1D1-0A30-472B-914C-C67FBF2737A1}" srcOrd="0" destOrd="0" presId="urn:microsoft.com/office/officeart/2005/8/layout/hProcess4"/>
    <dgm:cxn modelId="{11577884-0EAA-4DB2-B0DB-375D7F003548}" type="presOf" srcId="{FC49E27C-7128-490B-99CD-B30E984CDD49}" destId="{2FA5B1D1-0A30-472B-914C-C67FBF2737A1}" srcOrd="0" destOrd="1" presId="urn:microsoft.com/office/officeart/2005/8/layout/hProcess4"/>
    <dgm:cxn modelId="{E92BB034-E971-4F85-81FF-6CA0DAAE37DD}" srcId="{6D3882B0-6BF8-4B4C-9BD5-54D8FE18E391}" destId="{223CF760-0428-4069-B97C-4A8564B6D6DD}" srcOrd="2" destOrd="0" parTransId="{A9ACC453-7C1F-4F24-9DE1-3CAB26B95D16}" sibTransId="{15BEDDC4-9FB6-44A2-8B8D-661C4E6A40A3}"/>
    <dgm:cxn modelId="{DE2033EB-061B-4253-B4BE-0F6253869A17}" srcId="{A7800906-6F06-4A78-9CE9-AD4F9A391DA5}" destId="{8A71AEBB-7FD0-4FCF-BC11-7655DE2E38B6}" srcOrd="1" destOrd="0" parTransId="{06E81CC9-31B5-473F-956F-A61A1A2929D3}" sibTransId="{D16B8DCB-C400-48D6-99FF-0A8B760909FC}"/>
    <dgm:cxn modelId="{2B90F28D-1E18-4B84-ADE5-FF37EB277ADC}" srcId="{1445D724-F313-4621-BE63-3DE1528FD268}" destId="{E96DF02D-6E19-4EE4-8BA7-D8C698229992}" srcOrd="1" destOrd="0" parTransId="{F2F8E5B8-ABC9-4D9E-87D2-46FB82F6FA39}" sibTransId="{C2652E55-1649-4C44-AF92-B9B167051997}"/>
    <dgm:cxn modelId="{55DBEF18-961F-4BBD-A78A-13AD4C25AC29}" type="presOf" srcId="{BAB2E843-D272-4DA4-ABE0-2868B4EC394B}" destId="{3AE1F247-F11C-4A26-BCB5-1AB5B6BD74A9}" srcOrd="0" destOrd="0" presId="urn:microsoft.com/office/officeart/2005/8/layout/hProcess4"/>
    <dgm:cxn modelId="{70D8E282-C9FF-43B2-B1D9-85CBB6B85FA6}" type="presOf" srcId="{1114925B-A9C7-4B89-859B-C094CEF4B87D}" destId="{3AE1F247-F11C-4A26-BCB5-1AB5B6BD74A9}" srcOrd="0" destOrd="1" presId="urn:microsoft.com/office/officeart/2005/8/layout/hProcess4"/>
    <dgm:cxn modelId="{B43C2A3C-AB49-49E0-A489-5341361166BC}" type="presOf" srcId="{7A03BB28-AF8C-4588-8331-E3AB39936398}" destId="{DDBA4701-9885-44D5-BDA1-AC9BF8F3630E}" srcOrd="0" destOrd="0" presId="urn:microsoft.com/office/officeart/2005/8/layout/hProcess4"/>
    <dgm:cxn modelId="{4B0E987B-3EE9-43D8-B0A9-51FE34A8FA86}" type="presOf" srcId="{D1E8C297-AF36-42CB-B0DC-0B85F506CA57}" destId="{8E25E76F-24FF-49FC-9085-8A8ADFA39BB9}" srcOrd="0" destOrd="1" presId="urn:microsoft.com/office/officeart/2005/8/layout/hProcess4"/>
    <dgm:cxn modelId="{73F0340B-CF6F-4506-96F8-2BB75CEDE689}" type="presOf" srcId="{6D3882B0-6BF8-4B4C-9BD5-54D8FE18E391}" destId="{EDA58511-C7B5-402F-9E16-70AD85CB503C}" srcOrd="0" destOrd="0" presId="urn:microsoft.com/office/officeart/2005/8/layout/hProcess4"/>
    <dgm:cxn modelId="{3D5AC739-30C3-46C4-B13F-9992D5688E83}" srcId="{223CF760-0428-4069-B97C-4A8564B6D6DD}" destId="{3942E785-4EAE-4CA6-AA99-8A032C359A46}" srcOrd="1" destOrd="0" parTransId="{537AED39-A184-43F3-9B77-F064213354DF}" sibTransId="{7921EEDD-E45D-48E9-80A1-D2D0C21846B3}"/>
    <dgm:cxn modelId="{7798C54D-2FD2-4099-ADA6-5F6CA4B4398E}" srcId="{7A03BB28-AF8C-4588-8331-E3AB39936398}" destId="{D1E8C297-AF36-42CB-B0DC-0B85F506CA57}" srcOrd="1" destOrd="0" parTransId="{8EC41D9A-8472-4B35-BDE7-000C7D7A49FC}" sibTransId="{500ADC32-0201-4C12-A293-737ACB79A80F}"/>
    <dgm:cxn modelId="{0A332E4B-0941-4D82-86F3-F10C749586BD}" type="presOf" srcId="{D2A27AC8-67E1-4EE4-8EFA-61A566B25693}" destId="{7157E5A0-4BA3-4947-A132-823F3B5BD5CB}" srcOrd="0" destOrd="0" presId="urn:microsoft.com/office/officeart/2005/8/layout/hProcess4"/>
    <dgm:cxn modelId="{F0BEE684-E77B-4D50-8D4D-080FD51429D1}" type="presOf" srcId="{E96DF02D-6E19-4EE4-8BA7-D8C698229992}" destId="{1909E581-8E3B-481D-B9A6-C8AD78BD73EA}" srcOrd="0" destOrd="1" presId="urn:microsoft.com/office/officeart/2005/8/layout/hProcess4"/>
    <dgm:cxn modelId="{33C447B1-6073-4E0F-AFA4-5C9A5810CC1D}" type="presOf" srcId="{FE7FB937-8752-4B73-9B31-F40F512FB664}" destId="{A6045E1E-2C4B-4C80-AB48-0671138A2DBE}" srcOrd="1" destOrd="0" presId="urn:microsoft.com/office/officeart/2005/8/layout/hProcess4"/>
    <dgm:cxn modelId="{D3BD08E9-0C59-4DE2-AD37-F0AF4959F6A5}" srcId="{6D3882B0-6BF8-4B4C-9BD5-54D8FE18E391}" destId="{D2A27AC8-67E1-4EE4-8EFA-61A566B25693}" srcOrd="0" destOrd="0" parTransId="{AE7CA7D4-E19C-4F20-95D4-4A2ADB28A6A7}" sibTransId="{2F4D1B6F-2673-4127-8776-16FBA937E322}"/>
    <dgm:cxn modelId="{68D6DAAD-9828-464E-A9AA-A12E5736B0E3}" type="presOf" srcId="{223CF760-0428-4069-B97C-4A8564B6D6DD}" destId="{7E87ED52-6D94-47C9-8455-9C32F98055EB}" srcOrd="0" destOrd="0" presId="urn:microsoft.com/office/officeart/2005/8/layout/hProcess4"/>
    <dgm:cxn modelId="{F8373333-379B-4A8E-B3DF-A7348F562E2C}" srcId="{6D3882B0-6BF8-4B4C-9BD5-54D8FE18E391}" destId="{A7800906-6F06-4A78-9CE9-AD4F9A391DA5}" srcOrd="1" destOrd="0" parTransId="{5D2ECB22-3529-4645-B8DB-B18D5172E098}" sibTransId="{00553493-ED37-4C9D-84B5-E68F9CC41F1A}"/>
    <dgm:cxn modelId="{017BBF2F-349E-43D8-82E1-36A48F294C04}" type="presOf" srcId="{6EE35595-6E35-4D54-994F-78C710B2FCE8}" destId="{466226EC-D35C-4009-A0BD-B476E4FF7EDD}" srcOrd="0" destOrd="0" presId="urn:microsoft.com/office/officeart/2005/8/layout/hProcess4"/>
    <dgm:cxn modelId="{E3279EB8-D79F-4E71-82B5-811FCAF7C93F}" type="presOf" srcId="{1114925B-A9C7-4B89-859B-C094CEF4B87D}" destId="{804D2EA5-7903-45F3-BEDD-43DFCCBA8049}" srcOrd="1" destOrd="1" presId="urn:microsoft.com/office/officeart/2005/8/layout/hProcess4"/>
    <dgm:cxn modelId="{B178522D-468A-498F-A2A5-3C7E857131FF}" type="presOf" srcId="{180ABD0A-3249-47B4-A545-27B6C0F1A31B}" destId="{9BD21771-F5F3-4E6A-9316-721C5841780C}" srcOrd="0" destOrd="0" presId="urn:microsoft.com/office/officeart/2005/8/layout/hProcess4"/>
    <dgm:cxn modelId="{95690679-1436-40A5-B0C0-0C3FD5133B3C}" type="presOf" srcId="{FC49E27C-7128-490B-99CD-B30E984CDD49}" destId="{7A23D6A8-C242-4512-B92F-0B1AAC98EAEB}" srcOrd="1" destOrd="1" presId="urn:microsoft.com/office/officeart/2005/8/layout/hProcess4"/>
    <dgm:cxn modelId="{21E60E28-5613-4AE8-BB49-4219D504E4BD}" srcId="{6EE35595-6E35-4D54-994F-78C710B2FCE8}" destId="{BAB2E843-D272-4DA4-ABE0-2868B4EC394B}" srcOrd="0" destOrd="0" parTransId="{EBD9CD03-0DD0-43EB-9275-2942BF7B882A}" sibTransId="{B43D82DC-B49F-48F5-B51A-0FF27F402C14}"/>
    <dgm:cxn modelId="{99D3ABA1-8393-434D-98E8-0D7DBBD50CBB}" srcId="{1445D724-F313-4621-BE63-3DE1528FD268}" destId="{D44A996B-F6BC-447A-8883-B847D2D37106}" srcOrd="0" destOrd="0" parTransId="{D4E49D24-6116-4311-B8B2-2166322A07C9}" sibTransId="{8D0BBFDD-A1D3-46F2-83C5-ABC85E3CF085}"/>
    <dgm:cxn modelId="{1F0825A6-F463-45AD-977C-A79381FB012A}" srcId="{D2A27AC8-67E1-4EE4-8EFA-61A566B25693}" destId="{FC49E27C-7128-490B-99CD-B30E984CDD49}" srcOrd="1" destOrd="0" parTransId="{3BAB756C-433C-4A11-9098-7302822717CC}" sibTransId="{8BE216B1-2FCC-42A4-9447-2EAC37C36AC1}"/>
    <dgm:cxn modelId="{7B3F15C2-CD19-472B-843F-38C0120D2654}" type="presOf" srcId="{BAB2E843-D272-4DA4-ABE0-2868B4EC394B}" destId="{804D2EA5-7903-45F3-BEDD-43DFCCBA8049}" srcOrd="1" destOrd="0" presId="urn:microsoft.com/office/officeart/2005/8/layout/hProcess4"/>
    <dgm:cxn modelId="{2D1A41B3-71F8-420E-93B3-133AE37F871D}" srcId="{D2A27AC8-67E1-4EE4-8EFA-61A566B25693}" destId="{CB6AC28C-CC7D-46B6-BBEB-8F85134E767B}" srcOrd="0" destOrd="0" parTransId="{77F3017F-5C6E-4A79-8CC2-E67BD9519124}" sibTransId="{EF363FBB-2F0D-4AB9-909E-AFE2EFC6D34A}"/>
    <dgm:cxn modelId="{AE576F4E-CDCD-40A3-9C18-0B284B464DA8}" type="presOf" srcId="{8A71AEBB-7FD0-4FCF-BC11-7655DE2E38B6}" destId="{87DD3B3A-70F8-47D9-B994-11EDA037C44B}" srcOrd="0" destOrd="1" presId="urn:microsoft.com/office/officeart/2005/8/layout/hProcess4"/>
    <dgm:cxn modelId="{B18A0D6C-89F9-46C4-ABA6-248D9D2D476F}" type="presOf" srcId="{D44A996B-F6BC-447A-8883-B847D2D37106}" destId="{1909E581-8E3B-481D-B9A6-C8AD78BD73EA}" srcOrd="0" destOrd="0" presId="urn:microsoft.com/office/officeart/2005/8/layout/hProcess4"/>
    <dgm:cxn modelId="{F7CCFF33-269D-440A-A511-C1D797FA3694}" type="presOf" srcId="{CB6AC28C-CC7D-46B6-BBEB-8F85134E767B}" destId="{7A23D6A8-C242-4512-B92F-0B1AAC98EAEB}" srcOrd="1" destOrd="0" presId="urn:microsoft.com/office/officeart/2005/8/layout/hProcess4"/>
    <dgm:cxn modelId="{F1BAB34D-06BE-4320-AC8E-FF7FFED81572}" srcId="{6D3882B0-6BF8-4B4C-9BD5-54D8FE18E391}" destId="{6EE35595-6E35-4D54-994F-78C710B2FCE8}" srcOrd="3" destOrd="0" parTransId="{C9B92669-E5EC-440D-86E9-2D4A6FB232F1}" sibTransId="{84B4D298-9489-4C0E-A09F-D1FEC01918F3}"/>
    <dgm:cxn modelId="{B09A0B9F-BD96-406D-AE7D-2829798CC516}" type="presOf" srcId="{A7800906-6F06-4A78-9CE9-AD4F9A391DA5}" destId="{C9D12E3B-3E7B-439E-8813-7A7AE2C8394B}" srcOrd="0" destOrd="0" presId="urn:microsoft.com/office/officeart/2005/8/layout/hProcess4"/>
    <dgm:cxn modelId="{CE3328E6-EB44-4173-A7CC-6F71AD2A3881}" type="presOf" srcId="{15BEDDC4-9FB6-44A2-8B8D-661C4E6A40A3}" destId="{C187018D-8944-4793-A9F8-0D77A2F16AAF}" srcOrd="0" destOrd="0" presId="urn:microsoft.com/office/officeart/2005/8/layout/hProcess4"/>
    <dgm:cxn modelId="{5842FA57-CFE6-46EA-8CC1-C159724338CB}" type="presOf" srcId="{12779FF6-1776-4C73-9BD7-3FC139A15F24}" destId="{04ADC06A-19A3-4ECC-B0CF-DB7BCFA19903}" srcOrd="1" destOrd="0" presId="urn:microsoft.com/office/officeart/2005/8/layout/hProcess4"/>
    <dgm:cxn modelId="{6B232CEA-6D0C-4EE7-89C3-48D64451F554}" type="presOf" srcId="{E96DF02D-6E19-4EE4-8BA7-D8C698229992}" destId="{80856CDC-AADF-4B88-A893-9DAE752CF37A}" srcOrd="1" destOrd="1" presId="urn:microsoft.com/office/officeart/2005/8/layout/hProcess4"/>
    <dgm:cxn modelId="{1CDD7DD8-B3C1-48C4-8E1F-80AE4D876757}" srcId="{A7800906-6F06-4A78-9CE9-AD4F9A391DA5}" destId="{12779FF6-1776-4C73-9BD7-3FC139A15F24}" srcOrd="0" destOrd="0" parTransId="{02E4ED9B-2EC6-480A-BDAB-3AF85D6F5677}" sibTransId="{F64EF2A4-08B5-49E1-9E21-74E0E46DC451}"/>
    <dgm:cxn modelId="{37B2427C-D428-4FD5-BD5E-6C05B4DAFC16}" type="presOf" srcId="{00553493-ED37-4C9D-84B5-E68F9CC41F1A}" destId="{3C492233-8804-4AB0-B56E-DE2ED63F9B7A}" srcOrd="0" destOrd="0" presId="urn:microsoft.com/office/officeart/2005/8/layout/hProcess4"/>
    <dgm:cxn modelId="{EBBE6F80-76C6-4DAE-8187-2D012BE5C30E}" type="presOf" srcId="{1445D724-F313-4621-BE63-3DE1528FD268}" destId="{81EA3EE7-CFA4-41B7-B343-434D2B82B42E}" srcOrd="0" destOrd="0" presId="urn:microsoft.com/office/officeart/2005/8/layout/hProcess4"/>
    <dgm:cxn modelId="{5FD87E65-F7B0-4E7D-B00A-28050AA7D835}" type="presOf" srcId="{D2A525A5-7056-467B-B093-C437DD444307}" destId="{8DC0E4FC-AC31-4282-B01E-930ADC344BD4}" srcOrd="0" destOrd="0" presId="urn:microsoft.com/office/officeart/2005/8/layout/hProcess4"/>
    <dgm:cxn modelId="{6C80BA9F-F8A0-412E-9905-47495B9E6B8D}" srcId="{223CF760-0428-4069-B97C-4A8564B6D6DD}" destId="{180ABD0A-3249-47B4-A545-27B6C0F1A31B}" srcOrd="0" destOrd="0" parTransId="{4249C6D9-F9E2-4E07-9EE4-FFEFA8A1EECD}" sibTransId="{9D74D9ED-DB9E-4978-A45D-9ECA5ADDB614}"/>
    <dgm:cxn modelId="{7CE3FA4C-F2F3-4D84-BD46-F0FEB8533524}" type="presOf" srcId="{3942E785-4EAE-4CA6-AA99-8A032C359A46}" destId="{9BD21771-F5F3-4E6A-9316-721C5841780C}" srcOrd="0" destOrd="1" presId="urn:microsoft.com/office/officeart/2005/8/layout/hProcess4"/>
    <dgm:cxn modelId="{374DF284-691B-49BE-8E80-B0DD8D75A5B3}" type="presOf" srcId="{3942E785-4EAE-4CA6-AA99-8A032C359A46}" destId="{5D18BE2D-9936-4160-83C4-AB7FFF01F445}" srcOrd="1" destOrd="1" presId="urn:microsoft.com/office/officeart/2005/8/layout/hProcess4"/>
    <dgm:cxn modelId="{DE63981B-29C5-4260-BA5E-25BA52241FBD}" type="presOf" srcId="{FE7FB937-8752-4B73-9B31-F40F512FB664}" destId="{8E25E76F-24FF-49FC-9085-8A8ADFA39BB9}" srcOrd="0" destOrd="0" presId="urn:microsoft.com/office/officeart/2005/8/layout/hProcess4"/>
    <dgm:cxn modelId="{BF170BF2-37EE-47D4-BE98-C5A9A4AD7C77}" srcId="{6D3882B0-6BF8-4B4C-9BD5-54D8FE18E391}" destId="{7A03BB28-AF8C-4588-8331-E3AB39936398}" srcOrd="5" destOrd="0" parTransId="{7382179E-99E7-4402-BE3B-E5D466FC64A9}" sibTransId="{BDB6A0FC-3EE9-4227-827C-48AC54FA5533}"/>
    <dgm:cxn modelId="{06482BF1-D612-4D8A-BBCC-0FA79B8C15CB}" srcId="{7A03BB28-AF8C-4588-8331-E3AB39936398}" destId="{FE7FB937-8752-4B73-9B31-F40F512FB664}" srcOrd="0" destOrd="0" parTransId="{61745850-815C-4E15-827C-FAC85E5ED54E}" sibTransId="{E934BCA7-4FFF-47D8-8CC7-386AED51DE86}"/>
    <dgm:cxn modelId="{1340EC5E-A208-4F7A-95BD-A9D8CB7A6B22}" type="presParOf" srcId="{EDA58511-C7B5-402F-9E16-70AD85CB503C}" destId="{7D0442E0-768F-421A-AFBF-C802BFF85DAF}" srcOrd="0" destOrd="0" presId="urn:microsoft.com/office/officeart/2005/8/layout/hProcess4"/>
    <dgm:cxn modelId="{CBCC13C3-EFB6-41FA-942D-09365E7A2250}" type="presParOf" srcId="{EDA58511-C7B5-402F-9E16-70AD85CB503C}" destId="{EDDDB7B1-AA55-4BF9-A893-351D067F8ABA}" srcOrd="1" destOrd="0" presId="urn:microsoft.com/office/officeart/2005/8/layout/hProcess4"/>
    <dgm:cxn modelId="{8F74B1BD-071D-4625-8D4A-D03F7912A23D}" type="presParOf" srcId="{EDA58511-C7B5-402F-9E16-70AD85CB503C}" destId="{367B8EDE-8F86-41F3-8332-49133A32BD94}" srcOrd="2" destOrd="0" presId="urn:microsoft.com/office/officeart/2005/8/layout/hProcess4"/>
    <dgm:cxn modelId="{2E55CED6-E7AF-4A5D-93ED-42132292B343}" type="presParOf" srcId="{367B8EDE-8F86-41F3-8332-49133A32BD94}" destId="{E04E4178-0A57-4ADB-8CBC-001FD551CFF8}" srcOrd="0" destOrd="0" presId="urn:microsoft.com/office/officeart/2005/8/layout/hProcess4"/>
    <dgm:cxn modelId="{CB7EA6F7-1A5C-4B3C-84D6-2BADE0C477EA}" type="presParOf" srcId="{E04E4178-0A57-4ADB-8CBC-001FD551CFF8}" destId="{0AACE7C2-5B3F-46EB-8380-54F9DE39364F}" srcOrd="0" destOrd="0" presId="urn:microsoft.com/office/officeart/2005/8/layout/hProcess4"/>
    <dgm:cxn modelId="{A04B0997-3E7D-4C33-A197-CD71ADD61F79}" type="presParOf" srcId="{E04E4178-0A57-4ADB-8CBC-001FD551CFF8}" destId="{2FA5B1D1-0A30-472B-914C-C67FBF2737A1}" srcOrd="1" destOrd="0" presId="urn:microsoft.com/office/officeart/2005/8/layout/hProcess4"/>
    <dgm:cxn modelId="{90AA90D1-22A0-4F0F-B3BF-D3638A10B012}" type="presParOf" srcId="{E04E4178-0A57-4ADB-8CBC-001FD551CFF8}" destId="{7A23D6A8-C242-4512-B92F-0B1AAC98EAEB}" srcOrd="2" destOrd="0" presId="urn:microsoft.com/office/officeart/2005/8/layout/hProcess4"/>
    <dgm:cxn modelId="{67069CAC-5E0D-4CAD-922C-1A85073F97CC}" type="presParOf" srcId="{E04E4178-0A57-4ADB-8CBC-001FD551CFF8}" destId="{7157E5A0-4BA3-4947-A132-823F3B5BD5CB}" srcOrd="3" destOrd="0" presId="urn:microsoft.com/office/officeart/2005/8/layout/hProcess4"/>
    <dgm:cxn modelId="{E6C6EDDD-2201-4C6A-B758-4E13D76FF5B6}" type="presParOf" srcId="{E04E4178-0A57-4ADB-8CBC-001FD551CFF8}" destId="{93D69F76-8678-4852-8EB1-32F51D781A00}" srcOrd="4" destOrd="0" presId="urn:microsoft.com/office/officeart/2005/8/layout/hProcess4"/>
    <dgm:cxn modelId="{1A3439AF-E233-4FD7-B013-16904D9EA43B}" type="presParOf" srcId="{367B8EDE-8F86-41F3-8332-49133A32BD94}" destId="{30664861-772D-48E4-A2A7-C8650C87CE7C}" srcOrd="1" destOrd="0" presId="urn:microsoft.com/office/officeart/2005/8/layout/hProcess4"/>
    <dgm:cxn modelId="{7F750E93-097B-44B1-8BB6-E35C3D62F047}" type="presParOf" srcId="{367B8EDE-8F86-41F3-8332-49133A32BD94}" destId="{5A7842ED-E5E0-4DD0-BF90-7700BDF66660}" srcOrd="2" destOrd="0" presId="urn:microsoft.com/office/officeart/2005/8/layout/hProcess4"/>
    <dgm:cxn modelId="{63C36506-A076-43F4-AEC9-C06DD3A2B228}" type="presParOf" srcId="{5A7842ED-E5E0-4DD0-BF90-7700BDF66660}" destId="{1133C452-9837-44F9-BD3A-B3B26D95171B}" srcOrd="0" destOrd="0" presId="urn:microsoft.com/office/officeart/2005/8/layout/hProcess4"/>
    <dgm:cxn modelId="{4A3FCA7C-13B5-4087-BAAF-5D584AD04640}" type="presParOf" srcId="{5A7842ED-E5E0-4DD0-BF90-7700BDF66660}" destId="{87DD3B3A-70F8-47D9-B994-11EDA037C44B}" srcOrd="1" destOrd="0" presId="urn:microsoft.com/office/officeart/2005/8/layout/hProcess4"/>
    <dgm:cxn modelId="{530DBE51-8E66-4DC5-8FF2-216143BC0279}" type="presParOf" srcId="{5A7842ED-E5E0-4DD0-BF90-7700BDF66660}" destId="{04ADC06A-19A3-4ECC-B0CF-DB7BCFA19903}" srcOrd="2" destOrd="0" presId="urn:microsoft.com/office/officeart/2005/8/layout/hProcess4"/>
    <dgm:cxn modelId="{73F6BF14-AFA2-445F-B6F9-C927356EB15D}" type="presParOf" srcId="{5A7842ED-E5E0-4DD0-BF90-7700BDF66660}" destId="{C9D12E3B-3E7B-439E-8813-7A7AE2C8394B}" srcOrd="3" destOrd="0" presId="urn:microsoft.com/office/officeart/2005/8/layout/hProcess4"/>
    <dgm:cxn modelId="{DA0BC030-04DD-4E81-94FF-72D52D537411}" type="presParOf" srcId="{5A7842ED-E5E0-4DD0-BF90-7700BDF66660}" destId="{F2CF6B80-4F5E-4810-9D0E-483C30655FF4}" srcOrd="4" destOrd="0" presId="urn:microsoft.com/office/officeart/2005/8/layout/hProcess4"/>
    <dgm:cxn modelId="{44873906-32AA-43E3-ADCF-B3442195B347}" type="presParOf" srcId="{367B8EDE-8F86-41F3-8332-49133A32BD94}" destId="{3C492233-8804-4AB0-B56E-DE2ED63F9B7A}" srcOrd="3" destOrd="0" presId="urn:microsoft.com/office/officeart/2005/8/layout/hProcess4"/>
    <dgm:cxn modelId="{081D4648-6B23-4A7B-9969-62676FE52E6E}" type="presParOf" srcId="{367B8EDE-8F86-41F3-8332-49133A32BD94}" destId="{735D46A7-666F-47FB-A09E-39E5DB6ED624}" srcOrd="4" destOrd="0" presId="urn:microsoft.com/office/officeart/2005/8/layout/hProcess4"/>
    <dgm:cxn modelId="{4285C0B8-D114-4CA0-8E4D-9D64A7F01435}" type="presParOf" srcId="{735D46A7-666F-47FB-A09E-39E5DB6ED624}" destId="{DFE29585-A13D-475A-8868-0D98A351A051}" srcOrd="0" destOrd="0" presId="urn:microsoft.com/office/officeart/2005/8/layout/hProcess4"/>
    <dgm:cxn modelId="{225CD671-44A6-4C5B-9AB6-7DA20EA27CF1}" type="presParOf" srcId="{735D46A7-666F-47FB-A09E-39E5DB6ED624}" destId="{9BD21771-F5F3-4E6A-9316-721C5841780C}" srcOrd="1" destOrd="0" presId="urn:microsoft.com/office/officeart/2005/8/layout/hProcess4"/>
    <dgm:cxn modelId="{5108CD29-2E0D-4494-A32A-0D3E14696901}" type="presParOf" srcId="{735D46A7-666F-47FB-A09E-39E5DB6ED624}" destId="{5D18BE2D-9936-4160-83C4-AB7FFF01F445}" srcOrd="2" destOrd="0" presId="urn:microsoft.com/office/officeart/2005/8/layout/hProcess4"/>
    <dgm:cxn modelId="{CAAC9350-1A0D-4CE1-86D0-89CC0E6E7D94}" type="presParOf" srcId="{735D46A7-666F-47FB-A09E-39E5DB6ED624}" destId="{7E87ED52-6D94-47C9-8455-9C32F98055EB}" srcOrd="3" destOrd="0" presId="urn:microsoft.com/office/officeart/2005/8/layout/hProcess4"/>
    <dgm:cxn modelId="{E2E1CEBC-3577-431B-A05C-5533D5F21490}" type="presParOf" srcId="{735D46A7-666F-47FB-A09E-39E5DB6ED624}" destId="{26C27F71-1234-4D16-95EC-5F7D13F93820}" srcOrd="4" destOrd="0" presId="urn:microsoft.com/office/officeart/2005/8/layout/hProcess4"/>
    <dgm:cxn modelId="{427634AF-DE48-4B04-868D-810557EADDB7}" type="presParOf" srcId="{367B8EDE-8F86-41F3-8332-49133A32BD94}" destId="{C187018D-8944-4793-A9F8-0D77A2F16AAF}" srcOrd="5" destOrd="0" presId="urn:microsoft.com/office/officeart/2005/8/layout/hProcess4"/>
    <dgm:cxn modelId="{7B48CAA0-471C-4EF4-88E6-4C99ADA579AB}" type="presParOf" srcId="{367B8EDE-8F86-41F3-8332-49133A32BD94}" destId="{89703A53-387B-405E-98C8-640715DF9DE4}" srcOrd="6" destOrd="0" presId="urn:microsoft.com/office/officeart/2005/8/layout/hProcess4"/>
    <dgm:cxn modelId="{68EFB3F6-AA12-4A91-A56F-FDFCAE737481}" type="presParOf" srcId="{89703A53-387B-405E-98C8-640715DF9DE4}" destId="{268CC4E8-64A0-46E3-BFAA-2A00F7B553AE}" srcOrd="0" destOrd="0" presId="urn:microsoft.com/office/officeart/2005/8/layout/hProcess4"/>
    <dgm:cxn modelId="{CA442438-717C-405F-8203-A2B23B347869}" type="presParOf" srcId="{89703A53-387B-405E-98C8-640715DF9DE4}" destId="{3AE1F247-F11C-4A26-BCB5-1AB5B6BD74A9}" srcOrd="1" destOrd="0" presId="urn:microsoft.com/office/officeart/2005/8/layout/hProcess4"/>
    <dgm:cxn modelId="{815D7D51-F37C-4CEB-B1D8-F85C204AB543}" type="presParOf" srcId="{89703A53-387B-405E-98C8-640715DF9DE4}" destId="{804D2EA5-7903-45F3-BEDD-43DFCCBA8049}" srcOrd="2" destOrd="0" presId="urn:microsoft.com/office/officeart/2005/8/layout/hProcess4"/>
    <dgm:cxn modelId="{22657E87-0644-4E96-94A0-B17D3087ECC9}" type="presParOf" srcId="{89703A53-387B-405E-98C8-640715DF9DE4}" destId="{466226EC-D35C-4009-A0BD-B476E4FF7EDD}" srcOrd="3" destOrd="0" presId="urn:microsoft.com/office/officeart/2005/8/layout/hProcess4"/>
    <dgm:cxn modelId="{3F39EF01-5C7B-49E7-AAD0-93F8B59AF14F}" type="presParOf" srcId="{89703A53-387B-405E-98C8-640715DF9DE4}" destId="{704B6954-AF2F-4607-A205-275DEBA6B75A}" srcOrd="4" destOrd="0" presId="urn:microsoft.com/office/officeart/2005/8/layout/hProcess4"/>
    <dgm:cxn modelId="{55289048-9AF8-46A0-893A-2F3773748EC6}" type="presParOf" srcId="{367B8EDE-8F86-41F3-8332-49133A32BD94}" destId="{CD68DB73-2E11-4E15-9613-9061ECB75E96}" srcOrd="7" destOrd="0" presId="urn:microsoft.com/office/officeart/2005/8/layout/hProcess4"/>
    <dgm:cxn modelId="{9478C53E-2F08-4B0A-9F71-267F2D8E9914}" type="presParOf" srcId="{367B8EDE-8F86-41F3-8332-49133A32BD94}" destId="{5EE02447-ACD3-4801-B8F4-BDA5E6E8402C}" srcOrd="8" destOrd="0" presId="urn:microsoft.com/office/officeart/2005/8/layout/hProcess4"/>
    <dgm:cxn modelId="{5C37668B-178C-427E-94C3-5DCEAC00E7E5}" type="presParOf" srcId="{5EE02447-ACD3-4801-B8F4-BDA5E6E8402C}" destId="{EB16426A-B344-42DF-BE59-875E9C8C55E1}" srcOrd="0" destOrd="0" presId="urn:microsoft.com/office/officeart/2005/8/layout/hProcess4"/>
    <dgm:cxn modelId="{C4E5A167-D38E-4A90-8E15-978834F1F1F2}" type="presParOf" srcId="{5EE02447-ACD3-4801-B8F4-BDA5E6E8402C}" destId="{1909E581-8E3B-481D-B9A6-C8AD78BD73EA}" srcOrd="1" destOrd="0" presId="urn:microsoft.com/office/officeart/2005/8/layout/hProcess4"/>
    <dgm:cxn modelId="{79707DD5-50CF-4728-A310-D046405D7D0C}" type="presParOf" srcId="{5EE02447-ACD3-4801-B8F4-BDA5E6E8402C}" destId="{80856CDC-AADF-4B88-A893-9DAE752CF37A}" srcOrd="2" destOrd="0" presId="urn:microsoft.com/office/officeart/2005/8/layout/hProcess4"/>
    <dgm:cxn modelId="{21BDB983-B6FA-49AA-A7E7-D5BEA4B16681}" type="presParOf" srcId="{5EE02447-ACD3-4801-B8F4-BDA5E6E8402C}" destId="{81EA3EE7-CFA4-41B7-B343-434D2B82B42E}" srcOrd="3" destOrd="0" presId="urn:microsoft.com/office/officeart/2005/8/layout/hProcess4"/>
    <dgm:cxn modelId="{56C56630-9DD0-4493-924D-86A8BC4C3377}" type="presParOf" srcId="{5EE02447-ACD3-4801-B8F4-BDA5E6E8402C}" destId="{3433EBD0-1D99-4491-B2BC-5A1F15D7A69D}" srcOrd="4" destOrd="0" presId="urn:microsoft.com/office/officeart/2005/8/layout/hProcess4"/>
    <dgm:cxn modelId="{CACB9E71-297B-4ECF-AC2F-8B4F4F49A6A6}" type="presParOf" srcId="{367B8EDE-8F86-41F3-8332-49133A32BD94}" destId="{8DC0E4FC-AC31-4282-B01E-930ADC344BD4}" srcOrd="9" destOrd="0" presId="urn:microsoft.com/office/officeart/2005/8/layout/hProcess4"/>
    <dgm:cxn modelId="{DEDEA777-350C-4F46-80D5-E8FBB97B1B9D}" type="presParOf" srcId="{367B8EDE-8F86-41F3-8332-49133A32BD94}" destId="{33DA61AD-3D42-4FEF-9964-52DF83B9C73D}" srcOrd="10" destOrd="0" presId="urn:microsoft.com/office/officeart/2005/8/layout/hProcess4"/>
    <dgm:cxn modelId="{16B98392-E845-449F-A3E4-2DC84B78D819}" type="presParOf" srcId="{33DA61AD-3D42-4FEF-9964-52DF83B9C73D}" destId="{4FE96253-7078-4B5A-A253-1DFBEE34C0BF}" srcOrd="0" destOrd="0" presId="urn:microsoft.com/office/officeart/2005/8/layout/hProcess4"/>
    <dgm:cxn modelId="{5C2A8414-5E5D-4317-BA16-BB2045D96AF2}" type="presParOf" srcId="{33DA61AD-3D42-4FEF-9964-52DF83B9C73D}" destId="{8E25E76F-24FF-49FC-9085-8A8ADFA39BB9}" srcOrd="1" destOrd="0" presId="urn:microsoft.com/office/officeart/2005/8/layout/hProcess4"/>
    <dgm:cxn modelId="{F9A8AA80-A374-45C7-B9A1-B2150EE59B4C}" type="presParOf" srcId="{33DA61AD-3D42-4FEF-9964-52DF83B9C73D}" destId="{A6045E1E-2C4B-4C80-AB48-0671138A2DBE}" srcOrd="2" destOrd="0" presId="urn:microsoft.com/office/officeart/2005/8/layout/hProcess4"/>
    <dgm:cxn modelId="{F2A8F9A9-9FD1-4771-8E83-F71CE976EAF7}" type="presParOf" srcId="{33DA61AD-3D42-4FEF-9964-52DF83B9C73D}" destId="{DDBA4701-9885-44D5-BDA1-AC9BF8F3630E}" srcOrd="3" destOrd="0" presId="urn:microsoft.com/office/officeart/2005/8/layout/hProcess4"/>
    <dgm:cxn modelId="{A4F47A37-F810-481D-A9E9-F5EFF1C0ACD7}" type="presParOf" srcId="{33DA61AD-3D42-4FEF-9964-52DF83B9C73D}" destId="{D33C4119-3F98-400A-9D80-9221951BFFA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9736BD0-D85C-4665-8615-E358E434E590}" type="doc">
      <dgm:prSet loTypeId="urn:microsoft.com/office/officeart/2005/8/layout/cycle4" loCatId="matrix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C06B6E58-34EF-4841-9C34-F77243DE1DE9}">
      <dgm:prSet phldrT="[文本]"/>
      <dgm:spPr/>
      <dgm:t>
        <a:bodyPr/>
        <a:lstStyle/>
        <a:p>
          <a:r>
            <a:rPr lang="zh-CN" altLang="en-US"/>
            <a:t>智能化</a:t>
          </a:r>
          <a:endParaRPr lang="zh-CN" altLang="en-US"/>
        </a:p>
      </dgm:t>
    </dgm:pt>
    <dgm:pt modelId="{EAD555BE-44C5-402C-8938-6120013E29FF}" type="parTrans" cxnId="{71E8153A-60B1-4C0A-80A9-51933EDA4DCB}">
      <dgm:prSet/>
      <dgm:spPr/>
      <dgm:t>
        <a:bodyPr/>
        <a:lstStyle/>
        <a:p>
          <a:endParaRPr lang="zh-CN" altLang="en-US"/>
        </a:p>
      </dgm:t>
    </dgm:pt>
    <dgm:pt modelId="{E5A1537B-6B4A-4BFC-B8DE-6253C505E6CD}" type="sibTrans" cxnId="{71E8153A-60B1-4C0A-80A9-51933EDA4DCB}">
      <dgm:prSet/>
      <dgm:spPr/>
      <dgm:t>
        <a:bodyPr/>
        <a:lstStyle/>
        <a:p>
          <a:endParaRPr lang="zh-CN" altLang="en-US"/>
        </a:p>
      </dgm:t>
    </dgm:pt>
    <dgm:pt modelId="{97223F87-ED37-4841-AD72-AC4AC0177EAD}">
      <dgm:prSet phldrT="[文本]" custT="1"/>
      <dgm:spPr/>
      <dgm:t>
        <a:bodyPr/>
        <a:lstStyle/>
        <a:p>
          <a:r>
            <a:rPr lang="zh-CN" altLang="en-US" sz="1200">
              <a:latin typeface="宋体" panose="02010600030101010101" pitchFamily="2" charset="-122"/>
              <a:ea typeface="宋体" panose="02010600030101010101" pitchFamily="2" charset="-122"/>
            </a:rPr>
            <a:t>结合大数据或人工智能做到自动化自我修复和预防故障</a:t>
          </a:r>
          <a:endParaRPr lang="zh-CN" altLang="en-US" sz="12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005CF3CF-6B46-4100-864D-18678EE81A7D}" type="parTrans" cxnId="{63A60C75-9626-4F0B-AD19-F7F9DF555F17}">
      <dgm:prSet/>
      <dgm:spPr/>
      <dgm:t>
        <a:bodyPr/>
        <a:lstStyle/>
        <a:p>
          <a:endParaRPr lang="zh-CN" altLang="en-US"/>
        </a:p>
      </dgm:t>
    </dgm:pt>
    <dgm:pt modelId="{B16AEB1D-EA49-4200-9011-A1245A917801}" type="sibTrans" cxnId="{63A60C75-9626-4F0B-AD19-F7F9DF555F17}">
      <dgm:prSet/>
      <dgm:spPr/>
      <dgm:t>
        <a:bodyPr/>
        <a:lstStyle/>
        <a:p>
          <a:endParaRPr lang="zh-CN" altLang="en-US"/>
        </a:p>
      </dgm:t>
    </dgm:pt>
    <dgm:pt modelId="{5820B361-7C11-466F-B4CB-5831CAAD7550}">
      <dgm:prSet phldrT="[文本]"/>
      <dgm:spPr/>
      <dgm:t>
        <a:bodyPr/>
        <a:lstStyle/>
        <a:p>
          <a:r>
            <a:rPr lang="zh-CN" altLang="en-US"/>
            <a:t>可视化</a:t>
          </a:r>
          <a:endParaRPr lang="zh-CN" altLang="en-US"/>
        </a:p>
      </dgm:t>
    </dgm:pt>
    <dgm:pt modelId="{10FDD64F-C545-40BE-BF45-2A59130FBCDF}" type="parTrans" cxnId="{A32FE85F-7E11-453D-86DF-6871C5E91A20}">
      <dgm:prSet/>
      <dgm:spPr/>
      <dgm:t>
        <a:bodyPr/>
        <a:lstStyle/>
        <a:p>
          <a:endParaRPr lang="zh-CN" altLang="en-US"/>
        </a:p>
      </dgm:t>
    </dgm:pt>
    <dgm:pt modelId="{C664B793-5FEE-4450-9C3D-81122F843A0E}" type="sibTrans" cxnId="{A32FE85F-7E11-453D-86DF-6871C5E91A20}">
      <dgm:prSet/>
      <dgm:spPr/>
      <dgm:t>
        <a:bodyPr/>
        <a:lstStyle/>
        <a:p>
          <a:endParaRPr lang="zh-CN" altLang="en-US"/>
        </a:p>
      </dgm:t>
    </dgm:pt>
    <dgm:pt modelId="{649C8FCC-B3A0-433C-B43F-190BAE37C7CC}">
      <dgm:prSet phldrT="[文本]" custT="1"/>
      <dgm:spPr/>
      <dgm:t>
        <a:bodyPr/>
        <a:lstStyle/>
        <a:p>
          <a:r>
            <a:rPr lang="zh-CN" altLang="en-US" sz="1200">
              <a:latin typeface="宋体" panose="02010600030101010101" pitchFamily="2" charset="-122"/>
              <a:ea typeface="宋体" panose="02010600030101010101" pitchFamily="2" charset="-122"/>
            </a:rPr>
            <a:t>通过工具对于流程、工作状态、服务器状态 应用关系和网络模型就行动态修正</a:t>
          </a:r>
          <a:endParaRPr lang="zh-CN" altLang="en-US" sz="12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83FC026C-F994-4932-881C-8245BE08F91F}" type="parTrans" cxnId="{9519A8F1-737A-4120-B427-863CF974EAEE}">
      <dgm:prSet/>
      <dgm:spPr/>
      <dgm:t>
        <a:bodyPr/>
        <a:lstStyle/>
        <a:p>
          <a:endParaRPr lang="zh-CN" altLang="en-US"/>
        </a:p>
      </dgm:t>
    </dgm:pt>
    <dgm:pt modelId="{264427E6-BCF3-4456-A821-811AE52F6298}" type="sibTrans" cxnId="{9519A8F1-737A-4120-B427-863CF974EAEE}">
      <dgm:prSet/>
      <dgm:spPr/>
      <dgm:t>
        <a:bodyPr/>
        <a:lstStyle/>
        <a:p>
          <a:endParaRPr lang="zh-CN" altLang="en-US"/>
        </a:p>
      </dgm:t>
    </dgm:pt>
    <dgm:pt modelId="{28FB04EC-A929-478F-BBC6-816BC795B66D}">
      <dgm:prSet phldrT="[文本]"/>
      <dgm:spPr/>
      <dgm:t>
        <a:bodyPr/>
        <a:lstStyle/>
        <a:p>
          <a:r>
            <a:rPr lang="zh-CN" altLang="en-US"/>
            <a:t>流程化</a:t>
          </a:r>
          <a:endParaRPr lang="zh-CN" altLang="en-US"/>
        </a:p>
      </dgm:t>
    </dgm:pt>
    <dgm:pt modelId="{939CC3ED-64D7-436A-9A89-A45B54B9A7EC}" type="parTrans" cxnId="{F2EC0707-E768-4520-AF53-670661711AA1}">
      <dgm:prSet/>
      <dgm:spPr/>
      <dgm:t>
        <a:bodyPr/>
        <a:lstStyle/>
        <a:p>
          <a:endParaRPr lang="zh-CN" altLang="en-US"/>
        </a:p>
      </dgm:t>
    </dgm:pt>
    <dgm:pt modelId="{A85768F3-C104-4D33-A3C3-76E67A40866C}" type="sibTrans" cxnId="{F2EC0707-E768-4520-AF53-670661711AA1}">
      <dgm:prSet/>
      <dgm:spPr/>
      <dgm:t>
        <a:bodyPr/>
        <a:lstStyle/>
        <a:p>
          <a:endParaRPr lang="zh-CN" altLang="en-US"/>
        </a:p>
      </dgm:t>
    </dgm:pt>
    <dgm:pt modelId="{C93966B4-1926-4C70-8C30-89F436C4B077}">
      <dgm:prSet phldrT="[文本]" custT="1"/>
      <dgm:spPr/>
      <dgm:t>
        <a:bodyPr/>
        <a:lstStyle/>
        <a:p>
          <a:r>
            <a:rPr lang="zh-CN" altLang="en-US" sz="1200">
              <a:latin typeface="宋体" panose="02010600030101010101" pitchFamily="2" charset="-122"/>
              <a:ea typeface="宋体" panose="02010600030101010101" pitchFamily="2" charset="-122"/>
            </a:rPr>
            <a:t>以</a:t>
          </a:r>
          <a:r>
            <a:rPr lang="en-US" altLang="zh-CN" sz="1200">
              <a:latin typeface="宋体" panose="02010600030101010101" pitchFamily="2" charset="-122"/>
              <a:ea typeface="宋体" panose="02010600030101010101" pitchFamily="2" charset="-122"/>
            </a:rPr>
            <a:t>itil</a:t>
          </a:r>
          <a:r>
            <a:rPr lang="zh-CN" altLang="en-US" sz="1200">
              <a:latin typeface="宋体" panose="02010600030101010101" pitchFamily="2" charset="-122"/>
              <a:ea typeface="宋体" panose="02010600030101010101" pitchFamily="2" charset="-122"/>
            </a:rPr>
            <a:t>为核心建立线上和线下更贴合</a:t>
          </a:r>
          <a:r>
            <a:rPr lang="en-US" altLang="zh-CN" sz="1200">
              <a:latin typeface="宋体" panose="02010600030101010101" pitchFamily="2" charset="-122"/>
              <a:ea typeface="宋体" panose="02010600030101010101" pitchFamily="2" charset="-122"/>
            </a:rPr>
            <a:t>IT</a:t>
          </a:r>
          <a:r>
            <a:rPr lang="zh-CN" altLang="en-US" sz="1200">
              <a:latin typeface="宋体" panose="02010600030101010101" pitchFamily="2" charset="-122"/>
              <a:ea typeface="宋体" panose="02010600030101010101" pitchFamily="2" charset="-122"/>
            </a:rPr>
            <a:t>服务的工作流程</a:t>
          </a:r>
          <a:endParaRPr lang="zh-CN" altLang="en-US" sz="12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80F2AC91-DEB8-495D-BA75-66BF0ABC5023}" type="parTrans" cxnId="{50120909-37FA-4A02-A614-3E5660E6B5C7}">
      <dgm:prSet/>
      <dgm:spPr/>
      <dgm:t>
        <a:bodyPr/>
        <a:lstStyle/>
        <a:p>
          <a:endParaRPr lang="zh-CN" altLang="en-US"/>
        </a:p>
      </dgm:t>
    </dgm:pt>
    <dgm:pt modelId="{CE1A4B81-FDEA-497B-A730-661C3BFDAFD7}" type="sibTrans" cxnId="{50120909-37FA-4A02-A614-3E5660E6B5C7}">
      <dgm:prSet/>
      <dgm:spPr/>
      <dgm:t>
        <a:bodyPr/>
        <a:lstStyle/>
        <a:p>
          <a:endParaRPr lang="zh-CN" altLang="en-US"/>
        </a:p>
      </dgm:t>
    </dgm:pt>
    <dgm:pt modelId="{6112D8C3-083F-474A-93E5-DB9909556176}">
      <dgm:prSet phldrT="[文本]"/>
      <dgm:spPr/>
      <dgm:t>
        <a:bodyPr/>
        <a:lstStyle/>
        <a:p>
          <a:r>
            <a:rPr lang="zh-CN" altLang="en-US"/>
            <a:t>一站式</a:t>
          </a:r>
          <a:endParaRPr lang="zh-CN" altLang="en-US"/>
        </a:p>
      </dgm:t>
    </dgm:pt>
    <dgm:pt modelId="{8DF6A71A-497D-4DBE-A920-E792D5A6CFF5}" type="parTrans" cxnId="{F1C8C3B2-61A9-4BAB-92CB-8985C79854EB}">
      <dgm:prSet/>
      <dgm:spPr/>
      <dgm:t>
        <a:bodyPr/>
        <a:lstStyle/>
        <a:p>
          <a:endParaRPr lang="zh-CN" altLang="en-US"/>
        </a:p>
      </dgm:t>
    </dgm:pt>
    <dgm:pt modelId="{CD92B37A-BD8B-4AAE-952E-9D8B169054EF}" type="sibTrans" cxnId="{F1C8C3B2-61A9-4BAB-92CB-8985C79854EB}">
      <dgm:prSet/>
      <dgm:spPr/>
      <dgm:t>
        <a:bodyPr/>
        <a:lstStyle/>
        <a:p>
          <a:endParaRPr lang="zh-CN" altLang="en-US"/>
        </a:p>
      </dgm:t>
    </dgm:pt>
    <dgm:pt modelId="{3EAB090A-47F3-4BA1-9CB5-317A87BFDE71}">
      <dgm:prSet phldrT="[文本]" custT="1"/>
      <dgm:spPr/>
      <dgm:t>
        <a:bodyPr/>
        <a:lstStyle/>
        <a:p>
          <a:r>
            <a:rPr lang="zh-CN" altLang="en-US" sz="1200">
              <a:latin typeface="宋体" panose="02010600030101010101" pitchFamily="2" charset="-122"/>
              <a:ea typeface="宋体" panose="02010600030101010101" pitchFamily="2" charset="-122"/>
            </a:rPr>
            <a:t>统一平台，全站管控</a:t>
          </a:r>
          <a:endParaRPr lang="zh-CN" altLang="en-US" sz="12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2AC23FB1-DDDE-4E18-AEEB-A9FB32F091B1}" type="parTrans" cxnId="{F99006BA-A8EA-4153-82D5-DB88B19F5FB8}">
      <dgm:prSet/>
      <dgm:spPr/>
      <dgm:t>
        <a:bodyPr/>
        <a:lstStyle/>
        <a:p>
          <a:endParaRPr lang="zh-CN" altLang="en-US"/>
        </a:p>
      </dgm:t>
    </dgm:pt>
    <dgm:pt modelId="{09EF1838-79CC-4F34-93A4-B5C36228FCB1}" type="sibTrans" cxnId="{F99006BA-A8EA-4153-82D5-DB88B19F5FB8}">
      <dgm:prSet/>
      <dgm:spPr/>
      <dgm:t>
        <a:bodyPr/>
        <a:lstStyle/>
        <a:p>
          <a:endParaRPr lang="zh-CN" altLang="en-US"/>
        </a:p>
      </dgm:t>
    </dgm:pt>
    <dgm:pt modelId="{E1189FAE-77E7-4772-AFED-A58922DB367F}" type="pres">
      <dgm:prSet presAssocID="{D9736BD0-D85C-4665-8615-E358E434E59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7561CED8-7CC2-4414-9231-3866C4A747EC}" type="pres">
      <dgm:prSet presAssocID="{D9736BD0-D85C-4665-8615-E358E434E590}" presName="children" presStyleCnt="0"/>
      <dgm:spPr/>
    </dgm:pt>
    <dgm:pt modelId="{31C5EAF6-1B43-4663-8DD7-07058C7821A5}" type="pres">
      <dgm:prSet presAssocID="{D9736BD0-D85C-4665-8615-E358E434E590}" presName="child1group" presStyleCnt="0"/>
      <dgm:spPr/>
    </dgm:pt>
    <dgm:pt modelId="{29279A9F-CB75-4A9C-AE15-235866E83EC9}" type="pres">
      <dgm:prSet presAssocID="{D9736BD0-D85C-4665-8615-E358E434E590}" presName="child1" presStyleLbl="bgAcc1" presStyleIdx="0" presStyleCnt="4"/>
      <dgm:spPr/>
    </dgm:pt>
    <dgm:pt modelId="{CA1C907B-5123-4FD1-846C-40F17DF58397}" type="pres">
      <dgm:prSet presAssocID="{D9736BD0-D85C-4665-8615-E358E434E590}" presName="child1Text" presStyleLbl="bgAcc1" presStyleIdx="0" presStyleCnt="4">
        <dgm:presLayoutVars>
          <dgm:bulletEnabled val="1"/>
        </dgm:presLayoutVars>
      </dgm:prSet>
      <dgm:spPr/>
    </dgm:pt>
    <dgm:pt modelId="{8908E700-47CF-40E1-88A6-627C98B73D7D}" type="pres">
      <dgm:prSet presAssocID="{D9736BD0-D85C-4665-8615-E358E434E590}" presName="child2group" presStyleCnt="0"/>
      <dgm:spPr/>
    </dgm:pt>
    <dgm:pt modelId="{EEDF330E-D5F8-431D-9DCC-1DE2BA1E9FCA}" type="pres">
      <dgm:prSet presAssocID="{D9736BD0-D85C-4665-8615-E358E434E590}" presName="child2" presStyleLbl="bgAcc1" presStyleIdx="1" presStyleCnt="4"/>
      <dgm:spPr/>
    </dgm:pt>
    <dgm:pt modelId="{174BAF41-644E-4471-BF05-E80A0B248157}" type="pres">
      <dgm:prSet presAssocID="{D9736BD0-D85C-4665-8615-E358E434E590}" presName="child2Text" presStyleLbl="bgAcc1" presStyleIdx="1" presStyleCnt="4">
        <dgm:presLayoutVars>
          <dgm:bulletEnabled val="1"/>
        </dgm:presLayoutVars>
      </dgm:prSet>
      <dgm:spPr/>
    </dgm:pt>
    <dgm:pt modelId="{A7CF6D9C-8EB0-48E1-8A85-521A22487AE0}" type="pres">
      <dgm:prSet presAssocID="{D9736BD0-D85C-4665-8615-E358E434E590}" presName="child3group" presStyleCnt="0"/>
      <dgm:spPr/>
    </dgm:pt>
    <dgm:pt modelId="{C8B54DBE-8E77-4CA7-8A0F-2A1820D867F5}" type="pres">
      <dgm:prSet presAssocID="{D9736BD0-D85C-4665-8615-E358E434E590}" presName="child3" presStyleLbl="bgAcc1" presStyleIdx="2" presStyleCnt="4"/>
      <dgm:spPr/>
    </dgm:pt>
    <dgm:pt modelId="{CC8853FA-7D7B-4B02-B76C-6A46214F14C6}" type="pres">
      <dgm:prSet presAssocID="{D9736BD0-D85C-4665-8615-E358E434E590}" presName="child3Text" presStyleLbl="bgAcc1" presStyleIdx="2" presStyleCnt="4">
        <dgm:presLayoutVars>
          <dgm:bulletEnabled val="1"/>
        </dgm:presLayoutVars>
      </dgm:prSet>
      <dgm:spPr/>
    </dgm:pt>
    <dgm:pt modelId="{2F1AB3EC-CEA6-4C8B-8AFA-E2FCA7824217}" type="pres">
      <dgm:prSet presAssocID="{D9736BD0-D85C-4665-8615-E358E434E590}" presName="child4group" presStyleCnt="0"/>
      <dgm:spPr/>
    </dgm:pt>
    <dgm:pt modelId="{DC7009C5-6175-4166-BE9C-3D1BADA5E005}" type="pres">
      <dgm:prSet presAssocID="{D9736BD0-D85C-4665-8615-E358E434E590}" presName="child4" presStyleLbl="bgAcc1" presStyleIdx="3" presStyleCnt="4"/>
      <dgm:spPr/>
    </dgm:pt>
    <dgm:pt modelId="{FD39F0F8-E387-472D-8BF7-FD1055C4D3AD}" type="pres">
      <dgm:prSet presAssocID="{D9736BD0-D85C-4665-8615-E358E434E590}" presName="child4Text" presStyleLbl="bgAcc1" presStyleIdx="3" presStyleCnt="4">
        <dgm:presLayoutVars>
          <dgm:bulletEnabled val="1"/>
        </dgm:presLayoutVars>
      </dgm:prSet>
      <dgm:spPr/>
    </dgm:pt>
    <dgm:pt modelId="{AB061B00-5D45-4530-946D-906F982419B3}" type="pres">
      <dgm:prSet presAssocID="{D9736BD0-D85C-4665-8615-E358E434E590}" presName="childPlaceholder" presStyleCnt="0"/>
      <dgm:spPr/>
    </dgm:pt>
    <dgm:pt modelId="{4D4D7556-C485-4299-B6E3-BE69D469EE9B}" type="pres">
      <dgm:prSet presAssocID="{D9736BD0-D85C-4665-8615-E358E434E590}" presName="circle" presStyleCnt="0"/>
      <dgm:spPr/>
    </dgm:pt>
    <dgm:pt modelId="{845B5A47-B303-4F5C-B1DF-34BB33DA5F67}" type="pres">
      <dgm:prSet presAssocID="{D9736BD0-D85C-4665-8615-E358E434E590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31ECBF25-54C3-42C4-AACF-868AC67BABAF}" type="pres">
      <dgm:prSet presAssocID="{D9736BD0-D85C-4665-8615-E358E434E590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B0C017E5-0015-45DD-817F-1BC0E749B1C2}" type="pres">
      <dgm:prSet presAssocID="{D9736BD0-D85C-4665-8615-E358E434E590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0964B122-D8F4-4C48-81B6-4BBCAFD59BF0}" type="pres">
      <dgm:prSet presAssocID="{D9736BD0-D85C-4665-8615-E358E434E590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BADBDF57-C6A2-4AB2-A5DD-7EABAD250B7D}" type="pres">
      <dgm:prSet presAssocID="{D9736BD0-D85C-4665-8615-E358E434E590}" presName="quadrantPlaceholder" presStyleCnt="0"/>
      <dgm:spPr/>
    </dgm:pt>
    <dgm:pt modelId="{245E9A29-722D-45D5-A742-FB05C11752DF}" type="pres">
      <dgm:prSet presAssocID="{D9736BD0-D85C-4665-8615-E358E434E590}" presName="center1" presStyleLbl="fgShp" presStyleIdx="0" presStyleCnt="2"/>
      <dgm:spPr/>
    </dgm:pt>
    <dgm:pt modelId="{0DA0216C-32CF-457A-9D3C-F2C61B0B50D9}" type="pres">
      <dgm:prSet presAssocID="{D9736BD0-D85C-4665-8615-E358E434E590}" presName="center2" presStyleLbl="fgShp" presStyleIdx="1" presStyleCnt="2"/>
      <dgm:spPr/>
    </dgm:pt>
  </dgm:ptLst>
  <dgm:cxnLst>
    <dgm:cxn modelId="{F2EC0707-E768-4520-AF53-670661711AA1}" srcId="{D9736BD0-D85C-4665-8615-E358E434E590}" destId="{28FB04EC-A929-478F-BBC6-816BC795B66D}" srcOrd="2" destOrd="0" parTransId="{939CC3ED-64D7-436A-9A89-A45B54B9A7EC}" sibTransId="{A85768F3-C104-4D33-A3C3-76E67A40866C}"/>
    <dgm:cxn modelId="{14428B35-0423-4C9F-A3F9-030A36CB3A26}" type="presOf" srcId="{C93966B4-1926-4C70-8C30-89F436C4B077}" destId="{CC8853FA-7D7B-4B02-B76C-6A46214F14C6}" srcOrd="1" destOrd="0" presId="urn:microsoft.com/office/officeart/2005/8/layout/cycle4"/>
    <dgm:cxn modelId="{64935B4B-8370-4BD1-8CCA-ABE8B7AC4907}" type="presOf" srcId="{3EAB090A-47F3-4BA1-9CB5-317A87BFDE71}" destId="{FD39F0F8-E387-472D-8BF7-FD1055C4D3AD}" srcOrd="1" destOrd="0" presId="urn:microsoft.com/office/officeart/2005/8/layout/cycle4"/>
    <dgm:cxn modelId="{DAC6FC9A-C1C8-4E4C-8A4F-F859BDAA87F2}" type="presOf" srcId="{649C8FCC-B3A0-433C-B43F-190BAE37C7CC}" destId="{EEDF330E-D5F8-431D-9DCC-1DE2BA1E9FCA}" srcOrd="0" destOrd="0" presId="urn:microsoft.com/office/officeart/2005/8/layout/cycle4"/>
    <dgm:cxn modelId="{6B62B6B0-D3F6-49C6-B3F4-483D8CDCE3A2}" type="presOf" srcId="{6112D8C3-083F-474A-93E5-DB9909556176}" destId="{0964B122-D8F4-4C48-81B6-4BBCAFD59BF0}" srcOrd="0" destOrd="0" presId="urn:microsoft.com/office/officeart/2005/8/layout/cycle4"/>
    <dgm:cxn modelId="{6F3060FB-42E4-4E23-9DEF-7DAAB570B36B}" type="presOf" srcId="{C93966B4-1926-4C70-8C30-89F436C4B077}" destId="{C8B54DBE-8E77-4CA7-8A0F-2A1820D867F5}" srcOrd="0" destOrd="0" presId="urn:microsoft.com/office/officeart/2005/8/layout/cycle4"/>
    <dgm:cxn modelId="{A58172E1-F0E0-4046-B584-390862E1E902}" type="presOf" srcId="{649C8FCC-B3A0-433C-B43F-190BAE37C7CC}" destId="{174BAF41-644E-4471-BF05-E80A0B248157}" srcOrd="1" destOrd="0" presId="urn:microsoft.com/office/officeart/2005/8/layout/cycle4"/>
    <dgm:cxn modelId="{9BAB5F95-06CD-4EDD-B232-23B48A399FD8}" type="presOf" srcId="{5820B361-7C11-466F-B4CB-5831CAAD7550}" destId="{31ECBF25-54C3-42C4-AACF-868AC67BABAF}" srcOrd="0" destOrd="0" presId="urn:microsoft.com/office/officeart/2005/8/layout/cycle4"/>
    <dgm:cxn modelId="{71E8153A-60B1-4C0A-80A9-51933EDA4DCB}" srcId="{D9736BD0-D85C-4665-8615-E358E434E590}" destId="{C06B6E58-34EF-4841-9C34-F77243DE1DE9}" srcOrd="0" destOrd="0" parTransId="{EAD555BE-44C5-402C-8938-6120013E29FF}" sibTransId="{E5A1537B-6B4A-4BFC-B8DE-6253C505E6CD}"/>
    <dgm:cxn modelId="{50120909-37FA-4A02-A614-3E5660E6B5C7}" srcId="{28FB04EC-A929-478F-BBC6-816BC795B66D}" destId="{C93966B4-1926-4C70-8C30-89F436C4B077}" srcOrd="0" destOrd="0" parTransId="{80F2AC91-DEB8-495D-BA75-66BF0ABC5023}" sibTransId="{CE1A4B81-FDEA-497B-A730-661C3BFDAFD7}"/>
    <dgm:cxn modelId="{36C81946-902C-4AAB-9792-3040E90A6EA9}" type="presOf" srcId="{28FB04EC-A929-478F-BBC6-816BC795B66D}" destId="{B0C017E5-0015-45DD-817F-1BC0E749B1C2}" srcOrd="0" destOrd="0" presId="urn:microsoft.com/office/officeart/2005/8/layout/cycle4"/>
    <dgm:cxn modelId="{F99006BA-A8EA-4153-82D5-DB88B19F5FB8}" srcId="{6112D8C3-083F-474A-93E5-DB9909556176}" destId="{3EAB090A-47F3-4BA1-9CB5-317A87BFDE71}" srcOrd="0" destOrd="0" parTransId="{2AC23FB1-DDDE-4E18-AEEB-A9FB32F091B1}" sibTransId="{09EF1838-79CC-4F34-93A4-B5C36228FCB1}"/>
    <dgm:cxn modelId="{70DBA314-CDBB-403E-9BC9-4FD7D0B1A65C}" type="presOf" srcId="{D9736BD0-D85C-4665-8615-E358E434E590}" destId="{E1189FAE-77E7-4772-AFED-A58922DB367F}" srcOrd="0" destOrd="0" presId="urn:microsoft.com/office/officeart/2005/8/layout/cycle4"/>
    <dgm:cxn modelId="{63A60C75-9626-4F0B-AD19-F7F9DF555F17}" srcId="{C06B6E58-34EF-4841-9C34-F77243DE1DE9}" destId="{97223F87-ED37-4841-AD72-AC4AC0177EAD}" srcOrd="0" destOrd="0" parTransId="{005CF3CF-6B46-4100-864D-18678EE81A7D}" sibTransId="{B16AEB1D-EA49-4200-9011-A1245A917801}"/>
    <dgm:cxn modelId="{9519A8F1-737A-4120-B427-863CF974EAEE}" srcId="{5820B361-7C11-466F-B4CB-5831CAAD7550}" destId="{649C8FCC-B3A0-433C-B43F-190BAE37C7CC}" srcOrd="0" destOrd="0" parTransId="{83FC026C-F994-4932-881C-8245BE08F91F}" sibTransId="{264427E6-BCF3-4456-A821-811AE52F6298}"/>
    <dgm:cxn modelId="{F1C8C3B2-61A9-4BAB-92CB-8985C79854EB}" srcId="{D9736BD0-D85C-4665-8615-E358E434E590}" destId="{6112D8C3-083F-474A-93E5-DB9909556176}" srcOrd="3" destOrd="0" parTransId="{8DF6A71A-497D-4DBE-A920-E792D5A6CFF5}" sibTransId="{CD92B37A-BD8B-4AAE-952E-9D8B169054EF}"/>
    <dgm:cxn modelId="{141A5EB7-9BB2-485D-8419-0F6276EC4D12}" type="presOf" srcId="{97223F87-ED37-4841-AD72-AC4AC0177EAD}" destId="{29279A9F-CB75-4A9C-AE15-235866E83EC9}" srcOrd="0" destOrd="0" presId="urn:microsoft.com/office/officeart/2005/8/layout/cycle4"/>
    <dgm:cxn modelId="{DEB9D9EF-997D-4CF4-8EC4-F9B277BF07B9}" type="presOf" srcId="{97223F87-ED37-4841-AD72-AC4AC0177EAD}" destId="{CA1C907B-5123-4FD1-846C-40F17DF58397}" srcOrd="1" destOrd="0" presId="urn:microsoft.com/office/officeart/2005/8/layout/cycle4"/>
    <dgm:cxn modelId="{0494BD8D-CEC9-4EE9-B012-BB67AA424131}" type="presOf" srcId="{C06B6E58-34EF-4841-9C34-F77243DE1DE9}" destId="{845B5A47-B303-4F5C-B1DF-34BB33DA5F67}" srcOrd="0" destOrd="0" presId="urn:microsoft.com/office/officeart/2005/8/layout/cycle4"/>
    <dgm:cxn modelId="{A32FE85F-7E11-453D-86DF-6871C5E91A20}" srcId="{D9736BD0-D85C-4665-8615-E358E434E590}" destId="{5820B361-7C11-466F-B4CB-5831CAAD7550}" srcOrd="1" destOrd="0" parTransId="{10FDD64F-C545-40BE-BF45-2A59130FBCDF}" sibTransId="{C664B793-5FEE-4450-9C3D-81122F843A0E}"/>
    <dgm:cxn modelId="{A6B8AFBA-0103-4A0A-ACBE-FC8E738AC995}" type="presOf" srcId="{3EAB090A-47F3-4BA1-9CB5-317A87BFDE71}" destId="{DC7009C5-6175-4166-BE9C-3D1BADA5E005}" srcOrd="0" destOrd="0" presId="urn:microsoft.com/office/officeart/2005/8/layout/cycle4"/>
    <dgm:cxn modelId="{B24F6DC6-AFB9-4FAB-BE0A-AD259B420756}" type="presParOf" srcId="{E1189FAE-77E7-4772-AFED-A58922DB367F}" destId="{7561CED8-7CC2-4414-9231-3866C4A747EC}" srcOrd="0" destOrd="0" presId="urn:microsoft.com/office/officeart/2005/8/layout/cycle4"/>
    <dgm:cxn modelId="{A912795E-4738-4B80-92FA-7415ECC3C29E}" type="presParOf" srcId="{7561CED8-7CC2-4414-9231-3866C4A747EC}" destId="{31C5EAF6-1B43-4663-8DD7-07058C7821A5}" srcOrd="0" destOrd="0" presId="urn:microsoft.com/office/officeart/2005/8/layout/cycle4"/>
    <dgm:cxn modelId="{3B694487-AEDA-4235-B032-2D3492A681F5}" type="presParOf" srcId="{31C5EAF6-1B43-4663-8DD7-07058C7821A5}" destId="{29279A9F-CB75-4A9C-AE15-235866E83EC9}" srcOrd="0" destOrd="0" presId="urn:microsoft.com/office/officeart/2005/8/layout/cycle4"/>
    <dgm:cxn modelId="{B968B9D0-8FF9-4CD8-AD5B-BA9D1888EC9A}" type="presParOf" srcId="{31C5EAF6-1B43-4663-8DD7-07058C7821A5}" destId="{CA1C907B-5123-4FD1-846C-40F17DF58397}" srcOrd="1" destOrd="0" presId="urn:microsoft.com/office/officeart/2005/8/layout/cycle4"/>
    <dgm:cxn modelId="{401BCB06-F948-4301-8BD0-7EA39521E483}" type="presParOf" srcId="{7561CED8-7CC2-4414-9231-3866C4A747EC}" destId="{8908E700-47CF-40E1-88A6-627C98B73D7D}" srcOrd="1" destOrd="0" presId="urn:microsoft.com/office/officeart/2005/8/layout/cycle4"/>
    <dgm:cxn modelId="{EA670B45-9AAD-4CF0-BA56-67F26F96A636}" type="presParOf" srcId="{8908E700-47CF-40E1-88A6-627C98B73D7D}" destId="{EEDF330E-D5F8-431D-9DCC-1DE2BA1E9FCA}" srcOrd="0" destOrd="0" presId="urn:microsoft.com/office/officeart/2005/8/layout/cycle4"/>
    <dgm:cxn modelId="{EC2782BF-8196-47D1-AF3D-BD7271128EE6}" type="presParOf" srcId="{8908E700-47CF-40E1-88A6-627C98B73D7D}" destId="{174BAF41-644E-4471-BF05-E80A0B248157}" srcOrd="1" destOrd="0" presId="urn:microsoft.com/office/officeart/2005/8/layout/cycle4"/>
    <dgm:cxn modelId="{A6687FF1-330B-4BD8-93BB-786A8F216EF4}" type="presParOf" srcId="{7561CED8-7CC2-4414-9231-3866C4A747EC}" destId="{A7CF6D9C-8EB0-48E1-8A85-521A22487AE0}" srcOrd="2" destOrd="0" presId="urn:microsoft.com/office/officeart/2005/8/layout/cycle4"/>
    <dgm:cxn modelId="{2B46CD11-73B0-4470-BB0C-97A95555C4AB}" type="presParOf" srcId="{A7CF6D9C-8EB0-48E1-8A85-521A22487AE0}" destId="{C8B54DBE-8E77-4CA7-8A0F-2A1820D867F5}" srcOrd="0" destOrd="0" presId="urn:microsoft.com/office/officeart/2005/8/layout/cycle4"/>
    <dgm:cxn modelId="{57145B8B-7BD0-41AE-B0B9-F0F3D83646A2}" type="presParOf" srcId="{A7CF6D9C-8EB0-48E1-8A85-521A22487AE0}" destId="{CC8853FA-7D7B-4B02-B76C-6A46214F14C6}" srcOrd="1" destOrd="0" presId="urn:microsoft.com/office/officeart/2005/8/layout/cycle4"/>
    <dgm:cxn modelId="{276349C5-B704-492C-BC62-E2C1066D1117}" type="presParOf" srcId="{7561CED8-7CC2-4414-9231-3866C4A747EC}" destId="{2F1AB3EC-CEA6-4C8B-8AFA-E2FCA7824217}" srcOrd="3" destOrd="0" presId="urn:microsoft.com/office/officeart/2005/8/layout/cycle4"/>
    <dgm:cxn modelId="{9383F5BA-5A16-440A-AB14-906E75611B38}" type="presParOf" srcId="{2F1AB3EC-CEA6-4C8B-8AFA-E2FCA7824217}" destId="{DC7009C5-6175-4166-BE9C-3D1BADA5E005}" srcOrd="0" destOrd="0" presId="urn:microsoft.com/office/officeart/2005/8/layout/cycle4"/>
    <dgm:cxn modelId="{93AB0E6D-533E-4299-840B-6F8687FF600E}" type="presParOf" srcId="{2F1AB3EC-CEA6-4C8B-8AFA-E2FCA7824217}" destId="{FD39F0F8-E387-472D-8BF7-FD1055C4D3AD}" srcOrd="1" destOrd="0" presId="urn:microsoft.com/office/officeart/2005/8/layout/cycle4"/>
    <dgm:cxn modelId="{9312ED58-E84A-4729-934A-2A2647EE4F10}" type="presParOf" srcId="{7561CED8-7CC2-4414-9231-3866C4A747EC}" destId="{AB061B00-5D45-4530-946D-906F982419B3}" srcOrd="4" destOrd="0" presId="urn:microsoft.com/office/officeart/2005/8/layout/cycle4"/>
    <dgm:cxn modelId="{7C62E7DB-B644-4767-B2EA-EECC78FA1A82}" type="presParOf" srcId="{E1189FAE-77E7-4772-AFED-A58922DB367F}" destId="{4D4D7556-C485-4299-B6E3-BE69D469EE9B}" srcOrd="1" destOrd="0" presId="urn:microsoft.com/office/officeart/2005/8/layout/cycle4"/>
    <dgm:cxn modelId="{B2F735FC-A46F-4855-AA4C-2EDD79E91EA5}" type="presParOf" srcId="{4D4D7556-C485-4299-B6E3-BE69D469EE9B}" destId="{845B5A47-B303-4F5C-B1DF-34BB33DA5F67}" srcOrd="0" destOrd="0" presId="urn:microsoft.com/office/officeart/2005/8/layout/cycle4"/>
    <dgm:cxn modelId="{EF20DF49-C2F3-4C3B-BC41-C22427E497AF}" type="presParOf" srcId="{4D4D7556-C485-4299-B6E3-BE69D469EE9B}" destId="{31ECBF25-54C3-42C4-AACF-868AC67BABAF}" srcOrd="1" destOrd="0" presId="urn:microsoft.com/office/officeart/2005/8/layout/cycle4"/>
    <dgm:cxn modelId="{27460003-6E95-4A4F-BB0F-96045F91B889}" type="presParOf" srcId="{4D4D7556-C485-4299-B6E3-BE69D469EE9B}" destId="{B0C017E5-0015-45DD-817F-1BC0E749B1C2}" srcOrd="2" destOrd="0" presId="urn:microsoft.com/office/officeart/2005/8/layout/cycle4"/>
    <dgm:cxn modelId="{F3F4C52E-8265-455F-8D7A-6D568D005B9C}" type="presParOf" srcId="{4D4D7556-C485-4299-B6E3-BE69D469EE9B}" destId="{0964B122-D8F4-4C48-81B6-4BBCAFD59BF0}" srcOrd="3" destOrd="0" presId="urn:microsoft.com/office/officeart/2005/8/layout/cycle4"/>
    <dgm:cxn modelId="{B048FAA9-9331-4735-9CB8-207C084F9350}" type="presParOf" srcId="{4D4D7556-C485-4299-B6E3-BE69D469EE9B}" destId="{BADBDF57-C6A2-4AB2-A5DD-7EABAD250B7D}" srcOrd="4" destOrd="0" presId="urn:microsoft.com/office/officeart/2005/8/layout/cycle4"/>
    <dgm:cxn modelId="{5B033B5F-F276-4FE4-8BC5-DFD3950B0025}" type="presParOf" srcId="{E1189FAE-77E7-4772-AFED-A58922DB367F}" destId="{245E9A29-722D-45D5-A742-FB05C11752DF}" srcOrd="2" destOrd="0" presId="urn:microsoft.com/office/officeart/2005/8/layout/cycle4"/>
    <dgm:cxn modelId="{EA89E6C7-7295-4C67-B117-10C5F9DB94BA}" type="presParOf" srcId="{E1189FAE-77E7-4772-AFED-A58922DB367F}" destId="{0DA0216C-32CF-457A-9D3C-F2C61B0B50D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0073C-992E-4818-8F35-86194F7AADBD}">
      <dsp:nvSpPr>
        <dsp:cNvPr id="0" name=""/>
        <dsp:cNvSpPr/>
      </dsp:nvSpPr>
      <dsp:spPr>
        <a:xfrm>
          <a:off x="1954797" y="1250"/>
          <a:ext cx="980084" cy="9800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/>
            <a:t>持续开发</a:t>
          </a:r>
          <a:endParaRPr lang="zh-CN" altLang="en-US" sz="1500" kern="1200"/>
        </a:p>
      </dsp:txBody>
      <dsp:txXfrm>
        <a:off x="2098327" y="144780"/>
        <a:ext cx="693024" cy="693024"/>
      </dsp:txXfrm>
    </dsp:sp>
    <dsp:sp modelId="{4E7050B4-8EBE-432D-AB52-49D5FCF25534}">
      <dsp:nvSpPr>
        <dsp:cNvPr id="0" name=""/>
        <dsp:cNvSpPr/>
      </dsp:nvSpPr>
      <dsp:spPr>
        <a:xfrm rot="2160000">
          <a:off x="2903789" y="753819"/>
          <a:ext cx="260051" cy="3307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911239" y="797047"/>
        <a:ext cx="182036" cy="198466"/>
      </dsp:txXfrm>
    </dsp:sp>
    <dsp:sp modelId="{601EAD9F-9ADD-4724-83A8-53DCF6626D4C}">
      <dsp:nvSpPr>
        <dsp:cNvPr id="0" name=""/>
        <dsp:cNvSpPr/>
      </dsp:nvSpPr>
      <dsp:spPr>
        <a:xfrm>
          <a:off x="3144657" y="865734"/>
          <a:ext cx="980084" cy="980084"/>
        </a:xfrm>
        <a:prstGeom prst="ellipse">
          <a:avLst/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/>
            <a:t>持续构建</a:t>
          </a:r>
          <a:endParaRPr lang="zh-CN" altLang="en-US" sz="1500" kern="1200"/>
        </a:p>
      </dsp:txBody>
      <dsp:txXfrm>
        <a:off x="3288187" y="1009264"/>
        <a:ext cx="693024" cy="693024"/>
      </dsp:txXfrm>
    </dsp:sp>
    <dsp:sp modelId="{528157B3-F503-4AA8-93B2-78E3C16A3FA0}">
      <dsp:nvSpPr>
        <dsp:cNvPr id="0" name=""/>
        <dsp:cNvSpPr/>
      </dsp:nvSpPr>
      <dsp:spPr>
        <a:xfrm rot="6480000">
          <a:off x="3279705" y="1882770"/>
          <a:ext cx="260051" cy="3307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 rot="10800000">
        <a:off x="3330766" y="1911828"/>
        <a:ext cx="182036" cy="198466"/>
      </dsp:txXfrm>
    </dsp:sp>
    <dsp:sp modelId="{479A71F4-671B-4C9C-B0B8-5541D70D764D}">
      <dsp:nvSpPr>
        <dsp:cNvPr id="0" name=""/>
        <dsp:cNvSpPr/>
      </dsp:nvSpPr>
      <dsp:spPr>
        <a:xfrm>
          <a:off x="2690171" y="2264499"/>
          <a:ext cx="980084" cy="980084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/>
            <a:t>持续交付</a:t>
          </a:r>
          <a:endParaRPr lang="zh-CN" altLang="en-US" sz="1500" kern="1200"/>
        </a:p>
      </dsp:txBody>
      <dsp:txXfrm>
        <a:off x="2833701" y="2408029"/>
        <a:ext cx="693024" cy="693024"/>
      </dsp:txXfrm>
    </dsp:sp>
    <dsp:sp modelId="{23C9EBE6-B00E-4A89-9EC2-E7AB50165CBF}">
      <dsp:nvSpPr>
        <dsp:cNvPr id="0" name=""/>
        <dsp:cNvSpPr/>
      </dsp:nvSpPr>
      <dsp:spPr>
        <a:xfrm rot="10800000">
          <a:off x="2322173" y="2589152"/>
          <a:ext cx="260051" cy="3307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 rot="10800000">
        <a:off x="2400188" y="2655308"/>
        <a:ext cx="182036" cy="198466"/>
      </dsp:txXfrm>
    </dsp:sp>
    <dsp:sp modelId="{DFE503D9-3CA3-46D2-8BF7-EC1E1AE54B38}">
      <dsp:nvSpPr>
        <dsp:cNvPr id="0" name=""/>
        <dsp:cNvSpPr/>
      </dsp:nvSpPr>
      <dsp:spPr>
        <a:xfrm>
          <a:off x="1219423" y="2264499"/>
          <a:ext cx="980084" cy="980084"/>
        </a:xfrm>
        <a:prstGeom prst="ellipse">
          <a:avLst/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/>
            <a:t>持续部署</a:t>
          </a:r>
          <a:endParaRPr lang="zh-CN" altLang="en-US" sz="1500" kern="1200"/>
        </a:p>
      </dsp:txBody>
      <dsp:txXfrm>
        <a:off x="1362953" y="2408029"/>
        <a:ext cx="693024" cy="693024"/>
      </dsp:txXfrm>
    </dsp:sp>
    <dsp:sp modelId="{4D587075-4FD4-4EF0-BE64-D713A303BFE6}">
      <dsp:nvSpPr>
        <dsp:cNvPr id="0" name=""/>
        <dsp:cNvSpPr/>
      </dsp:nvSpPr>
      <dsp:spPr>
        <a:xfrm rot="15120000">
          <a:off x="1354470" y="1896769"/>
          <a:ext cx="260051" cy="3307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 rot="10800000">
        <a:off x="1405531" y="2000023"/>
        <a:ext cx="182036" cy="198466"/>
      </dsp:txXfrm>
    </dsp:sp>
    <dsp:sp modelId="{41FBED51-74DF-4E1B-8AED-647F519C38CA}">
      <dsp:nvSpPr>
        <dsp:cNvPr id="0" name=""/>
        <dsp:cNvSpPr/>
      </dsp:nvSpPr>
      <dsp:spPr>
        <a:xfrm>
          <a:off x="764936" y="865734"/>
          <a:ext cx="980084" cy="980084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/>
            <a:t>持续运营</a:t>
          </a:r>
          <a:r>
            <a:rPr lang="en-US" altLang="zh-CN" sz="1500" kern="1200"/>
            <a:t>/</a:t>
          </a:r>
          <a:r>
            <a:rPr lang="zh-CN" altLang="en-US" sz="1500" kern="1200"/>
            <a:t>运维</a:t>
          </a:r>
          <a:endParaRPr lang="zh-CN" altLang="en-US" sz="1500" kern="1200"/>
        </a:p>
      </dsp:txBody>
      <dsp:txXfrm>
        <a:off x="908466" y="1009264"/>
        <a:ext cx="693024" cy="693024"/>
      </dsp:txXfrm>
    </dsp:sp>
    <dsp:sp modelId="{21A94CC5-2A37-4736-B240-4605C1B325B7}">
      <dsp:nvSpPr>
        <dsp:cNvPr id="0" name=""/>
        <dsp:cNvSpPr/>
      </dsp:nvSpPr>
      <dsp:spPr>
        <a:xfrm rot="19440000">
          <a:off x="1713929" y="762472"/>
          <a:ext cx="260051" cy="3307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1721379" y="851556"/>
        <a:ext cx="182036" cy="1984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72352-566A-461D-BA78-F8A26929C551}">
      <dsp:nvSpPr>
        <dsp:cNvPr id="0" name=""/>
        <dsp:cNvSpPr/>
      </dsp:nvSpPr>
      <dsp:spPr>
        <a:xfrm>
          <a:off x="5357" y="614287"/>
          <a:ext cx="1601390" cy="9608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/>
            <a:t>构建</a:t>
          </a:r>
          <a:endParaRPr lang="zh-CN" altLang="en-US" sz="2600" kern="1200"/>
        </a:p>
      </dsp:txBody>
      <dsp:txXfrm>
        <a:off x="33499" y="642429"/>
        <a:ext cx="1545106" cy="904550"/>
      </dsp:txXfrm>
    </dsp:sp>
    <dsp:sp modelId="{B7ED2BF5-CD90-4CEB-A1B0-914A18631CD2}">
      <dsp:nvSpPr>
        <dsp:cNvPr id="0" name=""/>
        <dsp:cNvSpPr/>
      </dsp:nvSpPr>
      <dsp:spPr>
        <a:xfrm>
          <a:off x="1766887" y="89613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1766887" y="975561"/>
        <a:ext cx="237646" cy="238286"/>
      </dsp:txXfrm>
    </dsp:sp>
    <dsp:sp modelId="{396F80CC-FCD9-49A4-A133-BADEA40FF7AD}">
      <dsp:nvSpPr>
        <dsp:cNvPr id="0" name=""/>
        <dsp:cNvSpPr/>
      </dsp:nvSpPr>
      <dsp:spPr>
        <a:xfrm>
          <a:off x="2247304" y="614287"/>
          <a:ext cx="1601390" cy="960834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/>
            <a:t>单元测试</a:t>
          </a:r>
          <a:endParaRPr lang="zh-CN" altLang="en-US" sz="2600" kern="1200"/>
        </a:p>
      </dsp:txBody>
      <dsp:txXfrm>
        <a:off x="2275446" y="642429"/>
        <a:ext cx="1545106" cy="904550"/>
      </dsp:txXfrm>
    </dsp:sp>
    <dsp:sp modelId="{5D15F9F6-A01F-47FA-81E4-BB32291D26C8}">
      <dsp:nvSpPr>
        <dsp:cNvPr id="0" name=""/>
        <dsp:cNvSpPr/>
      </dsp:nvSpPr>
      <dsp:spPr>
        <a:xfrm>
          <a:off x="4008834" y="89613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4008834" y="975561"/>
        <a:ext cx="237646" cy="238286"/>
      </dsp:txXfrm>
    </dsp:sp>
    <dsp:sp modelId="{A538D6B8-8821-4381-A714-64C82A56EDFE}">
      <dsp:nvSpPr>
        <dsp:cNvPr id="0" name=""/>
        <dsp:cNvSpPr/>
      </dsp:nvSpPr>
      <dsp:spPr>
        <a:xfrm>
          <a:off x="4489251" y="614287"/>
          <a:ext cx="1601390" cy="960834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/>
            <a:t>验收测试</a:t>
          </a:r>
          <a:endParaRPr lang="zh-CN" altLang="en-US" sz="2600" kern="1200"/>
        </a:p>
      </dsp:txBody>
      <dsp:txXfrm>
        <a:off x="4517393" y="642429"/>
        <a:ext cx="1545106" cy="904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72352-566A-461D-BA78-F8A26929C551}">
      <dsp:nvSpPr>
        <dsp:cNvPr id="0" name=""/>
        <dsp:cNvSpPr/>
      </dsp:nvSpPr>
      <dsp:spPr>
        <a:xfrm>
          <a:off x="2678" y="710379"/>
          <a:ext cx="1171277" cy="7686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构建</a:t>
          </a:r>
          <a:endParaRPr lang="zh-CN" altLang="en-US" sz="1800" kern="1200"/>
        </a:p>
      </dsp:txBody>
      <dsp:txXfrm>
        <a:off x="25191" y="732892"/>
        <a:ext cx="1126251" cy="723624"/>
      </dsp:txXfrm>
    </dsp:sp>
    <dsp:sp modelId="{B7ED2BF5-CD90-4CEB-A1B0-914A18631CD2}">
      <dsp:nvSpPr>
        <dsp:cNvPr id="0" name=""/>
        <dsp:cNvSpPr/>
      </dsp:nvSpPr>
      <dsp:spPr>
        <a:xfrm>
          <a:off x="1291083" y="949466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1291083" y="1007561"/>
        <a:ext cx="173817" cy="174286"/>
      </dsp:txXfrm>
    </dsp:sp>
    <dsp:sp modelId="{396F80CC-FCD9-49A4-A133-BADEA40FF7AD}">
      <dsp:nvSpPr>
        <dsp:cNvPr id="0" name=""/>
        <dsp:cNvSpPr/>
      </dsp:nvSpPr>
      <dsp:spPr>
        <a:xfrm>
          <a:off x="1642467" y="710379"/>
          <a:ext cx="1171277" cy="768650"/>
        </a:xfrm>
        <a:prstGeom prst="roundRect">
          <a:avLst>
            <a:gd name="adj" fmla="val 100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单元测试</a:t>
          </a:r>
          <a:endParaRPr lang="zh-CN" altLang="en-US" sz="1800" kern="1200"/>
        </a:p>
      </dsp:txBody>
      <dsp:txXfrm>
        <a:off x="1664980" y="732892"/>
        <a:ext cx="1126251" cy="723624"/>
      </dsp:txXfrm>
    </dsp:sp>
    <dsp:sp modelId="{5D15F9F6-A01F-47FA-81E4-BB32291D26C8}">
      <dsp:nvSpPr>
        <dsp:cNvPr id="0" name=""/>
        <dsp:cNvSpPr/>
      </dsp:nvSpPr>
      <dsp:spPr>
        <a:xfrm>
          <a:off x="2930872" y="949466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930872" y="1007561"/>
        <a:ext cx="173817" cy="174286"/>
      </dsp:txXfrm>
    </dsp:sp>
    <dsp:sp modelId="{A538D6B8-8821-4381-A714-64C82A56EDFE}">
      <dsp:nvSpPr>
        <dsp:cNvPr id="0" name=""/>
        <dsp:cNvSpPr/>
      </dsp:nvSpPr>
      <dsp:spPr>
        <a:xfrm>
          <a:off x="3282255" y="710379"/>
          <a:ext cx="1171277" cy="768650"/>
        </a:xfrm>
        <a:prstGeom prst="roundRect">
          <a:avLst>
            <a:gd name="adj" fmla="val 100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验收测试</a:t>
          </a:r>
          <a:endParaRPr lang="zh-CN" altLang="en-US" sz="1800" kern="1200"/>
        </a:p>
      </dsp:txBody>
      <dsp:txXfrm>
        <a:off x="3304768" y="732892"/>
        <a:ext cx="1126251" cy="723624"/>
      </dsp:txXfrm>
    </dsp:sp>
    <dsp:sp modelId="{EEBB3D17-462C-47BD-8EC0-2445B6371176}">
      <dsp:nvSpPr>
        <dsp:cNvPr id="0" name=""/>
        <dsp:cNvSpPr/>
      </dsp:nvSpPr>
      <dsp:spPr>
        <a:xfrm>
          <a:off x="4570660" y="949466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4570660" y="1007561"/>
        <a:ext cx="173817" cy="174286"/>
      </dsp:txXfrm>
    </dsp:sp>
    <dsp:sp modelId="{1D121A09-CCE9-46B7-ACC0-BDCA54720C6A}">
      <dsp:nvSpPr>
        <dsp:cNvPr id="0" name=""/>
        <dsp:cNvSpPr/>
      </dsp:nvSpPr>
      <dsp:spPr>
        <a:xfrm>
          <a:off x="4922043" y="710379"/>
          <a:ext cx="1171277" cy="768650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部署到测试环境</a:t>
          </a:r>
          <a:endParaRPr lang="zh-CN" altLang="en-US" sz="1800" kern="1200"/>
        </a:p>
      </dsp:txBody>
      <dsp:txXfrm>
        <a:off x="4944556" y="732892"/>
        <a:ext cx="1126251" cy="7236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72352-566A-461D-BA78-F8A26929C551}">
      <dsp:nvSpPr>
        <dsp:cNvPr id="0" name=""/>
        <dsp:cNvSpPr/>
      </dsp:nvSpPr>
      <dsp:spPr>
        <a:xfrm>
          <a:off x="0" y="150640"/>
          <a:ext cx="882335" cy="10381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构建</a:t>
          </a:r>
          <a:endParaRPr lang="zh-CN" altLang="en-US" sz="1800" kern="1200"/>
        </a:p>
      </dsp:txBody>
      <dsp:txXfrm>
        <a:off x="25843" y="176483"/>
        <a:ext cx="830649" cy="986436"/>
      </dsp:txXfrm>
    </dsp:sp>
    <dsp:sp modelId="{B7ED2BF5-CD90-4CEB-A1B0-914A18631CD2}">
      <dsp:nvSpPr>
        <dsp:cNvPr id="0" name=""/>
        <dsp:cNvSpPr/>
      </dsp:nvSpPr>
      <dsp:spPr>
        <a:xfrm>
          <a:off x="970568" y="560291"/>
          <a:ext cx="187055" cy="2188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970568" y="604055"/>
        <a:ext cx="130939" cy="131291"/>
      </dsp:txXfrm>
    </dsp:sp>
    <dsp:sp modelId="{396F80CC-FCD9-49A4-A133-BADEA40FF7AD}">
      <dsp:nvSpPr>
        <dsp:cNvPr id="0" name=""/>
        <dsp:cNvSpPr/>
      </dsp:nvSpPr>
      <dsp:spPr>
        <a:xfrm>
          <a:off x="1235269" y="150640"/>
          <a:ext cx="882335" cy="1038122"/>
        </a:xfrm>
        <a:prstGeom prst="roundRect">
          <a:avLst>
            <a:gd name="adj" fmla="val 10000"/>
          </a:avLst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单元测试</a:t>
          </a:r>
          <a:endParaRPr lang="zh-CN" altLang="en-US" sz="1800" kern="1200"/>
        </a:p>
      </dsp:txBody>
      <dsp:txXfrm>
        <a:off x="1261112" y="176483"/>
        <a:ext cx="830649" cy="986436"/>
      </dsp:txXfrm>
    </dsp:sp>
    <dsp:sp modelId="{5D15F9F6-A01F-47FA-81E4-BB32291D26C8}">
      <dsp:nvSpPr>
        <dsp:cNvPr id="0" name=""/>
        <dsp:cNvSpPr/>
      </dsp:nvSpPr>
      <dsp:spPr>
        <a:xfrm>
          <a:off x="2205838" y="560291"/>
          <a:ext cx="187055" cy="2188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2205838" y="604055"/>
        <a:ext cx="130939" cy="131291"/>
      </dsp:txXfrm>
    </dsp:sp>
    <dsp:sp modelId="{A538D6B8-8821-4381-A714-64C82A56EDFE}">
      <dsp:nvSpPr>
        <dsp:cNvPr id="0" name=""/>
        <dsp:cNvSpPr/>
      </dsp:nvSpPr>
      <dsp:spPr>
        <a:xfrm>
          <a:off x="2470539" y="150640"/>
          <a:ext cx="882335" cy="1038122"/>
        </a:xfrm>
        <a:prstGeom prst="roundRect">
          <a:avLst>
            <a:gd name="adj" fmla="val 10000"/>
          </a:avLst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验收测试</a:t>
          </a:r>
          <a:endParaRPr lang="zh-CN" altLang="en-US" sz="1800" kern="1200"/>
        </a:p>
      </dsp:txBody>
      <dsp:txXfrm>
        <a:off x="2496382" y="176483"/>
        <a:ext cx="830649" cy="986436"/>
      </dsp:txXfrm>
    </dsp:sp>
    <dsp:sp modelId="{EEBB3D17-462C-47BD-8EC0-2445B6371176}">
      <dsp:nvSpPr>
        <dsp:cNvPr id="0" name=""/>
        <dsp:cNvSpPr/>
      </dsp:nvSpPr>
      <dsp:spPr>
        <a:xfrm>
          <a:off x="3441107" y="560291"/>
          <a:ext cx="187055" cy="2188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3441107" y="604055"/>
        <a:ext cx="130939" cy="131291"/>
      </dsp:txXfrm>
    </dsp:sp>
    <dsp:sp modelId="{1D121A09-CCE9-46B7-ACC0-BDCA54720C6A}">
      <dsp:nvSpPr>
        <dsp:cNvPr id="0" name=""/>
        <dsp:cNvSpPr/>
      </dsp:nvSpPr>
      <dsp:spPr>
        <a:xfrm>
          <a:off x="3705808" y="150640"/>
          <a:ext cx="882335" cy="1038122"/>
        </a:xfrm>
        <a:prstGeom prst="roundRect">
          <a:avLst>
            <a:gd name="adj" fmla="val 10000"/>
          </a:avLst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部署到测试环境</a:t>
          </a:r>
          <a:endParaRPr lang="zh-CN" altLang="en-US" sz="1800" kern="1200"/>
        </a:p>
      </dsp:txBody>
      <dsp:txXfrm>
        <a:off x="3731651" y="176483"/>
        <a:ext cx="830649" cy="986436"/>
      </dsp:txXfrm>
    </dsp:sp>
    <dsp:sp modelId="{40D56AD8-C67A-4B54-8E48-25550E2E21A4}">
      <dsp:nvSpPr>
        <dsp:cNvPr id="0" name=""/>
        <dsp:cNvSpPr/>
      </dsp:nvSpPr>
      <dsp:spPr>
        <a:xfrm>
          <a:off x="4676377" y="560291"/>
          <a:ext cx="187055" cy="2188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4676377" y="604055"/>
        <a:ext cx="130939" cy="131291"/>
      </dsp:txXfrm>
    </dsp:sp>
    <dsp:sp modelId="{DAA88B98-CF74-449F-B654-0E0447B3E140}">
      <dsp:nvSpPr>
        <dsp:cNvPr id="0" name=""/>
        <dsp:cNvSpPr/>
      </dsp:nvSpPr>
      <dsp:spPr>
        <a:xfrm>
          <a:off x="4941078" y="150640"/>
          <a:ext cx="882335" cy="1038122"/>
        </a:xfrm>
        <a:prstGeom prst="roundRect">
          <a:avLst>
            <a:gd name="adj" fmla="val 10000"/>
          </a:avLst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验收测试</a:t>
          </a:r>
          <a:endParaRPr lang="zh-CN" altLang="en-US" sz="1800" kern="1200"/>
        </a:p>
      </dsp:txBody>
      <dsp:txXfrm>
        <a:off x="4966921" y="176483"/>
        <a:ext cx="830649" cy="986436"/>
      </dsp:txXfrm>
    </dsp:sp>
    <dsp:sp modelId="{21D80E49-9A66-48AE-BEE6-C4B0E23CCB3E}">
      <dsp:nvSpPr>
        <dsp:cNvPr id="0" name=""/>
        <dsp:cNvSpPr/>
      </dsp:nvSpPr>
      <dsp:spPr>
        <a:xfrm>
          <a:off x="5911647" y="560291"/>
          <a:ext cx="187055" cy="2188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5911647" y="604055"/>
        <a:ext cx="130939" cy="131291"/>
      </dsp:txXfrm>
    </dsp:sp>
    <dsp:sp modelId="{A923F944-9107-41C5-892C-BD256F1EA9DA}">
      <dsp:nvSpPr>
        <dsp:cNvPr id="0" name=""/>
        <dsp:cNvSpPr/>
      </dsp:nvSpPr>
      <dsp:spPr>
        <a:xfrm>
          <a:off x="6176347" y="150640"/>
          <a:ext cx="882335" cy="1038122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部署到生产环境</a:t>
          </a:r>
          <a:endParaRPr lang="zh-CN" altLang="en-US" sz="1800" kern="1200"/>
        </a:p>
      </dsp:txBody>
      <dsp:txXfrm>
        <a:off x="6202190" y="176483"/>
        <a:ext cx="830649" cy="9864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72352-566A-461D-BA78-F8A26929C551}">
      <dsp:nvSpPr>
        <dsp:cNvPr id="0" name=""/>
        <dsp:cNvSpPr/>
      </dsp:nvSpPr>
      <dsp:spPr>
        <a:xfrm>
          <a:off x="1981" y="237182"/>
          <a:ext cx="750502" cy="8650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/>
            <a:t>构建</a:t>
          </a:r>
          <a:endParaRPr lang="zh-CN" altLang="en-US" sz="1500" kern="1200"/>
        </a:p>
      </dsp:txBody>
      <dsp:txXfrm>
        <a:off x="23962" y="259163"/>
        <a:ext cx="706540" cy="821075"/>
      </dsp:txXfrm>
    </dsp:sp>
    <dsp:sp modelId="{B7ED2BF5-CD90-4CEB-A1B0-914A18631CD2}">
      <dsp:nvSpPr>
        <dsp:cNvPr id="0" name=""/>
        <dsp:cNvSpPr/>
      </dsp:nvSpPr>
      <dsp:spPr>
        <a:xfrm>
          <a:off x="827534" y="576639"/>
          <a:ext cx="159106" cy="1861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827534" y="613864"/>
        <a:ext cx="111374" cy="111674"/>
      </dsp:txXfrm>
    </dsp:sp>
    <dsp:sp modelId="{396F80CC-FCD9-49A4-A133-BADEA40FF7AD}">
      <dsp:nvSpPr>
        <dsp:cNvPr id="0" name=""/>
        <dsp:cNvSpPr/>
      </dsp:nvSpPr>
      <dsp:spPr>
        <a:xfrm>
          <a:off x="1052684" y="237182"/>
          <a:ext cx="750502" cy="865037"/>
        </a:xfrm>
        <a:prstGeom prst="roundRect">
          <a:avLst>
            <a:gd name="adj" fmla="val 10000"/>
          </a:avLst>
        </a:prstGeom>
        <a:solidFill>
          <a:schemeClr val="accent4">
            <a:hueOff val="1732615"/>
            <a:satOff val="-7995"/>
            <a:lumOff val="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/>
            <a:t>单元测试</a:t>
          </a:r>
          <a:endParaRPr lang="zh-CN" altLang="en-US" sz="1500" kern="1200"/>
        </a:p>
      </dsp:txBody>
      <dsp:txXfrm>
        <a:off x="1074665" y="259163"/>
        <a:ext cx="706540" cy="821075"/>
      </dsp:txXfrm>
    </dsp:sp>
    <dsp:sp modelId="{5D15F9F6-A01F-47FA-81E4-BB32291D26C8}">
      <dsp:nvSpPr>
        <dsp:cNvPr id="0" name=""/>
        <dsp:cNvSpPr/>
      </dsp:nvSpPr>
      <dsp:spPr>
        <a:xfrm>
          <a:off x="1878236" y="576639"/>
          <a:ext cx="159106" cy="1861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1878236" y="613864"/>
        <a:ext cx="111374" cy="111674"/>
      </dsp:txXfrm>
    </dsp:sp>
    <dsp:sp modelId="{A538D6B8-8821-4381-A714-64C82A56EDFE}">
      <dsp:nvSpPr>
        <dsp:cNvPr id="0" name=""/>
        <dsp:cNvSpPr/>
      </dsp:nvSpPr>
      <dsp:spPr>
        <a:xfrm>
          <a:off x="2103387" y="237182"/>
          <a:ext cx="750502" cy="865037"/>
        </a:xfrm>
        <a:prstGeom prst="roundRect">
          <a:avLst>
            <a:gd name="adj" fmla="val 100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/>
            <a:t>验收测试</a:t>
          </a:r>
          <a:endParaRPr lang="zh-CN" altLang="en-US" sz="1500" kern="1200"/>
        </a:p>
      </dsp:txBody>
      <dsp:txXfrm>
        <a:off x="2125368" y="259163"/>
        <a:ext cx="706540" cy="821075"/>
      </dsp:txXfrm>
    </dsp:sp>
    <dsp:sp modelId="{EEBB3D17-462C-47BD-8EC0-2445B6371176}">
      <dsp:nvSpPr>
        <dsp:cNvPr id="0" name=""/>
        <dsp:cNvSpPr/>
      </dsp:nvSpPr>
      <dsp:spPr>
        <a:xfrm>
          <a:off x="2928939" y="576639"/>
          <a:ext cx="159106" cy="1861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928939" y="613864"/>
        <a:ext cx="111374" cy="111674"/>
      </dsp:txXfrm>
    </dsp:sp>
    <dsp:sp modelId="{1D121A09-CCE9-46B7-ACC0-BDCA54720C6A}">
      <dsp:nvSpPr>
        <dsp:cNvPr id="0" name=""/>
        <dsp:cNvSpPr/>
      </dsp:nvSpPr>
      <dsp:spPr>
        <a:xfrm>
          <a:off x="3154090" y="237182"/>
          <a:ext cx="750502" cy="865037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/>
            <a:t>部署到测试环境</a:t>
          </a:r>
          <a:endParaRPr lang="zh-CN" altLang="en-US" sz="1500" kern="1200"/>
        </a:p>
      </dsp:txBody>
      <dsp:txXfrm>
        <a:off x="3176071" y="259163"/>
        <a:ext cx="706540" cy="821075"/>
      </dsp:txXfrm>
    </dsp:sp>
    <dsp:sp modelId="{40D56AD8-C67A-4B54-8E48-25550E2E21A4}">
      <dsp:nvSpPr>
        <dsp:cNvPr id="0" name=""/>
        <dsp:cNvSpPr/>
      </dsp:nvSpPr>
      <dsp:spPr>
        <a:xfrm>
          <a:off x="3979642" y="576639"/>
          <a:ext cx="159106" cy="1861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979642" y="613864"/>
        <a:ext cx="111374" cy="111674"/>
      </dsp:txXfrm>
    </dsp:sp>
    <dsp:sp modelId="{DAA88B98-CF74-449F-B654-0E0447B3E140}">
      <dsp:nvSpPr>
        <dsp:cNvPr id="0" name=""/>
        <dsp:cNvSpPr/>
      </dsp:nvSpPr>
      <dsp:spPr>
        <a:xfrm>
          <a:off x="4204793" y="237182"/>
          <a:ext cx="750502" cy="865037"/>
        </a:xfrm>
        <a:prstGeom prst="roundRect">
          <a:avLst>
            <a:gd name="adj" fmla="val 100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/>
            <a:t>验收测试</a:t>
          </a:r>
          <a:endParaRPr lang="zh-CN" altLang="en-US" sz="1500" kern="1200"/>
        </a:p>
      </dsp:txBody>
      <dsp:txXfrm>
        <a:off x="4226774" y="259163"/>
        <a:ext cx="706540" cy="821075"/>
      </dsp:txXfrm>
    </dsp:sp>
    <dsp:sp modelId="{21D80E49-9A66-48AE-BEE6-C4B0E23CCB3E}">
      <dsp:nvSpPr>
        <dsp:cNvPr id="0" name=""/>
        <dsp:cNvSpPr/>
      </dsp:nvSpPr>
      <dsp:spPr>
        <a:xfrm>
          <a:off x="5030345" y="576639"/>
          <a:ext cx="159106" cy="1861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5030345" y="613864"/>
        <a:ext cx="111374" cy="111674"/>
      </dsp:txXfrm>
    </dsp:sp>
    <dsp:sp modelId="{A923F944-9107-41C5-892C-BD256F1EA9DA}">
      <dsp:nvSpPr>
        <dsp:cNvPr id="0" name=""/>
        <dsp:cNvSpPr/>
      </dsp:nvSpPr>
      <dsp:spPr>
        <a:xfrm>
          <a:off x="5255496" y="237182"/>
          <a:ext cx="750502" cy="865037"/>
        </a:xfrm>
        <a:prstGeom prst="roundRect">
          <a:avLst>
            <a:gd name="adj" fmla="val 10000"/>
          </a:avLst>
        </a:prstGeom>
        <a:solidFill>
          <a:schemeClr val="accent4">
            <a:hueOff val="8663077"/>
            <a:satOff val="-39973"/>
            <a:lumOff val="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/>
            <a:t>部署到生产环境</a:t>
          </a:r>
          <a:endParaRPr lang="zh-CN" altLang="en-US" sz="1500" kern="1200"/>
        </a:p>
      </dsp:txBody>
      <dsp:txXfrm>
        <a:off x="5277477" y="259163"/>
        <a:ext cx="706540" cy="821075"/>
      </dsp:txXfrm>
    </dsp:sp>
    <dsp:sp modelId="{1C686D27-9684-4C1A-B037-4E411B5CAD5E}">
      <dsp:nvSpPr>
        <dsp:cNvPr id="0" name=""/>
        <dsp:cNvSpPr/>
      </dsp:nvSpPr>
      <dsp:spPr>
        <a:xfrm>
          <a:off x="6081048" y="576639"/>
          <a:ext cx="159106" cy="1861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6081048" y="613864"/>
        <a:ext cx="111374" cy="111674"/>
      </dsp:txXfrm>
    </dsp:sp>
    <dsp:sp modelId="{5C43B04B-84B4-4F68-8C39-E526D898E8D6}">
      <dsp:nvSpPr>
        <dsp:cNvPr id="0" name=""/>
        <dsp:cNvSpPr/>
      </dsp:nvSpPr>
      <dsp:spPr>
        <a:xfrm>
          <a:off x="6306199" y="237182"/>
          <a:ext cx="750502" cy="865037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/>
            <a:t>持续运营</a:t>
          </a:r>
          <a:endParaRPr lang="zh-CN" altLang="en-US" sz="1500" kern="1200"/>
        </a:p>
      </dsp:txBody>
      <dsp:txXfrm>
        <a:off x="6328180" y="259163"/>
        <a:ext cx="706540" cy="8210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5B1D1-0A30-472B-914C-C67FBF2737A1}">
      <dsp:nvSpPr>
        <dsp:cNvPr id="0" name=""/>
        <dsp:cNvSpPr/>
      </dsp:nvSpPr>
      <dsp:spPr>
        <a:xfrm>
          <a:off x="4350" y="501620"/>
          <a:ext cx="969701" cy="799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/>
            <a:t>代码集中管理</a:t>
          </a:r>
          <a:endParaRPr lang="zh-CN" alt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/>
            <a:t>版本控制</a:t>
          </a:r>
          <a:endParaRPr lang="zh-CN" altLang="en-US" sz="1000" kern="1200"/>
        </a:p>
      </dsp:txBody>
      <dsp:txXfrm>
        <a:off x="22756" y="520026"/>
        <a:ext cx="932889" cy="591602"/>
      </dsp:txXfrm>
    </dsp:sp>
    <dsp:sp modelId="{30664861-772D-48E4-A2A7-C8650C87CE7C}">
      <dsp:nvSpPr>
        <dsp:cNvPr id="0" name=""/>
        <dsp:cNvSpPr/>
      </dsp:nvSpPr>
      <dsp:spPr>
        <a:xfrm>
          <a:off x="483325" y="455167"/>
          <a:ext cx="1419431" cy="1419431"/>
        </a:xfrm>
        <a:prstGeom prst="leftCircularArrow">
          <a:avLst>
            <a:gd name="adj1" fmla="val 5603"/>
            <a:gd name="adj2" fmla="val 732159"/>
            <a:gd name="adj3" fmla="val 2507669"/>
            <a:gd name="adj4" fmla="val 9024489"/>
            <a:gd name="adj5" fmla="val 653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7E5A0-4BA3-4947-A132-823F3B5BD5CB}">
      <dsp:nvSpPr>
        <dsp:cNvPr id="0" name=""/>
        <dsp:cNvSpPr/>
      </dsp:nvSpPr>
      <dsp:spPr>
        <a:xfrm>
          <a:off x="219839" y="1130035"/>
          <a:ext cx="861956" cy="3427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/>
            <a:t>gitlab</a:t>
          </a:r>
          <a:endParaRPr lang="zh-CN" altLang="en-US" sz="1300" kern="1200"/>
        </a:p>
      </dsp:txBody>
      <dsp:txXfrm>
        <a:off x="229878" y="1140074"/>
        <a:ext cx="841878" cy="322693"/>
      </dsp:txXfrm>
    </dsp:sp>
    <dsp:sp modelId="{87DD3B3A-70F8-47D9-B994-11EDA037C44B}">
      <dsp:nvSpPr>
        <dsp:cNvPr id="0" name=""/>
        <dsp:cNvSpPr/>
      </dsp:nvSpPr>
      <dsp:spPr>
        <a:xfrm>
          <a:off x="1460516" y="501620"/>
          <a:ext cx="969701" cy="799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2079139"/>
              <a:satOff val="-9594"/>
              <a:lumOff val="35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/>
            <a:t>快速测试</a:t>
          </a:r>
          <a:endParaRPr lang="zh-CN" alt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/>
            <a:t>持续集成</a:t>
          </a:r>
          <a:endParaRPr lang="zh-CN" altLang="en-US" sz="1000" kern="1200"/>
        </a:p>
      </dsp:txBody>
      <dsp:txXfrm>
        <a:off x="1478922" y="691412"/>
        <a:ext cx="932889" cy="591602"/>
      </dsp:txXfrm>
    </dsp:sp>
    <dsp:sp modelId="{3C492233-8804-4AB0-B56E-DE2ED63F9B7A}">
      <dsp:nvSpPr>
        <dsp:cNvPr id="0" name=""/>
        <dsp:cNvSpPr/>
      </dsp:nvSpPr>
      <dsp:spPr>
        <a:xfrm>
          <a:off x="1931410" y="-102916"/>
          <a:ext cx="1543337" cy="1543337"/>
        </a:xfrm>
        <a:prstGeom prst="circularArrow">
          <a:avLst>
            <a:gd name="adj1" fmla="val 5153"/>
            <a:gd name="adj2" fmla="val 665772"/>
            <a:gd name="adj3" fmla="val 19158718"/>
            <a:gd name="adj4" fmla="val 12575511"/>
            <a:gd name="adj5" fmla="val 6012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12E3B-3E7B-439E-8813-7A7AE2C8394B}">
      <dsp:nvSpPr>
        <dsp:cNvPr id="0" name=""/>
        <dsp:cNvSpPr/>
      </dsp:nvSpPr>
      <dsp:spPr>
        <a:xfrm>
          <a:off x="1676005" y="330234"/>
          <a:ext cx="861956" cy="342771"/>
        </a:xfrm>
        <a:prstGeom prst="roundRect">
          <a:avLst>
            <a:gd name="adj" fmla="val 10000"/>
          </a:avLst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/>
            <a:t>jenkins</a:t>
          </a:r>
          <a:endParaRPr lang="zh-CN" altLang="en-US" sz="1300" kern="1200"/>
        </a:p>
      </dsp:txBody>
      <dsp:txXfrm>
        <a:off x="1686044" y="340273"/>
        <a:ext cx="841878" cy="322693"/>
      </dsp:txXfrm>
    </dsp:sp>
    <dsp:sp modelId="{9BD21771-F5F3-4E6A-9316-721C5841780C}">
      <dsp:nvSpPr>
        <dsp:cNvPr id="0" name=""/>
        <dsp:cNvSpPr/>
      </dsp:nvSpPr>
      <dsp:spPr>
        <a:xfrm>
          <a:off x="2916681" y="501620"/>
          <a:ext cx="969701" cy="799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4158277"/>
              <a:satOff val="-19187"/>
              <a:lumOff val="70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/>
            <a:t>持续构建</a:t>
          </a:r>
          <a:endParaRPr lang="zh-CN" alt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/>
            <a:t>自动发布</a:t>
          </a:r>
          <a:endParaRPr lang="zh-CN" altLang="en-US" sz="1000" kern="1200"/>
        </a:p>
      </dsp:txBody>
      <dsp:txXfrm>
        <a:off x="2935087" y="520026"/>
        <a:ext cx="932889" cy="591602"/>
      </dsp:txXfrm>
    </dsp:sp>
    <dsp:sp modelId="{C187018D-8944-4793-A9F8-0D77A2F16AAF}">
      <dsp:nvSpPr>
        <dsp:cNvPr id="0" name=""/>
        <dsp:cNvSpPr/>
      </dsp:nvSpPr>
      <dsp:spPr>
        <a:xfrm>
          <a:off x="3395656" y="455167"/>
          <a:ext cx="1419431" cy="1419431"/>
        </a:xfrm>
        <a:prstGeom prst="leftCircularArrow">
          <a:avLst>
            <a:gd name="adj1" fmla="val 5603"/>
            <a:gd name="adj2" fmla="val 732159"/>
            <a:gd name="adj3" fmla="val 2507669"/>
            <a:gd name="adj4" fmla="val 9024489"/>
            <a:gd name="adj5" fmla="val 6537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7ED52-6D94-47C9-8455-9C32F98055EB}">
      <dsp:nvSpPr>
        <dsp:cNvPr id="0" name=""/>
        <dsp:cNvSpPr/>
      </dsp:nvSpPr>
      <dsp:spPr>
        <a:xfrm>
          <a:off x="3132171" y="1130035"/>
          <a:ext cx="861956" cy="342771"/>
        </a:xfrm>
        <a:prstGeom prst="roundRect">
          <a:avLst>
            <a:gd name="adj" fmla="val 10000"/>
          </a:avLst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/>
            <a:t>Docker</a:t>
          </a:r>
          <a:endParaRPr lang="zh-CN" altLang="en-US" sz="1300" kern="1200"/>
        </a:p>
      </dsp:txBody>
      <dsp:txXfrm>
        <a:off x="3142210" y="1140074"/>
        <a:ext cx="841878" cy="322693"/>
      </dsp:txXfrm>
    </dsp:sp>
    <dsp:sp modelId="{3AE1F247-F11C-4A26-BCB5-1AB5B6BD74A9}">
      <dsp:nvSpPr>
        <dsp:cNvPr id="0" name=""/>
        <dsp:cNvSpPr/>
      </dsp:nvSpPr>
      <dsp:spPr>
        <a:xfrm>
          <a:off x="4372847" y="501620"/>
          <a:ext cx="969701" cy="799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6237415"/>
              <a:satOff val="-28781"/>
              <a:lumOff val="105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/>
            <a:t>Bug</a:t>
          </a:r>
          <a:r>
            <a:rPr lang="zh-CN" altLang="en-US" sz="1000" kern="1200"/>
            <a:t>整理收集</a:t>
          </a:r>
          <a:endParaRPr lang="zh-CN" alt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/>
            <a:t>问题跟踪</a:t>
          </a:r>
          <a:endParaRPr lang="zh-CN" altLang="en-US" sz="1000" kern="1200"/>
        </a:p>
      </dsp:txBody>
      <dsp:txXfrm>
        <a:off x="4391253" y="691412"/>
        <a:ext cx="932889" cy="591602"/>
      </dsp:txXfrm>
    </dsp:sp>
    <dsp:sp modelId="{CD68DB73-2E11-4E15-9613-9061ECB75E96}">
      <dsp:nvSpPr>
        <dsp:cNvPr id="0" name=""/>
        <dsp:cNvSpPr/>
      </dsp:nvSpPr>
      <dsp:spPr>
        <a:xfrm>
          <a:off x="4843741" y="-102916"/>
          <a:ext cx="1543337" cy="1543337"/>
        </a:xfrm>
        <a:prstGeom prst="circularArrow">
          <a:avLst>
            <a:gd name="adj1" fmla="val 5153"/>
            <a:gd name="adj2" fmla="val 665772"/>
            <a:gd name="adj3" fmla="val 19158718"/>
            <a:gd name="adj4" fmla="val 12575511"/>
            <a:gd name="adj5" fmla="val 6012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226EC-D35C-4009-A0BD-B476E4FF7EDD}">
      <dsp:nvSpPr>
        <dsp:cNvPr id="0" name=""/>
        <dsp:cNvSpPr/>
      </dsp:nvSpPr>
      <dsp:spPr>
        <a:xfrm>
          <a:off x="4588336" y="330234"/>
          <a:ext cx="861956" cy="342771"/>
        </a:xfrm>
        <a:prstGeom prst="roundRect">
          <a:avLst>
            <a:gd name="adj" fmla="val 10000"/>
          </a:avLst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/>
            <a:t>Sentry</a:t>
          </a:r>
          <a:endParaRPr lang="zh-CN" altLang="en-US" sz="1300" kern="1200"/>
        </a:p>
      </dsp:txBody>
      <dsp:txXfrm>
        <a:off x="4598375" y="340273"/>
        <a:ext cx="841878" cy="322693"/>
      </dsp:txXfrm>
    </dsp:sp>
    <dsp:sp modelId="{1909E581-8E3B-481D-B9A6-C8AD78BD73EA}">
      <dsp:nvSpPr>
        <dsp:cNvPr id="0" name=""/>
        <dsp:cNvSpPr/>
      </dsp:nvSpPr>
      <dsp:spPr>
        <a:xfrm>
          <a:off x="5829013" y="501620"/>
          <a:ext cx="969701" cy="799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8316554"/>
              <a:satOff val="-38374"/>
              <a:lumOff val="141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/>
            <a:t>集成部署</a:t>
          </a:r>
          <a:endParaRPr lang="zh-CN" alt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/>
            <a:t>持续运维</a:t>
          </a:r>
          <a:endParaRPr lang="zh-CN" altLang="en-US" sz="1000" kern="1200"/>
        </a:p>
      </dsp:txBody>
      <dsp:txXfrm>
        <a:off x="5847419" y="520026"/>
        <a:ext cx="932889" cy="591602"/>
      </dsp:txXfrm>
    </dsp:sp>
    <dsp:sp modelId="{8DC0E4FC-AC31-4282-B01E-930ADC344BD4}">
      <dsp:nvSpPr>
        <dsp:cNvPr id="0" name=""/>
        <dsp:cNvSpPr/>
      </dsp:nvSpPr>
      <dsp:spPr>
        <a:xfrm>
          <a:off x="6307988" y="455167"/>
          <a:ext cx="1419431" cy="1419431"/>
        </a:xfrm>
        <a:prstGeom prst="leftCircularArrow">
          <a:avLst>
            <a:gd name="adj1" fmla="val 5603"/>
            <a:gd name="adj2" fmla="val 732159"/>
            <a:gd name="adj3" fmla="val 2507669"/>
            <a:gd name="adj4" fmla="val 9024489"/>
            <a:gd name="adj5" fmla="val 6537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A3EE7-CFA4-41B7-B343-434D2B82B42E}">
      <dsp:nvSpPr>
        <dsp:cNvPr id="0" name=""/>
        <dsp:cNvSpPr/>
      </dsp:nvSpPr>
      <dsp:spPr>
        <a:xfrm>
          <a:off x="6044502" y="1130035"/>
          <a:ext cx="861956" cy="342771"/>
        </a:xfrm>
        <a:prstGeom prst="roundRect">
          <a:avLst>
            <a:gd name="adj" fmla="val 10000"/>
          </a:avLst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/>
            <a:t>Magicstack</a:t>
          </a:r>
          <a:endParaRPr lang="zh-CN" altLang="en-US" sz="1300" kern="1200"/>
        </a:p>
      </dsp:txBody>
      <dsp:txXfrm>
        <a:off x="6054541" y="1140074"/>
        <a:ext cx="841878" cy="322693"/>
      </dsp:txXfrm>
    </dsp:sp>
    <dsp:sp modelId="{8E25E76F-24FF-49FC-9085-8A8ADFA39BB9}">
      <dsp:nvSpPr>
        <dsp:cNvPr id="0" name=""/>
        <dsp:cNvSpPr/>
      </dsp:nvSpPr>
      <dsp:spPr>
        <a:xfrm>
          <a:off x="7285178" y="501620"/>
          <a:ext cx="969701" cy="799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/>
            <a:t>逻辑问题跟踪</a:t>
          </a:r>
          <a:endParaRPr lang="zh-CN" alt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/>
            <a:t>整理需求生成开发任务</a:t>
          </a:r>
          <a:endParaRPr lang="zh-CN" altLang="en-US" sz="1000" kern="1200"/>
        </a:p>
      </dsp:txBody>
      <dsp:txXfrm>
        <a:off x="7303584" y="691412"/>
        <a:ext cx="932889" cy="591602"/>
      </dsp:txXfrm>
    </dsp:sp>
    <dsp:sp modelId="{DDBA4701-9885-44D5-BDA1-AC9BF8F3630E}">
      <dsp:nvSpPr>
        <dsp:cNvPr id="0" name=""/>
        <dsp:cNvSpPr/>
      </dsp:nvSpPr>
      <dsp:spPr>
        <a:xfrm>
          <a:off x="7500667" y="330234"/>
          <a:ext cx="861956" cy="342771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300" kern="1200"/>
            <a:t>jira</a:t>
          </a:r>
          <a:endParaRPr lang="zh-CN" altLang="en-US" sz="1300" kern="1200"/>
        </a:p>
      </dsp:txBody>
      <dsp:txXfrm>
        <a:off x="7510706" y="340273"/>
        <a:ext cx="841878" cy="3226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54DBE-8E77-4CA7-8A0F-2A1820D867F5}">
      <dsp:nvSpPr>
        <dsp:cNvPr id="0" name=""/>
        <dsp:cNvSpPr/>
      </dsp:nvSpPr>
      <dsp:spPr>
        <a:xfrm>
          <a:off x="3681984" y="2763519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>
              <a:latin typeface="宋体" panose="02010600030101010101" pitchFamily="2" charset="-122"/>
              <a:ea typeface="宋体" panose="02010600030101010101" pitchFamily="2" charset="-122"/>
            </a:rPr>
            <a:t>以</a:t>
          </a:r>
          <a:r>
            <a:rPr lang="en-US" altLang="zh-CN" sz="1200" kern="1200">
              <a:latin typeface="宋体" panose="02010600030101010101" pitchFamily="2" charset="-122"/>
              <a:ea typeface="宋体" panose="02010600030101010101" pitchFamily="2" charset="-122"/>
            </a:rPr>
            <a:t>itil</a:t>
          </a:r>
          <a:r>
            <a:rPr lang="zh-CN" altLang="en-US" sz="1200" kern="1200">
              <a:latin typeface="宋体" panose="02010600030101010101" pitchFamily="2" charset="-122"/>
              <a:ea typeface="宋体" panose="02010600030101010101" pitchFamily="2" charset="-122"/>
            </a:rPr>
            <a:t>为核心建立线上和线下更贴合</a:t>
          </a:r>
          <a:r>
            <a:rPr lang="en-US" altLang="zh-CN" sz="1200" kern="1200">
              <a:latin typeface="宋体" panose="02010600030101010101" pitchFamily="2" charset="-122"/>
              <a:ea typeface="宋体" panose="02010600030101010101" pitchFamily="2" charset="-122"/>
            </a:rPr>
            <a:t>IT</a:t>
          </a:r>
          <a:r>
            <a:rPr lang="zh-CN" altLang="en-US" sz="1200" kern="1200">
              <a:latin typeface="宋体" panose="02010600030101010101" pitchFamily="2" charset="-122"/>
              <a:ea typeface="宋体" panose="02010600030101010101" pitchFamily="2" charset="-122"/>
            </a:rPr>
            <a:t>服务的工作流程</a:t>
          </a:r>
          <a:endParaRPr lang="zh-CN" altLang="en-US" sz="1200" kern="120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4312835" y="3117207"/>
        <a:ext cx="1348197" cy="918226"/>
      </dsp:txXfrm>
    </dsp:sp>
    <dsp:sp modelId="{DC7009C5-6175-4166-BE9C-3D1BADA5E005}">
      <dsp:nvSpPr>
        <dsp:cNvPr id="0" name=""/>
        <dsp:cNvSpPr/>
      </dsp:nvSpPr>
      <dsp:spPr>
        <a:xfrm>
          <a:off x="406400" y="2763519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>
              <a:latin typeface="宋体" panose="02010600030101010101" pitchFamily="2" charset="-122"/>
              <a:ea typeface="宋体" panose="02010600030101010101" pitchFamily="2" charset="-122"/>
            </a:rPr>
            <a:t>统一平台，全站管控</a:t>
          </a:r>
          <a:endParaRPr lang="zh-CN" altLang="en-US" sz="1200" kern="120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434967" y="3117207"/>
        <a:ext cx="1348197" cy="918226"/>
      </dsp:txXfrm>
    </dsp:sp>
    <dsp:sp modelId="{EEDF330E-D5F8-431D-9DCC-1DE2BA1E9FCA}">
      <dsp:nvSpPr>
        <dsp:cNvPr id="0" name=""/>
        <dsp:cNvSpPr/>
      </dsp:nvSpPr>
      <dsp:spPr>
        <a:xfrm>
          <a:off x="3681984" y="0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>
              <a:latin typeface="宋体" panose="02010600030101010101" pitchFamily="2" charset="-122"/>
              <a:ea typeface="宋体" panose="02010600030101010101" pitchFamily="2" charset="-122"/>
            </a:rPr>
            <a:t>通过工具对于流程、工作状态、服务器状态 应用关系和网络模型就行动态修正</a:t>
          </a:r>
          <a:endParaRPr lang="zh-CN" altLang="en-US" sz="1200" kern="120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4312835" y="28567"/>
        <a:ext cx="1348197" cy="918226"/>
      </dsp:txXfrm>
    </dsp:sp>
    <dsp:sp modelId="{29279A9F-CB75-4A9C-AE15-235866E83EC9}">
      <dsp:nvSpPr>
        <dsp:cNvPr id="0" name=""/>
        <dsp:cNvSpPr/>
      </dsp:nvSpPr>
      <dsp:spPr>
        <a:xfrm>
          <a:off x="406400" y="0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>
              <a:latin typeface="宋体" panose="02010600030101010101" pitchFamily="2" charset="-122"/>
              <a:ea typeface="宋体" panose="02010600030101010101" pitchFamily="2" charset="-122"/>
            </a:rPr>
            <a:t>结合大数据或人工智能做到自动化自我修复和预防故障</a:t>
          </a:r>
          <a:endParaRPr lang="zh-CN" altLang="en-US" sz="1200" kern="120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434967" y="28567"/>
        <a:ext cx="1348197" cy="918226"/>
      </dsp:txXfrm>
    </dsp:sp>
    <dsp:sp modelId="{845B5A47-B303-4F5C-B1DF-34BB33DA5F67}">
      <dsp:nvSpPr>
        <dsp:cNvPr id="0" name=""/>
        <dsp:cNvSpPr/>
      </dsp:nvSpPr>
      <dsp:spPr>
        <a:xfrm>
          <a:off x="1247648" y="231647"/>
          <a:ext cx="1759712" cy="1759712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/>
            <a:t>智能化</a:t>
          </a:r>
          <a:endParaRPr lang="zh-CN" altLang="en-US" sz="2700" kern="1200"/>
        </a:p>
      </dsp:txBody>
      <dsp:txXfrm>
        <a:off x="1763056" y="747055"/>
        <a:ext cx="1244304" cy="1244304"/>
      </dsp:txXfrm>
    </dsp:sp>
    <dsp:sp modelId="{31ECBF25-54C3-42C4-AACF-868AC67BABAF}">
      <dsp:nvSpPr>
        <dsp:cNvPr id="0" name=""/>
        <dsp:cNvSpPr/>
      </dsp:nvSpPr>
      <dsp:spPr>
        <a:xfrm rot="5400000">
          <a:off x="3088640" y="231647"/>
          <a:ext cx="1759712" cy="1759712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/>
            <a:t>可视化</a:t>
          </a:r>
          <a:endParaRPr lang="zh-CN" altLang="en-US" sz="2700" kern="1200"/>
        </a:p>
      </dsp:txBody>
      <dsp:txXfrm rot="-5400000">
        <a:off x="3088640" y="747055"/>
        <a:ext cx="1244304" cy="1244304"/>
      </dsp:txXfrm>
    </dsp:sp>
    <dsp:sp modelId="{B0C017E5-0015-45DD-817F-1BC0E749B1C2}">
      <dsp:nvSpPr>
        <dsp:cNvPr id="0" name=""/>
        <dsp:cNvSpPr/>
      </dsp:nvSpPr>
      <dsp:spPr>
        <a:xfrm rot="10800000">
          <a:off x="3088640" y="2072640"/>
          <a:ext cx="1759712" cy="1759712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/>
            <a:t>流程化</a:t>
          </a:r>
          <a:endParaRPr lang="zh-CN" altLang="en-US" sz="2700" kern="1200"/>
        </a:p>
      </dsp:txBody>
      <dsp:txXfrm rot="10800000">
        <a:off x="3088640" y="2072640"/>
        <a:ext cx="1244304" cy="1244304"/>
      </dsp:txXfrm>
    </dsp:sp>
    <dsp:sp modelId="{0964B122-D8F4-4C48-81B6-4BBCAFD59BF0}">
      <dsp:nvSpPr>
        <dsp:cNvPr id="0" name=""/>
        <dsp:cNvSpPr/>
      </dsp:nvSpPr>
      <dsp:spPr>
        <a:xfrm rot="16200000">
          <a:off x="1247648" y="2072640"/>
          <a:ext cx="1759712" cy="1759712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/>
            <a:t>一站式</a:t>
          </a:r>
          <a:endParaRPr lang="zh-CN" altLang="en-US" sz="2700" kern="1200"/>
        </a:p>
      </dsp:txBody>
      <dsp:txXfrm rot="5400000">
        <a:off x="1763056" y="2072640"/>
        <a:ext cx="1244304" cy="1244304"/>
      </dsp:txXfrm>
    </dsp:sp>
    <dsp:sp modelId="{245E9A29-722D-45D5-A742-FB05C11752DF}">
      <dsp:nvSpPr>
        <dsp:cNvPr id="0" name=""/>
        <dsp:cNvSpPr/>
      </dsp:nvSpPr>
      <dsp:spPr>
        <a:xfrm>
          <a:off x="2744216" y="1666240"/>
          <a:ext cx="607568" cy="528320"/>
        </a:xfrm>
        <a:prstGeom prst="circular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0DA0216C-32CF-457A-9D3C-F2C61B0B50D9}">
      <dsp:nvSpPr>
        <dsp:cNvPr id="0" name=""/>
        <dsp:cNvSpPr/>
      </dsp:nvSpPr>
      <dsp:spPr>
        <a:xfrm rot="10800000">
          <a:off x="2744216" y="1869440"/>
          <a:ext cx="607568" cy="528320"/>
        </a:xfrm>
        <a:prstGeom prst="circular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B687C-3C2B-4BC0-A204-30428D9AA5D8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6D9D-F7EC-41AF-8570-0413D9A2B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1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3" y="987432"/>
            <a:ext cx="4627959" cy="472199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652024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0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3" y="987432"/>
            <a:ext cx="4627959" cy="4721999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652024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2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9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9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9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5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70"/>
            <a:ext cx="7823162" cy="104190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2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3" y="1825625"/>
            <a:ext cx="3820687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5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82"/>
            <a:ext cx="3868340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82"/>
            <a:ext cx="3886200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9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0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3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 descr="ppt5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7"/>
          <a:stretch/>
        </p:blipFill>
        <p:spPr bwMode="auto">
          <a:xfrm>
            <a:off x="-7143" y="5776493"/>
            <a:ext cx="9151145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32"/>
            <a:ext cx="7886700" cy="373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23" y="6085406"/>
            <a:ext cx="1158333" cy="4153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005" y="365129"/>
            <a:ext cx="198834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6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4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764381" y="375288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764381" y="1995805"/>
            <a:ext cx="7886700" cy="34877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171446"/>
            <a:endParaRPr lang="zh-CN" altLang="en-US" dirty="0"/>
          </a:p>
        </p:txBody>
      </p:sp>
      <p:pic>
        <p:nvPicPr>
          <p:cNvPr id="5" name="图片 6" descr="ppt5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7"/>
          <a:stretch/>
        </p:blipFill>
        <p:spPr bwMode="auto">
          <a:xfrm>
            <a:off x="3" y="5698280"/>
            <a:ext cx="9151145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2" y="6055489"/>
            <a:ext cx="1293541" cy="4453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738" y="375288"/>
            <a:ext cx="1988344" cy="13255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10" Type="http://schemas.openxmlformats.org/officeDocument/2006/relationships/image" Target="../media/image35.jpeg"/><Relationship Id="rId4" Type="http://schemas.openxmlformats.org/officeDocument/2006/relationships/image" Target="../media/image29.jpeg"/><Relationship Id="rId9" Type="http://schemas.openxmlformats.org/officeDocument/2006/relationships/image" Target="../media/image3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46" b="94796" l="0" r="99505">
                        <a14:foregroundMark x1="81683" y1="29368" x2="84158" y2="31227"/>
                        <a14:foregroundMark x1="87129" y1="32342" x2="92574" y2="32342"/>
                        <a14:foregroundMark x1="48020" y1="18587" x2="46535" y2="18587"/>
                        <a14:backgroundMark x1="49010" y1="83643" x2="53960" y2="877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113" y="2769959"/>
            <a:ext cx="2236780" cy="3108212"/>
          </a:xfrm>
          <a:prstGeom prst="rect">
            <a:avLst/>
          </a:prstGeom>
        </p:spPr>
      </p:pic>
      <p:sp>
        <p:nvSpPr>
          <p:cNvPr id="39" name="任意多边形 6"/>
          <p:cNvSpPr/>
          <p:nvPr/>
        </p:nvSpPr>
        <p:spPr>
          <a:xfrm>
            <a:off x="1918157" y="4357080"/>
            <a:ext cx="1075911" cy="1207370"/>
          </a:xfrm>
          <a:custGeom>
            <a:avLst/>
            <a:gdLst>
              <a:gd name="connsiteX0" fmla="*/ 973184 w 1946366"/>
              <a:gd name="connsiteY0" fmla="*/ 300446 h 1946366"/>
              <a:gd name="connsiteX1" fmla="*/ 300446 w 1946366"/>
              <a:gd name="connsiteY1" fmla="*/ 973184 h 1946366"/>
              <a:gd name="connsiteX2" fmla="*/ 973184 w 1946366"/>
              <a:gd name="connsiteY2" fmla="*/ 1645922 h 1946366"/>
              <a:gd name="connsiteX3" fmla="*/ 1645922 w 1946366"/>
              <a:gd name="connsiteY3" fmla="*/ 973184 h 1946366"/>
              <a:gd name="connsiteX4" fmla="*/ 973184 w 1946366"/>
              <a:gd name="connsiteY4" fmla="*/ 300446 h 1946366"/>
              <a:gd name="connsiteX5" fmla="*/ 973183 w 1946366"/>
              <a:gd name="connsiteY5" fmla="*/ 0 h 1946366"/>
              <a:gd name="connsiteX6" fmla="*/ 1056250 w 1946366"/>
              <a:gd name="connsiteY6" fmla="*/ 129820 h 1946366"/>
              <a:gd name="connsiteX7" fmla="*/ 1163041 w 1946366"/>
              <a:gd name="connsiteY7" fmla="*/ 18695 h 1946366"/>
              <a:gd name="connsiteX8" fmla="*/ 1219180 w 1946366"/>
              <a:gd name="connsiteY8" fmla="*/ 162226 h 1946366"/>
              <a:gd name="connsiteX9" fmla="*/ 1345601 w 1946366"/>
              <a:gd name="connsiteY9" fmla="*/ 74079 h 1946366"/>
              <a:gd name="connsiteX10" fmla="*/ 1372670 w 1946366"/>
              <a:gd name="connsiteY10" fmla="*/ 225802 h 1946366"/>
              <a:gd name="connsiteX11" fmla="*/ 1513854 w 1946366"/>
              <a:gd name="connsiteY11" fmla="*/ 164011 h 1946366"/>
              <a:gd name="connsiteX12" fmla="*/ 1510795 w 1946366"/>
              <a:gd name="connsiteY12" fmla="*/ 318097 h 1946366"/>
              <a:gd name="connsiteX13" fmla="*/ 1661327 w 1946366"/>
              <a:gd name="connsiteY13" fmla="*/ 285039 h 1946366"/>
              <a:gd name="connsiteX14" fmla="*/ 1628269 w 1946366"/>
              <a:gd name="connsiteY14" fmla="*/ 435571 h 1946366"/>
              <a:gd name="connsiteX15" fmla="*/ 1782355 w 1946366"/>
              <a:gd name="connsiteY15" fmla="*/ 432512 h 1946366"/>
              <a:gd name="connsiteX16" fmla="*/ 1720564 w 1946366"/>
              <a:gd name="connsiteY16" fmla="*/ 573696 h 1946366"/>
              <a:gd name="connsiteX17" fmla="*/ 1872287 w 1946366"/>
              <a:gd name="connsiteY17" fmla="*/ 600765 h 1946366"/>
              <a:gd name="connsiteX18" fmla="*/ 1784140 w 1946366"/>
              <a:gd name="connsiteY18" fmla="*/ 727186 h 1946366"/>
              <a:gd name="connsiteX19" fmla="*/ 1927671 w 1946366"/>
              <a:gd name="connsiteY19" fmla="*/ 783325 h 1946366"/>
              <a:gd name="connsiteX20" fmla="*/ 1816546 w 1946366"/>
              <a:gd name="connsiteY20" fmla="*/ 890116 h 1946366"/>
              <a:gd name="connsiteX21" fmla="*/ 1946366 w 1946366"/>
              <a:gd name="connsiteY21" fmla="*/ 973183 h 1946366"/>
              <a:gd name="connsiteX22" fmla="*/ 1816546 w 1946366"/>
              <a:gd name="connsiteY22" fmla="*/ 1056250 h 1946366"/>
              <a:gd name="connsiteX23" fmla="*/ 1927671 w 1946366"/>
              <a:gd name="connsiteY23" fmla="*/ 1163041 h 1946366"/>
              <a:gd name="connsiteX24" fmla="*/ 1784140 w 1946366"/>
              <a:gd name="connsiteY24" fmla="*/ 1219180 h 1946366"/>
              <a:gd name="connsiteX25" fmla="*/ 1872287 w 1946366"/>
              <a:gd name="connsiteY25" fmla="*/ 1345601 h 1946366"/>
              <a:gd name="connsiteX26" fmla="*/ 1720564 w 1946366"/>
              <a:gd name="connsiteY26" fmla="*/ 1372670 h 1946366"/>
              <a:gd name="connsiteX27" fmla="*/ 1782355 w 1946366"/>
              <a:gd name="connsiteY27" fmla="*/ 1513854 h 1946366"/>
              <a:gd name="connsiteX28" fmla="*/ 1628269 w 1946366"/>
              <a:gd name="connsiteY28" fmla="*/ 1510795 h 1946366"/>
              <a:gd name="connsiteX29" fmla="*/ 1661327 w 1946366"/>
              <a:gd name="connsiteY29" fmla="*/ 1661327 h 1946366"/>
              <a:gd name="connsiteX30" fmla="*/ 1510795 w 1946366"/>
              <a:gd name="connsiteY30" fmla="*/ 1628269 h 1946366"/>
              <a:gd name="connsiteX31" fmla="*/ 1513854 w 1946366"/>
              <a:gd name="connsiteY31" fmla="*/ 1782355 h 1946366"/>
              <a:gd name="connsiteX32" fmla="*/ 1372670 w 1946366"/>
              <a:gd name="connsiteY32" fmla="*/ 1720564 h 1946366"/>
              <a:gd name="connsiteX33" fmla="*/ 1345601 w 1946366"/>
              <a:gd name="connsiteY33" fmla="*/ 1872287 h 1946366"/>
              <a:gd name="connsiteX34" fmla="*/ 1219180 w 1946366"/>
              <a:gd name="connsiteY34" fmla="*/ 1784140 h 1946366"/>
              <a:gd name="connsiteX35" fmla="*/ 1163041 w 1946366"/>
              <a:gd name="connsiteY35" fmla="*/ 1927671 h 1946366"/>
              <a:gd name="connsiteX36" fmla="*/ 1056250 w 1946366"/>
              <a:gd name="connsiteY36" fmla="*/ 1816546 h 1946366"/>
              <a:gd name="connsiteX37" fmla="*/ 973183 w 1946366"/>
              <a:gd name="connsiteY37" fmla="*/ 1946366 h 1946366"/>
              <a:gd name="connsiteX38" fmla="*/ 890116 w 1946366"/>
              <a:gd name="connsiteY38" fmla="*/ 1816546 h 1946366"/>
              <a:gd name="connsiteX39" fmla="*/ 783325 w 1946366"/>
              <a:gd name="connsiteY39" fmla="*/ 1927671 h 1946366"/>
              <a:gd name="connsiteX40" fmla="*/ 727186 w 1946366"/>
              <a:gd name="connsiteY40" fmla="*/ 1784140 h 1946366"/>
              <a:gd name="connsiteX41" fmla="*/ 600765 w 1946366"/>
              <a:gd name="connsiteY41" fmla="*/ 1872287 h 1946366"/>
              <a:gd name="connsiteX42" fmla="*/ 573696 w 1946366"/>
              <a:gd name="connsiteY42" fmla="*/ 1720564 h 1946366"/>
              <a:gd name="connsiteX43" fmla="*/ 432512 w 1946366"/>
              <a:gd name="connsiteY43" fmla="*/ 1782355 h 1946366"/>
              <a:gd name="connsiteX44" fmla="*/ 435571 w 1946366"/>
              <a:gd name="connsiteY44" fmla="*/ 1628269 h 1946366"/>
              <a:gd name="connsiteX45" fmla="*/ 285039 w 1946366"/>
              <a:gd name="connsiteY45" fmla="*/ 1661327 h 1946366"/>
              <a:gd name="connsiteX46" fmla="*/ 318097 w 1946366"/>
              <a:gd name="connsiteY46" fmla="*/ 1510795 h 1946366"/>
              <a:gd name="connsiteX47" fmla="*/ 164011 w 1946366"/>
              <a:gd name="connsiteY47" fmla="*/ 1513854 h 1946366"/>
              <a:gd name="connsiteX48" fmla="*/ 225802 w 1946366"/>
              <a:gd name="connsiteY48" fmla="*/ 1372670 h 1946366"/>
              <a:gd name="connsiteX49" fmla="*/ 74079 w 1946366"/>
              <a:gd name="connsiteY49" fmla="*/ 1345601 h 1946366"/>
              <a:gd name="connsiteX50" fmla="*/ 162226 w 1946366"/>
              <a:gd name="connsiteY50" fmla="*/ 1219180 h 1946366"/>
              <a:gd name="connsiteX51" fmla="*/ 18695 w 1946366"/>
              <a:gd name="connsiteY51" fmla="*/ 1163041 h 1946366"/>
              <a:gd name="connsiteX52" fmla="*/ 129820 w 1946366"/>
              <a:gd name="connsiteY52" fmla="*/ 1056250 h 1946366"/>
              <a:gd name="connsiteX53" fmla="*/ 0 w 1946366"/>
              <a:gd name="connsiteY53" fmla="*/ 973183 h 1946366"/>
              <a:gd name="connsiteX54" fmla="*/ 129820 w 1946366"/>
              <a:gd name="connsiteY54" fmla="*/ 890116 h 1946366"/>
              <a:gd name="connsiteX55" fmla="*/ 18695 w 1946366"/>
              <a:gd name="connsiteY55" fmla="*/ 783325 h 1946366"/>
              <a:gd name="connsiteX56" fmla="*/ 162226 w 1946366"/>
              <a:gd name="connsiteY56" fmla="*/ 727186 h 1946366"/>
              <a:gd name="connsiteX57" fmla="*/ 74079 w 1946366"/>
              <a:gd name="connsiteY57" fmla="*/ 600765 h 1946366"/>
              <a:gd name="connsiteX58" fmla="*/ 225802 w 1946366"/>
              <a:gd name="connsiteY58" fmla="*/ 573696 h 1946366"/>
              <a:gd name="connsiteX59" fmla="*/ 164011 w 1946366"/>
              <a:gd name="connsiteY59" fmla="*/ 432512 h 1946366"/>
              <a:gd name="connsiteX60" fmla="*/ 318097 w 1946366"/>
              <a:gd name="connsiteY60" fmla="*/ 435571 h 1946366"/>
              <a:gd name="connsiteX61" fmla="*/ 285039 w 1946366"/>
              <a:gd name="connsiteY61" fmla="*/ 285039 h 1946366"/>
              <a:gd name="connsiteX62" fmla="*/ 435571 w 1946366"/>
              <a:gd name="connsiteY62" fmla="*/ 318097 h 1946366"/>
              <a:gd name="connsiteX63" fmla="*/ 432512 w 1946366"/>
              <a:gd name="connsiteY63" fmla="*/ 164011 h 1946366"/>
              <a:gd name="connsiteX64" fmla="*/ 573696 w 1946366"/>
              <a:gd name="connsiteY64" fmla="*/ 225802 h 1946366"/>
              <a:gd name="connsiteX65" fmla="*/ 600765 w 1946366"/>
              <a:gd name="connsiteY65" fmla="*/ 74079 h 1946366"/>
              <a:gd name="connsiteX66" fmla="*/ 727186 w 1946366"/>
              <a:gd name="connsiteY66" fmla="*/ 162226 h 1946366"/>
              <a:gd name="connsiteX67" fmla="*/ 783325 w 1946366"/>
              <a:gd name="connsiteY67" fmla="*/ 18695 h 1946366"/>
              <a:gd name="connsiteX68" fmla="*/ 890116 w 1946366"/>
              <a:gd name="connsiteY68" fmla="*/ 129820 h 194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946366" h="1946366">
                <a:moveTo>
                  <a:pt x="973184" y="300446"/>
                </a:moveTo>
                <a:cubicBezTo>
                  <a:pt x="601641" y="300446"/>
                  <a:pt x="300446" y="601641"/>
                  <a:pt x="300446" y="973184"/>
                </a:cubicBezTo>
                <a:cubicBezTo>
                  <a:pt x="300446" y="1344727"/>
                  <a:pt x="601641" y="1645922"/>
                  <a:pt x="973184" y="1645922"/>
                </a:cubicBezTo>
                <a:cubicBezTo>
                  <a:pt x="1344727" y="1645922"/>
                  <a:pt x="1645922" y="1344727"/>
                  <a:pt x="1645922" y="973184"/>
                </a:cubicBezTo>
                <a:cubicBezTo>
                  <a:pt x="1645922" y="601641"/>
                  <a:pt x="1344727" y="300446"/>
                  <a:pt x="973184" y="300446"/>
                </a:cubicBezTo>
                <a:close/>
                <a:moveTo>
                  <a:pt x="973183" y="0"/>
                </a:moveTo>
                <a:lnTo>
                  <a:pt x="1056250" y="129820"/>
                </a:lnTo>
                <a:lnTo>
                  <a:pt x="1163041" y="18695"/>
                </a:lnTo>
                <a:lnTo>
                  <a:pt x="1219180" y="162226"/>
                </a:lnTo>
                <a:lnTo>
                  <a:pt x="1345601" y="74079"/>
                </a:lnTo>
                <a:lnTo>
                  <a:pt x="1372670" y="225802"/>
                </a:lnTo>
                <a:lnTo>
                  <a:pt x="1513854" y="164011"/>
                </a:lnTo>
                <a:cubicBezTo>
                  <a:pt x="1512834" y="215373"/>
                  <a:pt x="1511815" y="266735"/>
                  <a:pt x="1510795" y="318097"/>
                </a:cubicBezTo>
                <a:lnTo>
                  <a:pt x="1661327" y="285039"/>
                </a:lnTo>
                <a:lnTo>
                  <a:pt x="1628269" y="435571"/>
                </a:lnTo>
                <a:lnTo>
                  <a:pt x="1782355" y="432512"/>
                </a:lnTo>
                <a:lnTo>
                  <a:pt x="1720564" y="573696"/>
                </a:lnTo>
                <a:lnTo>
                  <a:pt x="1872287" y="600765"/>
                </a:lnTo>
                <a:lnTo>
                  <a:pt x="1784140" y="727186"/>
                </a:lnTo>
                <a:lnTo>
                  <a:pt x="1927671" y="783325"/>
                </a:lnTo>
                <a:lnTo>
                  <a:pt x="1816546" y="890116"/>
                </a:lnTo>
                <a:lnTo>
                  <a:pt x="1946366" y="973183"/>
                </a:lnTo>
                <a:lnTo>
                  <a:pt x="1816546" y="1056250"/>
                </a:lnTo>
                <a:lnTo>
                  <a:pt x="1927671" y="1163041"/>
                </a:lnTo>
                <a:lnTo>
                  <a:pt x="1784140" y="1219180"/>
                </a:lnTo>
                <a:lnTo>
                  <a:pt x="1872287" y="1345601"/>
                </a:lnTo>
                <a:lnTo>
                  <a:pt x="1720564" y="1372670"/>
                </a:lnTo>
                <a:lnTo>
                  <a:pt x="1782355" y="1513854"/>
                </a:lnTo>
                <a:lnTo>
                  <a:pt x="1628269" y="1510795"/>
                </a:lnTo>
                <a:lnTo>
                  <a:pt x="1661327" y="1661327"/>
                </a:lnTo>
                <a:lnTo>
                  <a:pt x="1510795" y="1628269"/>
                </a:lnTo>
                <a:cubicBezTo>
                  <a:pt x="1511815" y="1679631"/>
                  <a:pt x="1512834" y="1730993"/>
                  <a:pt x="1513854" y="1782355"/>
                </a:cubicBezTo>
                <a:lnTo>
                  <a:pt x="1372670" y="1720564"/>
                </a:lnTo>
                <a:lnTo>
                  <a:pt x="1345601" y="1872287"/>
                </a:lnTo>
                <a:lnTo>
                  <a:pt x="1219180" y="1784140"/>
                </a:lnTo>
                <a:lnTo>
                  <a:pt x="1163041" y="1927671"/>
                </a:lnTo>
                <a:lnTo>
                  <a:pt x="1056250" y="1816546"/>
                </a:lnTo>
                <a:lnTo>
                  <a:pt x="973183" y="1946366"/>
                </a:lnTo>
                <a:lnTo>
                  <a:pt x="890116" y="1816546"/>
                </a:lnTo>
                <a:lnTo>
                  <a:pt x="783325" y="1927671"/>
                </a:lnTo>
                <a:lnTo>
                  <a:pt x="727186" y="1784140"/>
                </a:lnTo>
                <a:lnTo>
                  <a:pt x="600765" y="1872287"/>
                </a:lnTo>
                <a:lnTo>
                  <a:pt x="573696" y="1720564"/>
                </a:lnTo>
                <a:lnTo>
                  <a:pt x="432512" y="1782355"/>
                </a:lnTo>
                <a:cubicBezTo>
                  <a:pt x="433532" y="1730993"/>
                  <a:pt x="434551" y="1679631"/>
                  <a:pt x="435571" y="1628269"/>
                </a:cubicBezTo>
                <a:lnTo>
                  <a:pt x="285039" y="1661327"/>
                </a:lnTo>
                <a:lnTo>
                  <a:pt x="318097" y="1510795"/>
                </a:lnTo>
                <a:lnTo>
                  <a:pt x="164011" y="1513854"/>
                </a:lnTo>
                <a:lnTo>
                  <a:pt x="225802" y="1372670"/>
                </a:lnTo>
                <a:lnTo>
                  <a:pt x="74079" y="1345601"/>
                </a:lnTo>
                <a:lnTo>
                  <a:pt x="162226" y="1219180"/>
                </a:lnTo>
                <a:lnTo>
                  <a:pt x="18695" y="1163041"/>
                </a:lnTo>
                <a:lnTo>
                  <a:pt x="129820" y="1056250"/>
                </a:lnTo>
                <a:lnTo>
                  <a:pt x="0" y="973183"/>
                </a:lnTo>
                <a:lnTo>
                  <a:pt x="129820" y="890116"/>
                </a:lnTo>
                <a:lnTo>
                  <a:pt x="18695" y="783325"/>
                </a:lnTo>
                <a:lnTo>
                  <a:pt x="162226" y="727186"/>
                </a:lnTo>
                <a:lnTo>
                  <a:pt x="74079" y="600765"/>
                </a:lnTo>
                <a:lnTo>
                  <a:pt x="225802" y="573696"/>
                </a:lnTo>
                <a:lnTo>
                  <a:pt x="164011" y="432512"/>
                </a:lnTo>
                <a:lnTo>
                  <a:pt x="318097" y="435571"/>
                </a:lnTo>
                <a:lnTo>
                  <a:pt x="285039" y="285039"/>
                </a:lnTo>
                <a:lnTo>
                  <a:pt x="435571" y="318097"/>
                </a:lnTo>
                <a:cubicBezTo>
                  <a:pt x="434551" y="266735"/>
                  <a:pt x="433532" y="215373"/>
                  <a:pt x="432512" y="164011"/>
                </a:cubicBezTo>
                <a:lnTo>
                  <a:pt x="573696" y="225802"/>
                </a:lnTo>
                <a:lnTo>
                  <a:pt x="600765" y="74079"/>
                </a:lnTo>
                <a:lnTo>
                  <a:pt x="727186" y="162226"/>
                </a:lnTo>
                <a:lnTo>
                  <a:pt x="783325" y="18695"/>
                </a:lnTo>
                <a:lnTo>
                  <a:pt x="890116" y="12982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71000">
                <a:srgbClr val="80F963"/>
              </a:gs>
              <a:gs pos="45000">
                <a:srgbClr val="48FE51"/>
              </a:gs>
              <a:gs pos="100000">
                <a:srgbClr val="48FE5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任意多边形 7"/>
          <p:cNvSpPr/>
          <p:nvPr/>
        </p:nvSpPr>
        <p:spPr>
          <a:xfrm>
            <a:off x="2442779" y="2834354"/>
            <a:ext cx="896514" cy="939066"/>
          </a:xfrm>
          <a:custGeom>
            <a:avLst/>
            <a:gdLst>
              <a:gd name="connsiteX0" fmla="*/ 973184 w 1946366"/>
              <a:gd name="connsiteY0" fmla="*/ 300446 h 1946366"/>
              <a:gd name="connsiteX1" fmla="*/ 300446 w 1946366"/>
              <a:gd name="connsiteY1" fmla="*/ 973184 h 1946366"/>
              <a:gd name="connsiteX2" fmla="*/ 973184 w 1946366"/>
              <a:gd name="connsiteY2" fmla="*/ 1645922 h 1946366"/>
              <a:gd name="connsiteX3" fmla="*/ 1645922 w 1946366"/>
              <a:gd name="connsiteY3" fmla="*/ 973184 h 1946366"/>
              <a:gd name="connsiteX4" fmla="*/ 973184 w 1946366"/>
              <a:gd name="connsiteY4" fmla="*/ 300446 h 1946366"/>
              <a:gd name="connsiteX5" fmla="*/ 973183 w 1946366"/>
              <a:gd name="connsiteY5" fmla="*/ 0 h 1946366"/>
              <a:gd name="connsiteX6" fmla="*/ 1056250 w 1946366"/>
              <a:gd name="connsiteY6" fmla="*/ 129820 h 1946366"/>
              <a:gd name="connsiteX7" fmla="*/ 1163041 w 1946366"/>
              <a:gd name="connsiteY7" fmla="*/ 18695 h 1946366"/>
              <a:gd name="connsiteX8" fmla="*/ 1219180 w 1946366"/>
              <a:gd name="connsiteY8" fmla="*/ 162226 h 1946366"/>
              <a:gd name="connsiteX9" fmla="*/ 1345601 w 1946366"/>
              <a:gd name="connsiteY9" fmla="*/ 74079 h 1946366"/>
              <a:gd name="connsiteX10" fmla="*/ 1372670 w 1946366"/>
              <a:gd name="connsiteY10" fmla="*/ 225802 h 1946366"/>
              <a:gd name="connsiteX11" fmla="*/ 1513854 w 1946366"/>
              <a:gd name="connsiteY11" fmla="*/ 164011 h 1946366"/>
              <a:gd name="connsiteX12" fmla="*/ 1510795 w 1946366"/>
              <a:gd name="connsiteY12" fmla="*/ 318097 h 1946366"/>
              <a:gd name="connsiteX13" fmla="*/ 1661327 w 1946366"/>
              <a:gd name="connsiteY13" fmla="*/ 285039 h 1946366"/>
              <a:gd name="connsiteX14" fmla="*/ 1628269 w 1946366"/>
              <a:gd name="connsiteY14" fmla="*/ 435571 h 1946366"/>
              <a:gd name="connsiteX15" fmla="*/ 1782355 w 1946366"/>
              <a:gd name="connsiteY15" fmla="*/ 432512 h 1946366"/>
              <a:gd name="connsiteX16" fmla="*/ 1720564 w 1946366"/>
              <a:gd name="connsiteY16" fmla="*/ 573696 h 1946366"/>
              <a:gd name="connsiteX17" fmla="*/ 1872287 w 1946366"/>
              <a:gd name="connsiteY17" fmla="*/ 600765 h 1946366"/>
              <a:gd name="connsiteX18" fmla="*/ 1784140 w 1946366"/>
              <a:gd name="connsiteY18" fmla="*/ 727186 h 1946366"/>
              <a:gd name="connsiteX19" fmla="*/ 1927671 w 1946366"/>
              <a:gd name="connsiteY19" fmla="*/ 783325 h 1946366"/>
              <a:gd name="connsiteX20" fmla="*/ 1816546 w 1946366"/>
              <a:gd name="connsiteY20" fmla="*/ 890116 h 1946366"/>
              <a:gd name="connsiteX21" fmla="*/ 1946366 w 1946366"/>
              <a:gd name="connsiteY21" fmla="*/ 973183 h 1946366"/>
              <a:gd name="connsiteX22" fmla="*/ 1816546 w 1946366"/>
              <a:gd name="connsiteY22" fmla="*/ 1056250 h 1946366"/>
              <a:gd name="connsiteX23" fmla="*/ 1927671 w 1946366"/>
              <a:gd name="connsiteY23" fmla="*/ 1163041 h 1946366"/>
              <a:gd name="connsiteX24" fmla="*/ 1784140 w 1946366"/>
              <a:gd name="connsiteY24" fmla="*/ 1219180 h 1946366"/>
              <a:gd name="connsiteX25" fmla="*/ 1872287 w 1946366"/>
              <a:gd name="connsiteY25" fmla="*/ 1345601 h 1946366"/>
              <a:gd name="connsiteX26" fmla="*/ 1720564 w 1946366"/>
              <a:gd name="connsiteY26" fmla="*/ 1372670 h 1946366"/>
              <a:gd name="connsiteX27" fmla="*/ 1782355 w 1946366"/>
              <a:gd name="connsiteY27" fmla="*/ 1513854 h 1946366"/>
              <a:gd name="connsiteX28" fmla="*/ 1628269 w 1946366"/>
              <a:gd name="connsiteY28" fmla="*/ 1510795 h 1946366"/>
              <a:gd name="connsiteX29" fmla="*/ 1661327 w 1946366"/>
              <a:gd name="connsiteY29" fmla="*/ 1661327 h 1946366"/>
              <a:gd name="connsiteX30" fmla="*/ 1510795 w 1946366"/>
              <a:gd name="connsiteY30" fmla="*/ 1628269 h 1946366"/>
              <a:gd name="connsiteX31" fmla="*/ 1513854 w 1946366"/>
              <a:gd name="connsiteY31" fmla="*/ 1782355 h 1946366"/>
              <a:gd name="connsiteX32" fmla="*/ 1372670 w 1946366"/>
              <a:gd name="connsiteY32" fmla="*/ 1720564 h 1946366"/>
              <a:gd name="connsiteX33" fmla="*/ 1345601 w 1946366"/>
              <a:gd name="connsiteY33" fmla="*/ 1872287 h 1946366"/>
              <a:gd name="connsiteX34" fmla="*/ 1219180 w 1946366"/>
              <a:gd name="connsiteY34" fmla="*/ 1784140 h 1946366"/>
              <a:gd name="connsiteX35" fmla="*/ 1163041 w 1946366"/>
              <a:gd name="connsiteY35" fmla="*/ 1927671 h 1946366"/>
              <a:gd name="connsiteX36" fmla="*/ 1056250 w 1946366"/>
              <a:gd name="connsiteY36" fmla="*/ 1816546 h 1946366"/>
              <a:gd name="connsiteX37" fmla="*/ 973183 w 1946366"/>
              <a:gd name="connsiteY37" fmla="*/ 1946366 h 1946366"/>
              <a:gd name="connsiteX38" fmla="*/ 890116 w 1946366"/>
              <a:gd name="connsiteY38" fmla="*/ 1816546 h 1946366"/>
              <a:gd name="connsiteX39" fmla="*/ 783325 w 1946366"/>
              <a:gd name="connsiteY39" fmla="*/ 1927671 h 1946366"/>
              <a:gd name="connsiteX40" fmla="*/ 727186 w 1946366"/>
              <a:gd name="connsiteY40" fmla="*/ 1784140 h 1946366"/>
              <a:gd name="connsiteX41" fmla="*/ 600765 w 1946366"/>
              <a:gd name="connsiteY41" fmla="*/ 1872287 h 1946366"/>
              <a:gd name="connsiteX42" fmla="*/ 573696 w 1946366"/>
              <a:gd name="connsiteY42" fmla="*/ 1720564 h 1946366"/>
              <a:gd name="connsiteX43" fmla="*/ 432512 w 1946366"/>
              <a:gd name="connsiteY43" fmla="*/ 1782355 h 1946366"/>
              <a:gd name="connsiteX44" fmla="*/ 435571 w 1946366"/>
              <a:gd name="connsiteY44" fmla="*/ 1628269 h 1946366"/>
              <a:gd name="connsiteX45" fmla="*/ 285039 w 1946366"/>
              <a:gd name="connsiteY45" fmla="*/ 1661327 h 1946366"/>
              <a:gd name="connsiteX46" fmla="*/ 318097 w 1946366"/>
              <a:gd name="connsiteY46" fmla="*/ 1510795 h 1946366"/>
              <a:gd name="connsiteX47" fmla="*/ 164011 w 1946366"/>
              <a:gd name="connsiteY47" fmla="*/ 1513854 h 1946366"/>
              <a:gd name="connsiteX48" fmla="*/ 225802 w 1946366"/>
              <a:gd name="connsiteY48" fmla="*/ 1372670 h 1946366"/>
              <a:gd name="connsiteX49" fmla="*/ 74079 w 1946366"/>
              <a:gd name="connsiteY49" fmla="*/ 1345601 h 1946366"/>
              <a:gd name="connsiteX50" fmla="*/ 162226 w 1946366"/>
              <a:gd name="connsiteY50" fmla="*/ 1219180 h 1946366"/>
              <a:gd name="connsiteX51" fmla="*/ 18695 w 1946366"/>
              <a:gd name="connsiteY51" fmla="*/ 1163041 h 1946366"/>
              <a:gd name="connsiteX52" fmla="*/ 129820 w 1946366"/>
              <a:gd name="connsiteY52" fmla="*/ 1056250 h 1946366"/>
              <a:gd name="connsiteX53" fmla="*/ 0 w 1946366"/>
              <a:gd name="connsiteY53" fmla="*/ 973183 h 1946366"/>
              <a:gd name="connsiteX54" fmla="*/ 129820 w 1946366"/>
              <a:gd name="connsiteY54" fmla="*/ 890116 h 1946366"/>
              <a:gd name="connsiteX55" fmla="*/ 18695 w 1946366"/>
              <a:gd name="connsiteY55" fmla="*/ 783325 h 1946366"/>
              <a:gd name="connsiteX56" fmla="*/ 162226 w 1946366"/>
              <a:gd name="connsiteY56" fmla="*/ 727186 h 1946366"/>
              <a:gd name="connsiteX57" fmla="*/ 74079 w 1946366"/>
              <a:gd name="connsiteY57" fmla="*/ 600765 h 1946366"/>
              <a:gd name="connsiteX58" fmla="*/ 225802 w 1946366"/>
              <a:gd name="connsiteY58" fmla="*/ 573696 h 1946366"/>
              <a:gd name="connsiteX59" fmla="*/ 164011 w 1946366"/>
              <a:gd name="connsiteY59" fmla="*/ 432512 h 1946366"/>
              <a:gd name="connsiteX60" fmla="*/ 318097 w 1946366"/>
              <a:gd name="connsiteY60" fmla="*/ 435571 h 1946366"/>
              <a:gd name="connsiteX61" fmla="*/ 285039 w 1946366"/>
              <a:gd name="connsiteY61" fmla="*/ 285039 h 1946366"/>
              <a:gd name="connsiteX62" fmla="*/ 435571 w 1946366"/>
              <a:gd name="connsiteY62" fmla="*/ 318097 h 1946366"/>
              <a:gd name="connsiteX63" fmla="*/ 432512 w 1946366"/>
              <a:gd name="connsiteY63" fmla="*/ 164011 h 1946366"/>
              <a:gd name="connsiteX64" fmla="*/ 573696 w 1946366"/>
              <a:gd name="connsiteY64" fmla="*/ 225802 h 1946366"/>
              <a:gd name="connsiteX65" fmla="*/ 600765 w 1946366"/>
              <a:gd name="connsiteY65" fmla="*/ 74079 h 1946366"/>
              <a:gd name="connsiteX66" fmla="*/ 727186 w 1946366"/>
              <a:gd name="connsiteY66" fmla="*/ 162226 h 1946366"/>
              <a:gd name="connsiteX67" fmla="*/ 783325 w 1946366"/>
              <a:gd name="connsiteY67" fmla="*/ 18695 h 1946366"/>
              <a:gd name="connsiteX68" fmla="*/ 890116 w 1946366"/>
              <a:gd name="connsiteY68" fmla="*/ 129820 h 194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946366" h="1946366">
                <a:moveTo>
                  <a:pt x="973184" y="300446"/>
                </a:moveTo>
                <a:cubicBezTo>
                  <a:pt x="601641" y="300446"/>
                  <a:pt x="300446" y="601641"/>
                  <a:pt x="300446" y="973184"/>
                </a:cubicBezTo>
                <a:cubicBezTo>
                  <a:pt x="300446" y="1344727"/>
                  <a:pt x="601641" y="1645922"/>
                  <a:pt x="973184" y="1645922"/>
                </a:cubicBezTo>
                <a:cubicBezTo>
                  <a:pt x="1344727" y="1645922"/>
                  <a:pt x="1645922" y="1344727"/>
                  <a:pt x="1645922" y="973184"/>
                </a:cubicBezTo>
                <a:cubicBezTo>
                  <a:pt x="1645922" y="601641"/>
                  <a:pt x="1344727" y="300446"/>
                  <a:pt x="973184" y="300446"/>
                </a:cubicBezTo>
                <a:close/>
                <a:moveTo>
                  <a:pt x="973183" y="0"/>
                </a:moveTo>
                <a:lnTo>
                  <a:pt x="1056250" y="129820"/>
                </a:lnTo>
                <a:lnTo>
                  <a:pt x="1163041" y="18695"/>
                </a:lnTo>
                <a:lnTo>
                  <a:pt x="1219180" y="162226"/>
                </a:lnTo>
                <a:lnTo>
                  <a:pt x="1345601" y="74079"/>
                </a:lnTo>
                <a:lnTo>
                  <a:pt x="1372670" y="225802"/>
                </a:lnTo>
                <a:lnTo>
                  <a:pt x="1513854" y="164011"/>
                </a:lnTo>
                <a:cubicBezTo>
                  <a:pt x="1512834" y="215373"/>
                  <a:pt x="1511815" y="266735"/>
                  <a:pt x="1510795" y="318097"/>
                </a:cubicBezTo>
                <a:lnTo>
                  <a:pt x="1661327" y="285039"/>
                </a:lnTo>
                <a:lnTo>
                  <a:pt x="1628269" y="435571"/>
                </a:lnTo>
                <a:lnTo>
                  <a:pt x="1782355" y="432512"/>
                </a:lnTo>
                <a:lnTo>
                  <a:pt x="1720564" y="573696"/>
                </a:lnTo>
                <a:lnTo>
                  <a:pt x="1872287" y="600765"/>
                </a:lnTo>
                <a:lnTo>
                  <a:pt x="1784140" y="727186"/>
                </a:lnTo>
                <a:lnTo>
                  <a:pt x="1927671" y="783325"/>
                </a:lnTo>
                <a:lnTo>
                  <a:pt x="1816546" y="890116"/>
                </a:lnTo>
                <a:lnTo>
                  <a:pt x="1946366" y="973183"/>
                </a:lnTo>
                <a:lnTo>
                  <a:pt x="1816546" y="1056250"/>
                </a:lnTo>
                <a:lnTo>
                  <a:pt x="1927671" y="1163041"/>
                </a:lnTo>
                <a:lnTo>
                  <a:pt x="1784140" y="1219180"/>
                </a:lnTo>
                <a:lnTo>
                  <a:pt x="1872287" y="1345601"/>
                </a:lnTo>
                <a:lnTo>
                  <a:pt x="1720564" y="1372670"/>
                </a:lnTo>
                <a:lnTo>
                  <a:pt x="1782355" y="1513854"/>
                </a:lnTo>
                <a:lnTo>
                  <a:pt x="1628269" y="1510795"/>
                </a:lnTo>
                <a:lnTo>
                  <a:pt x="1661327" y="1661327"/>
                </a:lnTo>
                <a:lnTo>
                  <a:pt x="1510795" y="1628269"/>
                </a:lnTo>
                <a:cubicBezTo>
                  <a:pt x="1511815" y="1679631"/>
                  <a:pt x="1512834" y="1730993"/>
                  <a:pt x="1513854" y="1782355"/>
                </a:cubicBezTo>
                <a:lnTo>
                  <a:pt x="1372670" y="1720564"/>
                </a:lnTo>
                <a:lnTo>
                  <a:pt x="1345601" y="1872287"/>
                </a:lnTo>
                <a:lnTo>
                  <a:pt x="1219180" y="1784140"/>
                </a:lnTo>
                <a:lnTo>
                  <a:pt x="1163041" y="1927671"/>
                </a:lnTo>
                <a:lnTo>
                  <a:pt x="1056250" y="1816546"/>
                </a:lnTo>
                <a:lnTo>
                  <a:pt x="973183" y="1946366"/>
                </a:lnTo>
                <a:lnTo>
                  <a:pt x="890116" y="1816546"/>
                </a:lnTo>
                <a:lnTo>
                  <a:pt x="783325" y="1927671"/>
                </a:lnTo>
                <a:lnTo>
                  <a:pt x="727186" y="1784140"/>
                </a:lnTo>
                <a:lnTo>
                  <a:pt x="600765" y="1872287"/>
                </a:lnTo>
                <a:lnTo>
                  <a:pt x="573696" y="1720564"/>
                </a:lnTo>
                <a:lnTo>
                  <a:pt x="432512" y="1782355"/>
                </a:lnTo>
                <a:cubicBezTo>
                  <a:pt x="433532" y="1730993"/>
                  <a:pt x="434551" y="1679631"/>
                  <a:pt x="435571" y="1628269"/>
                </a:cubicBezTo>
                <a:lnTo>
                  <a:pt x="285039" y="1661327"/>
                </a:lnTo>
                <a:lnTo>
                  <a:pt x="318097" y="1510795"/>
                </a:lnTo>
                <a:lnTo>
                  <a:pt x="164011" y="1513854"/>
                </a:lnTo>
                <a:lnTo>
                  <a:pt x="225802" y="1372670"/>
                </a:lnTo>
                <a:lnTo>
                  <a:pt x="74079" y="1345601"/>
                </a:lnTo>
                <a:lnTo>
                  <a:pt x="162226" y="1219180"/>
                </a:lnTo>
                <a:lnTo>
                  <a:pt x="18695" y="1163041"/>
                </a:lnTo>
                <a:lnTo>
                  <a:pt x="129820" y="1056250"/>
                </a:lnTo>
                <a:lnTo>
                  <a:pt x="0" y="973183"/>
                </a:lnTo>
                <a:lnTo>
                  <a:pt x="129820" y="890116"/>
                </a:lnTo>
                <a:lnTo>
                  <a:pt x="18695" y="783325"/>
                </a:lnTo>
                <a:lnTo>
                  <a:pt x="162226" y="727186"/>
                </a:lnTo>
                <a:lnTo>
                  <a:pt x="74079" y="600765"/>
                </a:lnTo>
                <a:lnTo>
                  <a:pt x="225802" y="573696"/>
                </a:lnTo>
                <a:lnTo>
                  <a:pt x="164011" y="432512"/>
                </a:lnTo>
                <a:lnTo>
                  <a:pt x="318097" y="435571"/>
                </a:lnTo>
                <a:lnTo>
                  <a:pt x="285039" y="285039"/>
                </a:lnTo>
                <a:lnTo>
                  <a:pt x="435571" y="318097"/>
                </a:lnTo>
                <a:cubicBezTo>
                  <a:pt x="434551" y="266735"/>
                  <a:pt x="433532" y="215373"/>
                  <a:pt x="432512" y="164011"/>
                </a:cubicBezTo>
                <a:lnTo>
                  <a:pt x="573696" y="225802"/>
                </a:lnTo>
                <a:lnTo>
                  <a:pt x="600765" y="74079"/>
                </a:lnTo>
                <a:lnTo>
                  <a:pt x="727186" y="162226"/>
                </a:lnTo>
                <a:lnTo>
                  <a:pt x="783325" y="18695"/>
                </a:lnTo>
                <a:lnTo>
                  <a:pt x="890116" y="12982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71000">
                <a:srgbClr val="80F963"/>
              </a:gs>
              <a:gs pos="45000">
                <a:srgbClr val="00EE6C"/>
              </a:gs>
              <a:gs pos="100000">
                <a:srgbClr val="48FE5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任意多边形 8"/>
          <p:cNvSpPr/>
          <p:nvPr/>
        </p:nvSpPr>
        <p:spPr>
          <a:xfrm>
            <a:off x="3285145" y="1442260"/>
            <a:ext cx="848974" cy="824423"/>
          </a:xfrm>
          <a:custGeom>
            <a:avLst/>
            <a:gdLst>
              <a:gd name="connsiteX0" fmla="*/ 973184 w 1946366"/>
              <a:gd name="connsiteY0" fmla="*/ 300446 h 1946366"/>
              <a:gd name="connsiteX1" fmla="*/ 300446 w 1946366"/>
              <a:gd name="connsiteY1" fmla="*/ 973184 h 1946366"/>
              <a:gd name="connsiteX2" fmla="*/ 973184 w 1946366"/>
              <a:gd name="connsiteY2" fmla="*/ 1645922 h 1946366"/>
              <a:gd name="connsiteX3" fmla="*/ 1645922 w 1946366"/>
              <a:gd name="connsiteY3" fmla="*/ 973184 h 1946366"/>
              <a:gd name="connsiteX4" fmla="*/ 973184 w 1946366"/>
              <a:gd name="connsiteY4" fmla="*/ 300446 h 1946366"/>
              <a:gd name="connsiteX5" fmla="*/ 973183 w 1946366"/>
              <a:gd name="connsiteY5" fmla="*/ 0 h 1946366"/>
              <a:gd name="connsiteX6" fmla="*/ 1056250 w 1946366"/>
              <a:gd name="connsiteY6" fmla="*/ 129820 h 1946366"/>
              <a:gd name="connsiteX7" fmla="*/ 1163041 w 1946366"/>
              <a:gd name="connsiteY7" fmla="*/ 18695 h 1946366"/>
              <a:gd name="connsiteX8" fmla="*/ 1219180 w 1946366"/>
              <a:gd name="connsiteY8" fmla="*/ 162226 h 1946366"/>
              <a:gd name="connsiteX9" fmla="*/ 1345601 w 1946366"/>
              <a:gd name="connsiteY9" fmla="*/ 74079 h 1946366"/>
              <a:gd name="connsiteX10" fmla="*/ 1372670 w 1946366"/>
              <a:gd name="connsiteY10" fmla="*/ 225802 h 1946366"/>
              <a:gd name="connsiteX11" fmla="*/ 1513854 w 1946366"/>
              <a:gd name="connsiteY11" fmla="*/ 164011 h 1946366"/>
              <a:gd name="connsiteX12" fmla="*/ 1510795 w 1946366"/>
              <a:gd name="connsiteY12" fmla="*/ 318097 h 1946366"/>
              <a:gd name="connsiteX13" fmla="*/ 1661327 w 1946366"/>
              <a:gd name="connsiteY13" fmla="*/ 285039 h 1946366"/>
              <a:gd name="connsiteX14" fmla="*/ 1628269 w 1946366"/>
              <a:gd name="connsiteY14" fmla="*/ 435571 h 1946366"/>
              <a:gd name="connsiteX15" fmla="*/ 1782355 w 1946366"/>
              <a:gd name="connsiteY15" fmla="*/ 432512 h 1946366"/>
              <a:gd name="connsiteX16" fmla="*/ 1720564 w 1946366"/>
              <a:gd name="connsiteY16" fmla="*/ 573696 h 1946366"/>
              <a:gd name="connsiteX17" fmla="*/ 1872287 w 1946366"/>
              <a:gd name="connsiteY17" fmla="*/ 600765 h 1946366"/>
              <a:gd name="connsiteX18" fmla="*/ 1784140 w 1946366"/>
              <a:gd name="connsiteY18" fmla="*/ 727186 h 1946366"/>
              <a:gd name="connsiteX19" fmla="*/ 1927671 w 1946366"/>
              <a:gd name="connsiteY19" fmla="*/ 783325 h 1946366"/>
              <a:gd name="connsiteX20" fmla="*/ 1816546 w 1946366"/>
              <a:gd name="connsiteY20" fmla="*/ 890116 h 1946366"/>
              <a:gd name="connsiteX21" fmla="*/ 1946366 w 1946366"/>
              <a:gd name="connsiteY21" fmla="*/ 973183 h 1946366"/>
              <a:gd name="connsiteX22" fmla="*/ 1816546 w 1946366"/>
              <a:gd name="connsiteY22" fmla="*/ 1056250 h 1946366"/>
              <a:gd name="connsiteX23" fmla="*/ 1927671 w 1946366"/>
              <a:gd name="connsiteY23" fmla="*/ 1163041 h 1946366"/>
              <a:gd name="connsiteX24" fmla="*/ 1784140 w 1946366"/>
              <a:gd name="connsiteY24" fmla="*/ 1219180 h 1946366"/>
              <a:gd name="connsiteX25" fmla="*/ 1872287 w 1946366"/>
              <a:gd name="connsiteY25" fmla="*/ 1345601 h 1946366"/>
              <a:gd name="connsiteX26" fmla="*/ 1720564 w 1946366"/>
              <a:gd name="connsiteY26" fmla="*/ 1372670 h 1946366"/>
              <a:gd name="connsiteX27" fmla="*/ 1782355 w 1946366"/>
              <a:gd name="connsiteY27" fmla="*/ 1513854 h 1946366"/>
              <a:gd name="connsiteX28" fmla="*/ 1628269 w 1946366"/>
              <a:gd name="connsiteY28" fmla="*/ 1510795 h 1946366"/>
              <a:gd name="connsiteX29" fmla="*/ 1661327 w 1946366"/>
              <a:gd name="connsiteY29" fmla="*/ 1661327 h 1946366"/>
              <a:gd name="connsiteX30" fmla="*/ 1510795 w 1946366"/>
              <a:gd name="connsiteY30" fmla="*/ 1628269 h 1946366"/>
              <a:gd name="connsiteX31" fmla="*/ 1513854 w 1946366"/>
              <a:gd name="connsiteY31" fmla="*/ 1782355 h 1946366"/>
              <a:gd name="connsiteX32" fmla="*/ 1372670 w 1946366"/>
              <a:gd name="connsiteY32" fmla="*/ 1720564 h 1946366"/>
              <a:gd name="connsiteX33" fmla="*/ 1345601 w 1946366"/>
              <a:gd name="connsiteY33" fmla="*/ 1872287 h 1946366"/>
              <a:gd name="connsiteX34" fmla="*/ 1219180 w 1946366"/>
              <a:gd name="connsiteY34" fmla="*/ 1784140 h 1946366"/>
              <a:gd name="connsiteX35" fmla="*/ 1163041 w 1946366"/>
              <a:gd name="connsiteY35" fmla="*/ 1927671 h 1946366"/>
              <a:gd name="connsiteX36" fmla="*/ 1056250 w 1946366"/>
              <a:gd name="connsiteY36" fmla="*/ 1816546 h 1946366"/>
              <a:gd name="connsiteX37" fmla="*/ 973183 w 1946366"/>
              <a:gd name="connsiteY37" fmla="*/ 1946366 h 1946366"/>
              <a:gd name="connsiteX38" fmla="*/ 890116 w 1946366"/>
              <a:gd name="connsiteY38" fmla="*/ 1816546 h 1946366"/>
              <a:gd name="connsiteX39" fmla="*/ 783325 w 1946366"/>
              <a:gd name="connsiteY39" fmla="*/ 1927671 h 1946366"/>
              <a:gd name="connsiteX40" fmla="*/ 727186 w 1946366"/>
              <a:gd name="connsiteY40" fmla="*/ 1784140 h 1946366"/>
              <a:gd name="connsiteX41" fmla="*/ 600765 w 1946366"/>
              <a:gd name="connsiteY41" fmla="*/ 1872287 h 1946366"/>
              <a:gd name="connsiteX42" fmla="*/ 573696 w 1946366"/>
              <a:gd name="connsiteY42" fmla="*/ 1720564 h 1946366"/>
              <a:gd name="connsiteX43" fmla="*/ 432512 w 1946366"/>
              <a:gd name="connsiteY43" fmla="*/ 1782355 h 1946366"/>
              <a:gd name="connsiteX44" fmla="*/ 435571 w 1946366"/>
              <a:gd name="connsiteY44" fmla="*/ 1628269 h 1946366"/>
              <a:gd name="connsiteX45" fmla="*/ 285039 w 1946366"/>
              <a:gd name="connsiteY45" fmla="*/ 1661327 h 1946366"/>
              <a:gd name="connsiteX46" fmla="*/ 318097 w 1946366"/>
              <a:gd name="connsiteY46" fmla="*/ 1510795 h 1946366"/>
              <a:gd name="connsiteX47" fmla="*/ 164011 w 1946366"/>
              <a:gd name="connsiteY47" fmla="*/ 1513854 h 1946366"/>
              <a:gd name="connsiteX48" fmla="*/ 225802 w 1946366"/>
              <a:gd name="connsiteY48" fmla="*/ 1372670 h 1946366"/>
              <a:gd name="connsiteX49" fmla="*/ 74079 w 1946366"/>
              <a:gd name="connsiteY49" fmla="*/ 1345601 h 1946366"/>
              <a:gd name="connsiteX50" fmla="*/ 162226 w 1946366"/>
              <a:gd name="connsiteY50" fmla="*/ 1219180 h 1946366"/>
              <a:gd name="connsiteX51" fmla="*/ 18695 w 1946366"/>
              <a:gd name="connsiteY51" fmla="*/ 1163041 h 1946366"/>
              <a:gd name="connsiteX52" fmla="*/ 129820 w 1946366"/>
              <a:gd name="connsiteY52" fmla="*/ 1056250 h 1946366"/>
              <a:gd name="connsiteX53" fmla="*/ 0 w 1946366"/>
              <a:gd name="connsiteY53" fmla="*/ 973183 h 1946366"/>
              <a:gd name="connsiteX54" fmla="*/ 129820 w 1946366"/>
              <a:gd name="connsiteY54" fmla="*/ 890116 h 1946366"/>
              <a:gd name="connsiteX55" fmla="*/ 18695 w 1946366"/>
              <a:gd name="connsiteY55" fmla="*/ 783325 h 1946366"/>
              <a:gd name="connsiteX56" fmla="*/ 162226 w 1946366"/>
              <a:gd name="connsiteY56" fmla="*/ 727186 h 1946366"/>
              <a:gd name="connsiteX57" fmla="*/ 74079 w 1946366"/>
              <a:gd name="connsiteY57" fmla="*/ 600765 h 1946366"/>
              <a:gd name="connsiteX58" fmla="*/ 225802 w 1946366"/>
              <a:gd name="connsiteY58" fmla="*/ 573696 h 1946366"/>
              <a:gd name="connsiteX59" fmla="*/ 164011 w 1946366"/>
              <a:gd name="connsiteY59" fmla="*/ 432512 h 1946366"/>
              <a:gd name="connsiteX60" fmla="*/ 318097 w 1946366"/>
              <a:gd name="connsiteY60" fmla="*/ 435571 h 1946366"/>
              <a:gd name="connsiteX61" fmla="*/ 285039 w 1946366"/>
              <a:gd name="connsiteY61" fmla="*/ 285039 h 1946366"/>
              <a:gd name="connsiteX62" fmla="*/ 435571 w 1946366"/>
              <a:gd name="connsiteY62" fmla="*/ 318097 h 1946366"/>
              <a:gd name="connsiteX63" fmla="*/ 432512 w 1946366"/>
              <a:gd name="connsiteY63" fmla="*/ 164011 h 1946366"/>
              <a:gd name="connsiteX64" fmla="*/ 573696 w 1946366"/>
              <a:gd name="connsiteY64" fmla="*/ 225802 h 1946366"/>
              <a:gd name="connsiteX65" fmla="*/ 600765 w 1946366"/>
              <a:gd name="connsiteY65" fmla="*/ 74079 h 1946366"/>
              <a:gd name="connsiteX66" fmla="*/ 727186 w 1946366"/>
              <a:gd name="connsiteY66" fmla="*/ 162226 h 1946366"/>
              <a:gd name="connsiteX67" fmla="*/ 783325 w 1946366"/>
              <a:gd name="connsiteY67" fmla="*/ 18695 h 1946366"/>
              <a:gd name="connsiteX68" fmla="*/ 890116 w 1946366"/>
              <a:gd name="connsiteY68" fmla="*/ 129820 h 194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946366" h="1946366">
                <a:moveTo>
                  <a:pt x="973184" y="300446"/>
                </a:moveTo>
                <a:cubicBezTo>
                  <a:pt x="601641" y="300446"/>
                  <a:pt x="300446" y="601641"/>
                  <a:pt x="300446" y="973184"/>
                </a:cubicBezTo>
                <a:cubicBezTo>
                  <a:pt x="300446" y="1344727"/>
                  <a:pt x="601641" y="1645922"/>
                  <a:pt x="973184" y="1645922"/>
                </a:cubicBezTo>
                <a:cubicBezTo>
                  <a:pt x="1344727" y="1645922"/>
                  <a:pt x="1645922" y="1344727"/>
                  <a:pt x="1645922" y="973184"/>
                </a:cubicBezTo>
                <a:cubicBezTo>
                  <a:pt x="1645922" y="601641"/>
                  <a:pt x="1344727" y="300446"/>
                  <a:pt x="973184" y="300446"/>
                </a:cubicBezTo>
                <a:close/>
                <a:moveTo>
                  <a:pt x="973183" y="0"/>
                </a:moveTo>
                <a:lnTo>
                  <a:pt x="1056250" y="129820"/>
                </a:lnTo>
                <a:lnTo>
                  <a:pt x="1163041" y="18695"/>
                </a:lnTo>
                <a:lnTo>
                  <a:pt x="1219180" y="162226"/>
                </a:lnTo>
                <a:lnTo>
                  <a:pt x="1345601" y="74079"/>
                </a:lnTo>
                <a:lnTo>
                  <a:pt x="1372670" y="225802"/>
                </a:lnTo>
                <a:lnTo>
                  <a:pt x="1513854" y="164011"/>
                </a:lnTo>
                <a:cubicBezTo>
                  <a:pt x="1512834" y="215373"/>
                  <a:pt x="1511815" y="266735"/>
                  <a:pt x="1510795" y="318097"/>
                </a:cubicBezTo>
                <a:lnTo>
                  <a:pt x="1661327" y="285039"/>
                </a:lnTo>
                <a:lnTo>
                  <a:pt x="1628269" y="435571"/>
                </a:lnTo>
                <a:lnTo>
                  <a:pt x="1782355" y="432512"/>
                </a:lnTo>
                <a:lnTo>
                  <a:pt x="1720564" y="573696"/>
                </a:lnTo>
                <a:lnTo>
                  <a:pt x="1872287" y="600765"/>
                </a:lnTo>
                <a:lnTo>
                  <a:pt x="1784140" y="727186"/>
                </a:lnTo>
                <a:lnTo>
                  <a:pt x="1927671" y="783325"/>
                </a:lnTo>
                <a:lnTo>
                  <a:pt x="1816546" y="890116"/>
                </a:lnTo>
                <a:lnTo>
                  <a:pt x="1946366" y="973183"/>
                </a:lnTo>
                <a:lnTo>
                  <a:pt x="1816546" y="1056250"/>
                </a:lnTo>
                <a:lnTo>
                  <a:pt x="1927671" y="1163041"/>
                </a:lnTo>
                <a:lnTo>
                  <a:pt x="1784140" y="1219180"/>
                </a:lnTo>
                <a:lnTo>
                  <a:pt x="1872287" y="1345601"/>
                </a:lnTo>
                <a:lnTo>
                  <a:pt x="1720564" y="1372670"/>
                </a:lnTo>
                <a:lnTo>
                  <a:pt x="1782355" y="1513854"/>
                </a:lnTo>
                <a:lnTo>
                  <a:pt x="1628269" y="1510795"/>
                </a:lnTo>
                <a:lnTo>
                  <a:pt x="1661327" y="1661327"/>
                </a:lnTo>
                <a:lnTo>
                  <a:pt x="1510795" y="1628269"/>
                </a:lnTo>
                <a:cubicBezTo>
                  <a:pt x="1511815" y="1679631"/>
                  <a:pt x="1512834" y="1730993"/>
                  <a:pt x="1513854" y="1782355"/>
                </a:cubicBezTo>
                <a:lnTo>
                  <a:pt x="1372670" y="1720564"/>
                </a:lnTo>
                <a:lnTo>
                  <a:pt x="1345601" y="1872287"/>
                </a:lnTo>
                <a:lnTo>
                  <a:pt x="1219180" y="1784140"/>
                </a:lnTo>
                <a:lnTo>
                  <a:pt x="1163041" y="1927671"/>
                </a:lnTo>
                <a:lnTo>
                  <a:pt x="1056250" y="1816546"/>
                </a:lnTo>
                <a:lnTo>
                  <a:pt x="973183" y="1946366"/>
                </a:lnTo>
                <a:lnTo>
                  <a:pt x="890116" y="1816546"/>
                </a:lnTo>
                <a:lnTo>
                  <a:pt x="783325" y="1927671"/>
                </a:lnTo>
                <a:lnTo>
                  <a:pt x="727186" y="1784140"/>
                </a:lnTo>
                <a:lnTo>
                  <a:pt x="600765" y="1872287"/>
                </a:lnTo>
                <a:lnTo>
                  <a:pt x="573696" y="1720564"/>
                </a:lnTo>
                <a:lnTo>
                  <a:pt x="432512" y="1782355"/>
                </a:lnTo>
                <a:cubicBezTo>
                  <a:pt x="433532" y="1730993"/>
                  <a:pt x="434551" y="1679631"/>
                  <a:pt x="435571" y="1628269"/>
                </a:cubicBezTo>
                <a:lnTo>
                  <a:pt x="285039" y="1661327"/>
                </a:lnTo>
                <a:lnTo>
                  <a:pt x="318097" y="1510795"/>
                </a:lnTo>
                <a:lnTo>
                  <a:pt x="164011" y="1513854"/>
                </a:lnTo>
                <a:lnTo>
                  <a:pt x="225802" y="1372670"/>
                </a:lnTo>
                <a:lnTo>
                  <a:pt x="74079" y="1345601"/>
                </a:lnTo>
                <a:lnTo>
                  <a:pt x="162226" y="1219180"/>
                </a:lnTo>
                <a:lnTo>
                  <a:pt x="18695" y="1163041"/>
                </a:lnTo>
                <a:lnTo>
                  <a:pt x="129820" y="1056250"/>
                </a:lnTo>
                <a:lnTo>
                  <a:pt x="0" y="973183"/>
                </a:lnTo>
                <a:lnTo>
                  <a:pt x="129820" y="890116"/>
                </a:lnTo>
                <a:lnTo>
                  <a:pt x="18695" y="783325"/>
                </a:lnTo>
                <a:lnTo>
                  <a:pt x="162226" y="727186"/>
                </a:lnTo>
                <a:lnTo>
                  <a:pt x="74079" y="600765"/>
                </a:lnTo>
                <a:lnTo>
                  <a:pt x="225802" y="573696"/>
                </a:lnTo>
                <a:lnTo>
                  <a:pt x="164011" y="432512"/>
                </a:lnTo>
                <a:lnTo>
                  <a:pt x="318097" y="435571"/>
                </a:lnTo>
                <a:lnTo>
                  <a:pt x="285039" y="285039"/>
                </a:lnTo>
                <a:lnTo>
                  <a:pt x="435571" y="318097"/>
                </a:lnTo>
                <a:cubicBezTo>
                  <a:pt x="434551" y="266735"/>
                  <a:pt x="433532" y="215373"/>
                  <a:pt x="432512" y="164011"/>
                </a:cubicBezTo>
                <a:lnTo>
                  <a:pt x="573696" y="225802"/>
                </a:lnTo>
                <a:lnTo>
                  <a:pt x="600765" y="74079"/>
                </a:lnTo>
                <a:lnTo>
                  <a:pt x="727186" y="162226"/>
                </a:lnTo>
                <a:lnTo>
                  <a:pt x="783325" y="18695"/>
                </a:lnTo>
                <a:lnTo>
                  <a:pt x="890116" y="12982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任意多边形 9"/>
          <p:cNvSpPr/>
          <p:nvPr/>
        </p:nvSpPr>
        <p:spPr>
          <a:xfrm>
            <a:off x="6302506" y="2841611"/>
            <a:ext cx="806216" cy="939066"/>
          </a:xfrm>
          <a:custGeom>
            <a:avLst/>
            <a:gdLst>
              <a:gd name="connsiteX0" fmla="*/ 973184 w 1946366"/>
              <a:gd name="connsiteY0" fmla="*/ 300446 h 1946366"/>
              <a:gd name="connsiteX1" fmla="*/ 300446 w 1946366"/>
              <a:gd name="connsiteY1" fmla="*/ 973184 h 1946366"/>
              <a:gd name="connsiteX2" fmla="*/ 973184 w 1946366"/>
              <a:gd name="connsiteY2" fmla="*/ 1645922 h 1946366"/>
              <a:gd name="connsiteX3" fmla="*/ 1645922 w 1946366"/>
              <a:gd name="connsiteY3" fmla="*/ 973184 h 1946366"/>
              <a:gd name="connsiteX4" fmla="*/ 973184 w 1946366"/>
              <a:gd name="connsiteY4" fmla="*/ 300446 h 1946366"/>
              <a:gd name="connsiteX5" fmla="*/ 973183 w 1946366"/>
              <a:gd name="connsiteY5" fmla="*/ 0 h 1946366"/>
              <a:gd name="connsiteX6" fmla="*/ 1056250 w 1946366"/>
              <a:gd name="connsiteY6" fmla="*/ 129820 h 1946366"/>
              <a:gd name="connsiteX7" fmla="*/ 1163041 w 1946366"/>
              <a:gd name="connsiteY7" fmla="*/ 18695 h 1946366"/>
              <a:gd name="connsiteX8" fmla="*/ 1219180 w 1946366"/>
              <a:gd name="connsiteY8" fmla="*/ 162226 h 1946366"/>
              <a:gd name="connsiteX9" fmla="*/ 1345601 w 1946366"/>
              <a:gd name="connsiteY9" fmla="*/ 74079 h 1946366"/>
              <a:gd name="connsiteX10" fmla="*/ 1372670 w 1946366"/>
              <a:gd name="connsiteY10" fmla="*/ 225802 h 1946366"/>
              <a:gd name="connsiteX11" fmla="*/ 1513854 w 1946366"/>
              <a:gd name="connsiteY11" fmla="*/ 164011 h 1946366"/>
              <a:gd name="connsiteX12" fmla="*/ 1510795 w 1946366"/>
              <a:gd name="connsiteY12" fmla="*/ 318097 h 1946366"/>
              <a:gd name="connsiteX13" fmla="*/ 1661327 w 1946366"/>
              <a:gd name="connsiteY13" fmla="*/ 285039 h 1946366"/>
              <a:gd name="connsiteX14" fmla="*/ 1628269 w 1946366"/>
              <a:gd name="connsiteY14" fmla="*/ 435571 h 1946366"/>
              <a:gd name="connsiteX15" fmla="*/ 1782355 w 1946366"/>
              <a:gd name="connsiteY15" fmla="*/ 432512 h 1946366"/>
              <a:gd name="connsiteX16" fmla="*/ 1720564 w 1946366"/>
              <a:gd name="connsiteY16" fmla="*/ 573696 h 1946366"/>
              <a:gd name="connsiteX17" fmla="*/ 1872287 w 1946366"/>
              <a:gd name="connsiteY17" fmla="*/ 600765 h 1946366"/>
              <a:gd name="connsiteX18" fmla="*/ 1784140 w 1946366"/>
              <a:gd name="connsiteY18" fmla="*/ 727186 h 1946366"/>
              <a:gd name="connsiteX19" fmla="*/ 1927671 w 1946366"/>
              <a:gd name="connsiteY19" fmla="*/ 783325 h 1946366"/>
              <a:gd name="connsiteX20" fmla="*/ 1816546 w 1946366"/>
              <a:gd name="connsiteY20" fmla="*/ 890116 h 1946366"/>
              <a:gd name="connsiteX21" fmla="*/ 1946366 w 1946366"/>
              <a:gd name="connsiteY21" fmla="*/ 973183 h 1946366"/>
              <a:gd name="connsiteX22" fmla="*/ 1816546 w 1946366"/>
              <a:gd name="connsiteY22" fmla="*/ 1056250 h 1946366"/>
              <a:gd name="connsiteX23" fmla="*/ 1927671 w 1946366"/>
              <a:gd name="connsiteY23" fmla="*/ 1163041 h 1946366"/>
              <a:gd name="connsiteX24" fmla="*/ 1784140 w 1946366"/>
              <a:gd name="connsiteY24" fmla="*/ 1219180 h 1946366"/>
              <a:gd name="connsiteX25" fmla="*/ 1872287 w 1946366"/>
              <a:gd name="connsiteY25" fmla="*/ 1345601 h 1946366"/>
              <a:gd name="connsiteX26" fmla="*/ 1720564 w 1946366"/>
              <a:gd name="connsiteY26" fmla="*/ 1372670 h 1946366"/>
              <a:gd name="connsiteX27" fmla="*/ 1782355 w 1946366"/>
              <a:gd name="connsiteY27" fmla="*/ 1513854 h 1946366"/>
              <a:gd name="connsiteX28" fmla="*/ 1628269 w 1946366"/>
              <a:gd name="connsiteY28" fmla="*/ 1510795 h 1946366"/>
              <a:gd name="connsiteX29" fmla="*/ 1661327 w 1946366"/>
              <a:gd name="connsiteY29" fmla="*/ 1661327 h 1946366"/>
              <a:gd name="connsiteX30" fmla="*/ 1510795 w 1946366"/>
              <a:gd name="connsiteY30" fmla="*/ 1628269 h 1946366"/>
              <a:gd name="connsiteX31" fmla="*/ 1513854 w 1946366"/>
              <a:gd name="connsiteY31" fmla="*/ 1782355 h 1946366"/>
              <a:gd name="connsiteX32" fmla="*/ 1372670 w 1946366"/>
              <a:gd name="connsiteY32" fmla="*/ 1720564 h 1946366"/>
              <a:gd name="connsiteX33" fmla="*/ 1345601 w 1946366"/>
              <a:gd name="connsiteY33" fmla="*/ 1872287 h 1946366"/>
              <a:gd name="connsiteX34" fmla="*/ 1219180 w 1946366"/>
              <a:gd name="connsiteY34" fmla="*/ 1784140 h 1946366"/>
              <a:gd name="connsiteX35" fmla="*/ 1163041 w 1946366"/>
              <a:gd name="connsiteY35" fmla="*/ 1927671 h 1946366"/>
              <a:gd name="connsiteX36" fmla="*/ 1056250 w 1946366"/>
              <a:gd name="connsiteY36" fmla="*/ 1816546 h 1946366"/>
              <a:gd name="connsiteX37" fmla="*/ 973183 w 1946366"/>
              <a:gd name="connsiteY37" fmla="*/ 1946366 h 1946366"/>
              <a:gd name="connsiteX38" fmla="*/ 890116 w 1946366"/>
              <a:gd name="connsiteY38" fmla="*/ 1816546 h 1946366"/>
              <a:gd name="connsiteX39" fmla="*/ 783325 w 1946366"/>
              <a:gd name="connsiteY39" fmla="*/ 1927671 h 1946366"/>
              <a:gd name="connsiteX40" fmla="*/ 727186 w 1946366"/>
              <a:gd name="connsiteY40" fmla="*/ 1784140 h 1946366"/>
              <a:gd name="connsiteX41" fmla="*/ 600765 w 1946366"/>
              <a:gd name="connsiteY41" fmla="*/ 1872287 h 1946366"/>
              <a:gd name="connsiteX42" fmla="*/ 573696 w 1946366"/>
              <a:gd name="connsiteY42" fmla="*/ 1720564 h 1946366"/>
              <a:gd name="connsiteX43" fmla="*/ 432512 w 1946366"/>
              <a:gd name="connsiteY43" fmla="*/ 1782355 h 1946366"/>
              <a:gd name="connsiteX44" fmla="*/ 435571 w 1946366"/>
              <a:gd name="connsiteY44" fmla="*/ 1628269 h 1946366"/>
              <a:gd name="connsiteX45" fmla="*/ 285039 w 1946366"/>
              <a:gd name="connsiteY45" fmla="*/ 1661327 h 1946366"/>
              <a:gd name="connsiteX46" fmla="*/ 318097 w 1946366"/>
              <a:gd name="connsiteY46" fmla="*/ 1510795 h 1946366"/>
              <a:gd name="connsiteX47" fmla="*/ 164011 w 1946366"/>
              <a:gd name="connsiteY47" fmla="*/ 1513854 h 1946366"/>
              <a:gd name="connsiteX48" fmla="*/ 225802 w 1946366"/>
              <a:gd name="connsiteY48" fmla="*/ 1372670 h 1946366"/>
              <a:gd name="connsiteX49" fmla="*/ 74079 w 1946366"/>
              <a:gd name="connsiteY49" fmla="*/ 1345601 h 1946366"/>
              <a:gd name="connsiteX50" fmla="*/ 162226 w 1946366"/>
              <a:gd name="connsiteY50" fmla="*/ 1219180 h 1946366"/>
              <a:gd name="connsiteX51" fmla="*/ 18695 w 1946366"/>
              <a:gd name="connsiteY51" fmla="*/ 1163041 h 1946366"/>
              <a:gd name="connsiteX52" fmla="*/ 129820 w 1946366"/>
              <a:gd name="connsiteY52" fmla="*/ 1056250 h 1946366"/>
              <a:gd name="connsiteX53" fmla="*/ 0 w 1946366"/>
              <a:gd name="connsiteY53" fmla="*/ 973183 h 1946366"/>
              <a:gd name="connsiteX54" fmla="*/ 129820 w 1946366"/>
              <a:gd name="connsiteY54" fmla="*/ 890116 h 1946366"/>
              <a:gd name="connsiteX55" fmla="*/ 18695 w 1946366"/>
              <a:gd name="connsiteY55" fmla="*/ 783325 h 1946366"/>
              <a:gd name="connsiteX56" fmla="*/ 162226 w 1946366"/>
              <a:gd name="connsiteY56" fmla="*/ 727186 h 1946366"/>
              <a:gd name="connsiteX57" fmla="*/ 74079 w 1946366"/>
              <a:gd name="connsiteY57" fmla="*/ 600765 h 1946366"/>
              <a:gd name="connsiteX58" fmla="*/ 225802 w 1946366"/>
              <a:gd name="connsiteY58" fmla="*/ 573696 h 1946366"/>
              <a:gd name="connsiteX59" fmla="*/ 164011 w 1946366"/>
              <a:gd name="connsiteY59" fmla="*/ 432512 h 1946366"/>
              <a:gd name="connsiteX60" fmla="*/ 318097 w 1946366"/>
              <a:gd name="connsiteY60" fmla="*/ 435571 h 1946366"/>
              <a:gd name="connsiteX61" fmla="*/ 285039 w 1946366"/>
              <a:gd name="connsiteY61" fmla="*/ 285039 h 1946366"/>
              <a:gd name="connsiteX62" fmla="*/ 435571 w 1946366"/>
              <a:gd name="connsiteY62" fmla="*/ 318097 h 1946366"/>
              <a:gd name="connsiteX63" fmla="*/ 432512 w 1946366"/>
              <a:gd name="connsiteY63" fmla="*/ 164011 h 1946366"/>
              <a:gd name="connsiteX64" fmla="*/ 573696 w 1946366"/>
              <a:gd name="connsiteY64" fmla="*/ 225802 h 1946366"/>
              <a:gd name="connsiteX65" fmla="*/ 600765 w 1946366"/>
              <a:gd name="connsiteY65" fmla="*/ 74079 h 1946366"/>
              <a:gd name="connsiteX66" fmla="*/ 727186 w 1946366"/>
              <a:gd name="connsiteY66" fmla="*/ 162226 h 1946366"/>
              <a:gd name="connsiteX67" fmla="*/ 783325 w 1946366"/>
              <a:gd name="connsiteY67" fmla="*/ 18695 h 1946366"/>
              <a:gd name="connsiteX68" fmla="*/ 890116 w 1946366"/>
              <a:gd name="connsiteY68" fmla="*/ 129820 h 194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946366" h="1946366">
                <a:moveTo>
                  <a:pt x="973184" y="300446"/>
                </a:moveTo>
                <a:cubicBezTo>
                  <a:pt x="601641" y="300446"/>
                  <a:pt x="300446" y="601641"/>
                  <a:pt x="300446" y="973184"/>
                </a:cubicBezTo>
                <a:cubicBezTo>
                  <a:pt x="300446" y="1344727"/>
                  <a:pt x="601641" y="1645922"/>
                  <a:pt x="973184" y="1645922"/>
                </a:cubicBezTo>
                <a:cubicBezTo>
                  <a:pt x="1344727" y="1645922"/>
                  <a:pt x="1645922" y="1344727"/>
                  <a:pt x="1645922" y="973184"/>
                </a:cubicBezTo>
                <a:cubicBezTo>
                  <a:pt x="1645922" y="601641"/>
                  <a:pt x="1344727" y="300446"/>
                  <a:pt x="973184" y="300446"/>
                </a:cubicBezTo>
                <a:close/>
                <a:moveTo>
                  <a:pt x="973183" y="0"/>
                </a:moveTo>
                <a:lnTo>
                  <a:pt x="1056250" y="129820"/>
                </a:lnTo>
                <a:lnTo>
                  <a:pt x="1163041" y="18695"/>
                </a:lnTo>
                <a:lnTo>
                  <a:pt x="1219180" y="162226"/>
                </a:lnTo>
                <a:lnTo>
                  <a:pt x="1345601" y="74079"/>
                </a:lnTo>
                <a:lnTo>
                  <a:pt x="1372670" y="225802"/>
                </a:lnTo>
                <a:lnTo>
                  <a:pt x="1513854" y="164011"/>
                </a:lnTo>
                <a:cubicBezTo>
                  <a:pt x="1512834" y="215373"/>
                  <a:pt x="1511815" y="266735"/>
                  <a:pt x="1510795" y="318097"/>
                </a:cubicBezTo>
                <a:lnTo>
                  <a:pt x="1661327" y="285039"/>
                </a:lnTo>
                <a:lnTo>
                  <a:pt x="1628269" y="435571"/>
                </a:lnTo>
                <a:lnTo>
                  <a:pt x="1782355" y="432512"/>
                </a:lnTo>
                <a:lnTo>
                  <a:pt x="1720564" y="573696"/>
                </a:lnTo>
                <a:lnTo>
                  <a:pt x="1872287" y="600765"/>
                </a:lnTo>
                <a:lnTo>
                  <a:pt x="1784140" y="727186"/>
                </a:lnTo>
                <a:lnTo>
                  <a:pt x="1927671" y="783325"/>
                </a:lnTo>
                <a:lnTo>
                  <a:pt x="1816546" y="890116"/>
                </a:lnTo>
                <a:lnTo>
                  <a:pt x="1946366" y="973183"/>
                </a:lnTo>
                <a:lnTo>
                  <a:pt x="1816546" y="1056250"/>
                </a:lnTo>
                <a:lnTo>
                  <a:pt x="1927671" y="1163041"/>
                </a:lnTo>
                <a:lnTo>
                  <a:pt x="1784140" y="1219180"/>
                </a:lnTo>
                <a:lnTo>
                  <a:pt x="1872287" y="1345601"/>
                </a:lnTo>
                <a:lnTo>
                  <a:pt x="1720564" y="1372670"/>
                </a:lnTo>
                <a:lnTo>
                  <a:pt x="1782355" y="1513854"/>
                </a:lnTo>
                <a:lnTo>
                  <a:pt x="1628269" y="1510795"/>
                </a:lnTo>
                <a:lnTo>
                  <a:pt x="1661327" y="1661327"/>
                </a:lnTo>
                <a:lnTo>
                  <a:pt x="1510795" y="1628269"/>
                </a:lnTo>
                <a:cubicBezTo>
                  <a:pt x="1511815" y="1679631"/>
                  <a:pt x="1512834" y="1730993"/>
                  <a:pt x="1513854" y="1782355"/>
                </a:cubicBezTo>
                <a:lnTo>
                  <a:pt x="1372670" y="1720564"/>
                </a:lnTo>
                <a:lnTo>
                  <a:pt x="1345601" y="1872287"/>
                </a:lnTo>
                <a:lnTo>
                  <a:pt x="1219180" y="1784140"/>
                </a:lnTo>
                <a:lnTo>
                  <a:pt x="1163041" y="1927671"/>
                </a:lnTo>
                <a:lnTo>
                  <a:pt x="1056250" y="1816546"/>
                </a:lnTo>
                <a:lnTo>
                  <a:pt x="973183" y="1946366"/>
                </a:lnTo>
                <a:lnTo>
                  <a:pt x="890116" y="1816546"/>
                </a:lnTo>
                <a:lnTo>
                  <a:pt x="783325" y="1927671"/>
                </a:lnTo>
                <a:lnTo>
                  <a:pt x="727186" y="1784140"/>
                </a:lnTo>
                <a:lnTo>
                  <a:pt x="600765" y="1872287"/>
                </a:lnTo>
                <a:lnTo>
                  <a:pt x="573696" y="1720564"/>
                </a:lnTo>
                <a:lnTo>
                  <a:pt x="432512" y="1782355"/>
                </a:lnTo>
                <a:cubicBezTo>
                  <a:pt x="433532" y="1730993"/>
                  <a:pt x="434551" y="1679631"/>
                  <a:pt x="435571" y="1628269"/>
                </a:cubicBezTo>
                <a:lnTo>
                  <a:pt x="285039" y="1661327"/>
                </a:lnTo>
                <a:lnTo>
                  <a:pt x="318097" y="1510795"/>
                </a:lnTo>
                <a:lnTo>
                  <a:pt x="164011" y="1513854"/>
                </a:lnTo>
                <a:lnTo>
                  <a:pt x="225802" y="1372670"/>
                </a:lnTo>
                <a:lnTo>
                  <a:pt x="74079" y="1345601"/>
                </a:lnTo>
                <a:lnTo>
                  <a:pt x="162226" y="1219180"/>
                </a:lnTo>
                <a:lnTo>
                  <a:pt x="18695" y="1163041"/>
                </a:lnTo>
                <a:lnTo>
                  <a:pt x="129820" y="1056250"/>
                </a:lnTo>
                <a:lnTo>
                  <a:pt x="0" y="973183"/>
                </a:lnTo>
                <a:lnTo>
                  <a:pt x="129820" y="890116"/>
                </a:lnTo>
                <a:lnTo>
                  <a:pt x="18695" y="783325"/>
                </a:lnTo>
                <a:lnTo>
                  <a:pt x="162226" y="727186"/>
                </a:lnTo>
                <a:lnTo>
                  <a:pt x="74079" y="600765"/>
                </a:lnTo>
                <a:lnTo>
                  <a:pt x="225802" y="573696"/>
                </a:lnTo>
                <a:lnTo>
                  <a:pt x="164011" y="432512"/>
                </a:lnTo>
                <a:lnTo>
                  <a:pt x="318097" y="435571"/>
                </a:lnTo>
                <a:lnTo>
                  <a:pt x="285039" y="285039"/>
                </a:lnTo>
                <a:lnTo>
                  <a:pt x="435571" y="318097"/>
                </a:lnTo>
                <a:cubicBezTo>
                  <a:pt x="434551" y="266735"/>
                  <a:pt x="433532" y="215373"/>
                  <a:pt x="432512" y="164011"/>
                </a:cubicBezTo>
                <a:lnTo>
                  <a:pt x="573696" y="225802"/>
                </a:lnTo>
                <a:lnTo>
                  <a:pt x="600765" y="74079"/>
                </a:lnTo>
                <a:lnTo>
                  <a:pt x="727186" y="162226"/>
                </a:lnTo>
                <a:lnTo>
                  <a:pt x="783325" y="18695"/>
                </a:lnTo>
                <a:lnTo>
                  <a:pt x="890116" y="12982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8000">
                <a:srgbClr val="75DCE1"/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任意多边形 10"/>
          <p:cNvSpPr/>
          <p:nvPr/>
        </p:nvSpPr>
        <p:spPr>
          <a:xfrm>
            <a:off x="6556900" y="4388460"/>
            <a:ext cx="1135059" cy="1207370"/>
          </a:xfrm>
          <a:custGeom>
            <a:avLst/>
            <a:gdLst>
              <a:gd name="connsiteX0" fmla="*/ 973184 w 1946366"/>
              <a:gd name="connsiteY0" fmla="*/ 300446 h 1946366"/>
              <a:gd name="connsiteX1" fmla="*/ 300446 w 1946366"/>
              <a:gd name="connsiteY1" fmla="*/ 973184 h 1946366"/>
              <a:gd name="connsiteX2" fmla="*/ 973184 w 1946366"/>
              <a:gd name="connsiteY2" fmla="*/ 1645922 h 1946366"/>
              <a:gd name="connsiteX3" fmla="*/ 1645922 w 1946366"/>
              <a:gd name="connsiteY3" fmla="*/ 973184 h 1946366"/>
              <a:gd name="connsiteX4" fmla="*/ 973184 w 1946366"/>
              <a:gd name="connsiteY4" fmla="*/ 300446 h 1946366"/>
              <a:gd name="connsiteX5" fmla="*/ 973183 w 1946366"/>
              <a:gd name="connsiteY5" fmla="*/ 0 h 1946366"/>
              <a:gd name="connsiteX6" fmla="*/ 1056250 w 1946366"/>
              <a:gd name="connsiteY6" fmla="*/ 129820 h 1946366"/>
              <a:gd name="connsiteX7" fmla="*/ 1163041 w 1946366"/>
              <a:gd name="connsiteY7" fmla="*/ 18695 h 1946366"/>
              <a:gd name="connsiteX8" fmla="*/ 1219180 w 1946366"/>
              <a:gd name="connsiteY8" fmla="*/ 162226 h 1946366"/>
              <a:gd name="connsiteX9" fmla="*/ 1345601 w 1946366"/>
              <a:gd name="connsiteY9" fmla="*/ 74079 h 1946366"/>
              <a:gd name="connsiteX10" fmla="*/ 1372670 w 1946366"/>
              <a:gd name="connsiteY10" fmla="*/ 225802 h 1946366"/>
              <a:gd name="connsiteX11" fmla="*/ 1513854 w 1946366"/>
              <a:gd name="connsiteY11" fmla="*/ 164011 h 1946366"/>
              <a:gd name="connsiteX12" fmla="*/ 1510795 w 1946366"/>
              <a:gd name="connsiteY12" fmla="*/ 318097 h 1946366"/>
              <a:gd name="connsiteX13" fmla="*/ 1661327 w 1946366"/>
              <a:gd name="connsiteY13" fmla="*/ 285039 h 1946366"/>
              <a:gd name="connsiteX14" fmla="*/ 1628269 w 1946366"/>
              <a:gd name="connsiteY14" fmla="*/ 435571 h 1946366"/>
              <a:gd name="connsiteX15" fmla="*/ 1782355 w 1946366"/>
              <a:gd name="connsiteY15" fmla="*/ 432512 h 1946366"/>
              <a:gd name="connsiteX16" fmla="*/ 1720564 w 1946366"/>
              <a:gd name="connsiteY16" fmla="*/ 573696 h 1946366"/>
              <a:gd name="connsiteX17" fmla="*/ 1872287 w 1946366"/>
              <a:gd name="connsiteY17" fmla="*/ 600765 h 1946366"/>
              <a:gd name="connsiteX18" fmla="*/ 1784140 w 1946366"/>
              <a:gd name="connsiteY18" fmla="*/ 727186 h 1946366"/>
              <a:gd name="connsiteX19" fmla="*/ 1927671 w 1946366"/>
              <a:gd name="connsiteY19" fmla="*/ 783325 h 1946366"/>
              <a:gd name="connsiteX20" fmla="*/ 1816546 w 1946366"/>
              <a:gd name="connsiteY20" fmla="*/ 890116 h 1946366"/>
              <a:gd name="connsiteX21" fmla="*/ 1946366 w 1946366"/>
              <a:gd name="connsiteY21" fmla="*/ 973183 h 1946366"/>
              <a:gd name="connsiteX22" fmla="*/ 1816546 w 1946366"/>
              <a:gd name="connsiteY22" fmla="*/ 1056250 h 1946366"/>
              <a:gd name="connsiteX23" fmla="*/ 1927671 w 1946366"/>
              <a:gd name="connsiteY23" fmla="*/ 1163041 h 1946366"/>
              <a:gd name="connsiteX24" fmla="*/ 1784140 w 1946366"/>
              <a:gd name="connsiteY24" fmla="*/ 1219180 h 1946366"/>
              <a:gd name="connsiteX25" fmla="*/ 1872287 w 1946366"/>
              <a:gd name="connsiteY25" fmla="*/ 1345601 h 1946366"/>
              <a:gd name="connsiteX26" fmla="*/ 1720564 w 1946366"/>
              <a:gd name="connsiteY26" fmla="*/ 1372670 h 1946366"/>
              <a:gd name="connsiteX27" fmla="*/ 1782355 w 1946366"/>
              <a:gd name="connsiteY27" fmla="*/ 1513854 h 1946366"/>
              <a:gd name="connsiteX28" fmla="*/ 1628269 w 1946366"/>
              <a:gd name="connsiteY28" fmla="*/ 1510795 h 1946366"/>
              <a:gd name="connsiteX29" fmla="*/ 1661327 w 1946366"/>
              <a:gd name="connsiteY29" fmla="*/ 1661327 h 1946366"/>
              <a:gd name="connsiteX30" fmla="*/ 1510795 w 1946366"/>
              <a:gd name="connsiteY30" fmla="*/ 1628269 h 1946366"/>
              <a:gd name="connsiteX31" fmla="*/ 1513854 w 1946366"/>
              <a:gd name="connsiteY31" fmla="*/ 1782355 h 1946366"/>
              <a:gd name="connsiteX32" fmla="*/ 1372670 w 1946366"/>
              <a:gd name="connsiteY32" fmla="*/ 1720564 h 1946366"/>
              <a:gd name="connsiteX33" fmla="*/ 1345601 w 1946366"/>
              <a:gd name="connsiteY33" fmla="*/ 1872287 h 1946366"/>
              <a:gd name="connsiteX34" fmla="*/ 1219180 w 1946366"/>
              <a:gd name="connsiteY34" fmla="*/ 1784140 h 1946366"/>
              <a:gd name="connsiteX35" fmla="*/ 1163041 w 1946366"/>
              <a:gd name="connsiteY35" fmla="*/ 1927671 h 1946366"/>
              <a:gd name="connsiteX36" fmla="*/ 1056250 w 1946366"/>
              <a:gd name="connsiteY36" fmla="*/ 1816546 h 1946366"/>
              <a:gd name="connsiteX37" fmla="*/ 973183 w 1946366"/>
              <a:gd name="connsiteY37" fmla="*/ 1946366 h 1946366"/>
              <a:gd name="connsiteX38" fmla="*/ 890116 w 1946366"/>
              <a:gd name="connsiteY38" fmla="*/ 1816546 h 1946366"/>
              <a:gd name="connsiteX39" fmla="*/ 783325 w 1946366"/>
              <a:gd name="connsiteY39" fmla="*/ 1927671 h 1946366"/>
              <a:gd name="connsiteX40" fmla="*/ 727186 w 1946366"/>
              <a:gd name="connsiteY40" fmla="*/ 1784140 h 1946366"/>
              <a:gd name="connsiteX41" fmla="*/ 600765 w 1946366"/>
              <a:gd name="connsiteY41" fmla="*/ 1872287 h 1946366"/>
              <a:gd name="connsiteX42" fmla="*/ 573696 w 1946366"/>
              <a:gd name="connsiteY42" fmla="*/ 1720564 h 1946366"/>
              <a:gd name="connsiteX43" fmla="*/ 432512 w 1946366"/>
              <a:gd name="connsiteY43" fmla="*/ 1782355 h 1946366"/>
              <a:gd name="connsiteX44" fmla="*/ 435571 w 1946366"/>
              <a:gd name="connsiteY44" fmla="*/ 1628269 h 1946366"/>
              <a:gd name="connsiteX45" fmla="*/ 285039 w 1946366"/>
              <a:gd name="connsiteY45" fmla="*/ 1661327 h 1946366"/>
              <a:gd name="connsiteX46" fmla="*/ 318097 w 1946366"/>
              <a:gd name="connsiteY46" fmla="*/ 1510795 h 1946366"/>
              <a:gd name="connsiteX47" fmla="*/ 164011 w 1946366"/>
              <a:gd name="connsiteY47" fmla="*/ 1513854 h 1946366"/>
              <a:gd name="connsiteX48" fmla="*/ 225802 w 1946366"/>
              <a:gd name="connsiteY48" fmla="*/ 1372670 h 1946366"/>
              <a:gd name="connsiteX49" fmla="*/ 74079 w 1946366"/>
              <a:gd name="connsiteY49" fmla="*/ 1345601 h 1946366"/>
              <a:gd name="connsiteX50" fmla="*/ 162226 w 1946366"/>
              <a:gd name="connsiteY50" fmla="*/ 1219180 h 1946366"/>
              <a:gd name="connsiteX51" fmla="*/ 18695 w 1946366"/>
              <a:gd name="connsiteY51" fmla="*/ 1163041 h 1946366"/>
              <a:gd name="connsiteX52" fmla="*/ 129820 w 1946366"/>
              <a:gd name="connsiteY52" fmla="*/ 1056250 h 1946366"/>
              <a:gd name="connsiteX53" fmla="*/ 0 w 1946366"/>
              <a:gd name="connsiteY53" fmla="*/ 973183 h 1946366"/>
              <a:gd name="connsiteX54" fmla="*/ 129820 w 1946366"/>
              <a:gd name="connsiteY54" fmla="*/ 890116 h 1946366"/>
              <a:gd name="connsiteX55" fmla="*/ 18695 w 1946366"/>
              <a:gd name="connsiteY55" fmla="*/ 783325 h 1946366"/>
              <a:gd name="connsiteX56" fmla="*/ 162226 w 1946366"/>
              <a:gd name="connsiteY56" fmla="*/ 727186 h 1946366"/>
              <a:gd name="connsiteX57" fmla="*/ 74079 w 1946366"/>
              <a:gd name="connsiteY57" fmla="*/ 600765 h 1946366"/>
              <a:gd name="connsiteX58" fmla="*/ 225802 w 1946366"/>
              <a:gd name="connsiteY58" fmla="*/ 573696 h 1946366"/>
              <a:gd name="connsiteX59" fmla="*/ 164011 w 1946366"/>
              <a:gd name="connsiteY59" fmla="*/ 432512 h 1946366"/>
              <a:gd name="connsiteX60" fmla="*/ 318097 w 1946366"/>
              <a:gd name="connsiteY60" fmla="*/ 435571 h 1946366"/>
              <a:gd name="connsiteX61" fmla="*/ 285039 w 1946366"/>
              <a:gd name="connsiteY61" fmla="*/ 285039 h 1946366"/>
              <a:gd name="connsiteX62" fmla="*/ 435571 w 1946366"/>
              <a:gd name="connsiteY62" fmla="*/ 318097 h 1946366"/>
              <a:gd name="connsiteX63" fmla="*/ 432512 w 1946366"/>
              <a:gd name="connsiteY63" fmla="*/ 164011 h 1946366"/>
              <a:gd name="connsiteX64" fmla="*/ 573696 w 1946366"/>
              <a:gd name="connsiteY64" fmla="*/ 225802 h 1946366"/>
              <a:gd name="connsiteX65" fmla="*/ 600765 w 1946366"/>
              <a:gd name="connsiteY65" fmla="*/ 74079 h 1946366"/>
              <a:gd name="connsiteX66" fmla="*/ 727186 w 1946366"/>
              <a:gd name="connsiteY66" fmla="*/ 162226 h 1946366"/>
              <a:gd name="connsiteX67" fmla="*/ 783325 w 1946366"/>
              <a:gd name="connsiteY67" fmla="*/ 18695 h 1946366"/>
              <a:gd name="connsiteX68" fmla="*/ 890116 w 1946366"/>
              <a:gd name="connsiteY68" fmla="*/ 129820 h 194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946366" h="1946366">
                <a:moveTo>
                  <a:pt x="973184" y="300446"/>
                </a:moveTo>
                <a:cubicBezTo>
                  <a:pt x="601641" y="300446"/>
                  <a:pt x="300446" y="601641"/>
                  <a:pt x="300446" y="973184"/>
                </a:cubicBezTo>
                <a:cubicBezTo>
                  <a:pt x="300446" y="1344727"/>
                  <a:pt x="601641" y="1645922"/>
                  <a:pt x="973184" y="1645922"/>
                </a:cubicBezTo>
                <a:cubicBezTo>
                  <a:pt x="1344727" y="1645922"/>
                  <a:pt x="1645922" y="1344727"/>
                  <a:pt x="1645922" y="973184"/>
                </a:cubicBezTo>
                <a:cubicBezTo>
                  <a:pt x="1645922" y="601641"/>
                  <a:pt x="1344727" y="300446"/>
                  <a:pt x="973184" y="300446"/>
                </a:cubicBezTo>
                <a:close/>
                <a:moveTo>
                  <a:pt x="973183" y="0"/>
                </a:moveTo>
                <a:lnTo>
                  <a:pt x="1056250" y="129820"/>
                </a:lnTo>
                <a:lnTo>
                  <a:pt x="1163041" y="18695"/>
                </a:lnTo>
                <a:lnTo>
                  <a:pt x="1219180" y="162226"/>
                </a:lnTo>
                <a:lnTo>
                  <a:pt x="1345601" y="74079"/>
                </a:lnTo>
                <a:lnTo>
                  <a:pt x="1372670" y="225802"/>
                </a:lnTo>
                <a:lnTo>
                  <a:pt x="1513854" y="164011"/>
                </a:lnTo>
                <a:cubicBezTo>
                  <a:pt x="1512834" y="215373"/>
                  <a:pt x="1511815" y="266735"/>
                  <a:pt x="1510795" y="318097"/>
                </a:cubicBezTo>
                <a:lnTo>
                  <a:pt x="1661327" y="285039"/>
                </a:lnTo>
                <a:lnTo>
                  <a:pt x="1628269" y="435571"/>
                </a:lnTo>
                <a:lnTo>
                  <a:pt x="1782355" y="432512"/>
                </a:lnTo>
                <a:lnTo>
                  <a:pt x="1720564" y="573696"/>
                </a:lnTo>
                <a:lnTo>
                  <a:pt x="1872287" y="600765"/>
                </a:lnTo>
                <a:lnTo>
                  <a:pt x="1784140" y="727186"/>
                </a:lnTo>
                <a:lnTo>
                  <a:pt x="1927671" y="783325"/>
                </a:lnTo>
                <a:lnTo>
                  <a:pt x="1816546" y="890116"/>
                </a:lnTo>
                <a:lnTo>
                  <a:pt x="1946366" y="973183"/>
                </a:lnTo>
                <a:lnTo>
                  <a:pt x="1816546" y="1056250"/>
                </a:lnTo>
                <a:lnTo>
                  <a:pt x="1927671" y="1163041"/>
                </a:lnTo>
                <a:lnTo>
                  <a:pt x="1784140" y="1219180"/>
                </a:lnTo>
                <a:lnTo>
                  <a:pt x="1872287" y="1345601"/>
                </a:lnTo>
                <a:lnTo>
                  <a:pt x="1720564" y="1372670"/>
                </a:lnTo>
                <a:lnTo>
                  <a:pt x="1782355" y="1513854"/>
                </a:lnTo>
                <a:lnTo>
                  <a:pt x="1628269" y="1510795"/>
                </a:lnTo>
                <a:lnTo>
                  <a:pt x="1661327" y="1661327"/>
                </a:lnTo>
                <a:lnTo>
                  <a:pt x="1510795" y="1628269"/>
                </a:lnTo>
                <a:cubicBezTo>
                  <a:pt x="1511815" y="1679631"/>
                  <a:pt x="1512834" y="1730993"/>
                  <a:pt x="1513854" y="1782355"/>
                </a:cubicBezTo>
                <a:lnTo>
                  <a:pt x="1372670" y="1720564"/>
                </a:lnTo>
                <a:lnTo>
                  <a:pt x="1345601" y="1872287"/>
                </a:lnTo>
                <a:lnTo>
                  <a:pt x="1219180" y="1784140"/>
                </a:lnTo>
                <a:lnTo>
                  <a:pt x="1163041" y="1927671"/>
                </a:lnTo>
                <a:lnTo>
                  <a:pt x="1056250" y="1816546"/>
                </a:lnTo>
                <a:lnTo>
                  <a:pt x="973183" y="1946366"/>
                </a:lnTo>
                <a:lnTo>
                  <a:pt x="890116" y="1816546"/>
                </a:lnTo>
                <a:lnTo>
                  <a:pt x="783325" y="1927671"/>
                </a:lnTo>
                <a:lnTo>
                  <a:pt x="727186" y="1784140"/>
                </a:lnTo>
                <a:lnTo>
                  <a:pt x="600765" y="1872287"/>
                </a:lnTo>
                <a:lnTo>
                  <a:pt x="573696" y="1720564"/>
                </a:lnTo>
                <a:lnTo>
                  <a:pt x="432512" y="1782355"/>
                </a:lnTo>
                <a:cubicBezTo>
                  <a:pt x="433532" y="1730993"/>
                  <a:pt x="434551" y="1679631"/>
                  <a:pt x="435571" y="1628269"/>
                </a:cubicBezTo>
                <a:lnTo>
                  <a:pt x="285039" y="1661327"/>
                </a:lnTo>
                <a:lnTo>
                  <a:pt x="318097" y="1510795"/>
                </a:lnTo>
                <a:lnTo>
                  <a:pt x="164011" y="1513854"/>
                </a:lnTo>
                <a:lnTo>
                  <a:pt x="225802" y="1372670"/>
                </a:lnTo>
                <a:lnTo>
                  <a:pt x="74079" y="1345601"/>
                </a:lnTo>
                <a:lnTo>
                  <a:pt x="162226" y="1219180"/>
                </a:lnTo>
                <a:lnTo>
                  <a:pt x="18695" y="1163041"/>
                </a:lnTo>
                <a:lnTo>
                  <a:pt x="129820" y="1056250"/>
                </a:lnTo>
                <a:lnTo>
                  <a:pt x="0" y="973183"/>
                </a:lnTo>
                <a:lnTo>
                  <a:pt x="129820" y="890116"/>
                </a:lnTo>
                <a:lnTo>
                  <a:pt x="18695" y="783325"/>
                </a:lnTo>
                <a:lnTo>
                  <a:pt x="162226" y="727186"/>
                </a:lnTo>
                <a:lnTo>
                  <a:pt x="74079" y="600765"/>
                </a:lnTo>
                <a:lnTo>
                  <a:pt x="225802" y="573696"/>
                </a:lnTo>
                <a:lnTo>
                  <a:pt x="164011" y="432512"/>
                </a:lnTo>
                <a:lnTo>
                  <a:pt x="318097" y="435571"/>
                </a:lnTo>
                <a:lnTo>
                  <a:pt x="285039" y="285039"/>
                </a:lnTo>
                <a:lnTo>
                  <a:pt x="435571" y="318097"/>
                </a:lnTo>
                <a:cubicBezTo>
                  <a:pt x="434551" y="266735"/>
                  <a:pt x="433532" y="215373"/>
                  <a:pt x="432512" y="164011"/>
                </a:cubicBezTo>
                <a:lnTo>
                  <a:pt x="573696" y="225802"/>
                </a:lnTo>
                <a:lnTo>
                  <a:pt x="600765" y="74079"/>
                </a:lnTo>
                <a:lnTo>
                  <a:pt x="727186" y="162226"/>
                </a:lnTo>
                <a:lnTo>
                  <a:pt x="783325" y="18695"/>
                </a:lnTo>
                <a:lnTo>
                  <a:pt x="890116" y="12982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7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75000">
                <a:srgbClr val="48FE5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任意多边形 11"/>
          <p:cNvSpPr/>
          <p:nvPr/>
        </p:nvSpPr>
        <p:spPr>
          <a:xfrm>
            <a:off x="5164430" y="1389954"/>
            <a:ext cx="797382" cy="804913"/>
          </a:xfrm>
          <a:custGeom>
            <a:avLst/>
            <a:gdLst>
              <a:gd name="connsiteX0" fmla="*/ 973184 w 1946366"/>
              <a:gd name="connsiteY0" fmla="*/ 300446 h 1946366"/>
              <a:gd name="connsiteX1" fmla="*/ 300446 w 1946366"/>
              <a:gd name="connsiteY1" fmla="*/ 973184 h 1946366"/>
              <a:gd name="connsiteX2" fmla="*/ 973184 w 1946366"/>
              <a:gd name="connsiteY2" fmla="*/ 1645922 h 1946366"/>
              <a:gd name="connsiteX3" fmla="*/ 1645922 w 1946366"/>
              <a:gd name="connsiteY3" fmla="*/ 973184 h 1946366"/>
              <a:gd name="connsiteX4" fmla="*/ 973184 w 1946366"/>
              <a:gd name="connsiteY4" fmla="*/ 300446 h 1946366"/>
              <a:gd name="connsiteX5" fmla="*/ 973183 w 1946366"/>
              <a:gd name="connsiteY5" fmla="*/ 0 h 1946366"/>
              <a:gd name="connsiteX6" fmla="*/ 1056250 w 1946366"/>
              <a:gd name="connsiteY6" fmla="*/ 129820 h 1946366"/>
              <a:gd name="connsiteX7" fmla="*/ 1163041 w 1946366"/>
              <a:gd name="connsiteY7" fmla="*/ 18695 h 1946366"/>
              <a:gd name="connsiteX8" fmla="*/ 1219180 w 1946366"/>
              <a:gd name="connsiteY8" fmla="*/ 162226 h 1946366"/>
              <a:gd name="connsiteX9" fmla="*/ 1345601 w 1946366"/>
              <a:gd name="connsiteY9" fmla="*/ 74079 h 1946366"/>
              <a:gd name="connsiteX10" fmla="*/ 1372670 w 1946366"/>
              <a:gd name="connsiteY10" fmla="*/ 225802 h 1946366"/>
              <a:gd name="connsiteX11" fmla="*/ 1513854 w 1946366"/>
              <a:gd name="connsiteY11" fmla="*/ 164011 h 1946366"/>
              <a:gd name="connsiteX12" fmla="*/ 1510795 w 1946366"/>
              <a:gd name="connsiteY12" fmla="*/ 318097 h 1946366"/>
              <a:gd name="connsiteX13" fmla="*/ 1661327 w 1946366"/>
              <a:gd name="connsiteY13" fmla="*/ 285039 h 1946366"/>
              <a:gd name="connsiteX14" fmla="*/ 1628269 w 1946366"/>
              <a:gd name="connsiteY14" fmla="*/ 435571 h 1946366"/>
              <a:gd name="connsiteX15" fmla="*/ 1782355 w 1946366"/>
              <a:gd name="connsiteY15" fmla="*/ 432512 h 1946366"/>
              <a:gd name="connsiteX16" fmla="*/ 1720564 w 1946366"/>
              <a:gd name="connsiteY16" fmla="*/ 573696 h 1946366"/>
              <a:gd name="connsiteX17" fmla="*/ 1872287 w 1946366"/>
              <a:gd name="connsiteY17" fmla="*/ 600765 h 1946366"/>
              <a:gd name="connsiteX18" fmla="*/ 1784140 w 1946366"/>
              <a:gd name="connsiteY18" fmla="*/ 727186 h 1946366"/>
              <a:gd name="connsiteX19" fmla="*/ 1927671 w 1946366"/>
              <a:gd name="connsiteY19" fmla="*/ 783325 h 1946366"/>
              <a:gd name="connsiteX20" fmla="*/ 1816546 w 1946366"/>
              <a:gd name="connsiteY20" fmla="*/ 890116 h 1946366"/>
              <a:gd name="connsiteX21" fmla="*/ 1946366 w 1946366"/>
              <a:gd name="connsiteY21" fmla="*/ 973183 h 1946366"/>
              <a:gd name="connsiteX22" fmla="*/ 1816546 w 1946366"/>
              <a:gd name="connsiteY22" fmla="*/ 1056250 h 1946366"/>
              <a:gd name="connsiteX23" fmla="*/ 1927671 w 1946366"/>
              <a:gd name="connsiteY23" fmla="*/ 1163041 h 1946366"/>
              <a:gd name="connsiteX24" fmla="*/ 1784140 w 1946366"/>
              <a:gd name="connsiteY24" fmla="*/ 1219180 h 1946366"/>
              <a:gd name="connsiteX25" fmla="*/ 1872287 w 1946366"/>
              <a:gd name="connsiteY25" fmla="*/ 1345601 h 1946366"/>
              <a:gd name="connsiteX26" fmla="*/ 1720564 w 1946366"/>
              <a:gd name="connsiteY26" fmla="*/ 1372670 h 1946366"/>
              <a:gd name="connsiteX27" fmla="*/ 1782355 w 1946366"/>
              <a:gd name="connsiteY27" fmla="*/ 1513854 h 1946366"/>
              <a:gd name="connsiteX28" fmla="*/ 1628269 w 1946366"/>
              <a:gd name="connsiteY28" fmla="*/ 1510795 h 1946366"/>
              <a:gd name="connsiteX29" fmla="*/ 1661327 w 1946366"/>
              <a:gd name="connsiteY29" fmla="*/ 1661327 h 1946366"/>
              <a:gd name="connsiteX30" fmla="*/ 1510795 w 1946366"/>
              <a:gd name="connsiteY30" fmla="*/ 1628269 h 1946366"/>
              <a:gd name="connsiteX31" fmla="*/ 1513854 w 1946366"/>
              <a:gd name="connsiteY31" fmla="*/ 1782355 h 1946366"/>
              <a:gd name="connsiteX32" fmla="*/ 1372670 w 1946366"/>
              <a:gd name="connsiteY32" fmla="*/ 1720564 h 1946366"/>
              <a:gd name="connsiteX33" fmla="*/ 1345601 w 1946366"/>
              <a:gd name="connsiteY33" fmla="*/ 1872287 h 1946366"/>
              <a:gd name="connsiteX34" fmla="*/ 1219180 w 1946366"/>
              <a:gd name="connsiteY34" fmla="*/ 1784140 h 1946366"/>
              <a:gd name="connsiteX35" fmla="*/ 1163041 w 1946366"/>
              <a:gd name="connsiteY35" fmla="*/ 1927671 h 1946366"/>
              <a:gd name="connsiteX36" fmla="*/ 1056250 w 1946366"/>
              <a:gd name="connsiteY36" fmla="*/ 1816546 h 1946366"/>
              <a:gd name="connsiteX37" fmla="*/ 973183 w 1946366"/>
              <a:gd name="connsiteY37" fmla="*/ 1946366 h 1946366"/>
              <a:gd name="connsiteX38" fmla="*/ 890116 w 1946366"/>
              <a:gd name="connsiteY38" fmla="*/ 1816546 h 1946366"/>
              <a:gd name="connsiteX39" fmla="*/ 783325 w 1946366"/>
              <a:gd name="connsiteY39" fmla="*/ 1927671 h 1946366"/>
              <a:gd name="connsiteX40" fmla="*/ 727186 w 1946366"/>
              <a:gd name="connsiteY40" fmla="*/ 1784140 h 1946366"/>
              <a:gd name="connsiteX41" fmla="*/ 600765 w 1946366"/>
              <a:gd name="connsiteY41" fmla="*/ 1872287 h 1946366"/>
              <a:gd name="connsiteX42" fmla="*/ 573696 w 1946366"/>
              <a:gd name="connsiteY42" fmla="*/ 1720564 h 1946366"/>
              <a:gd name="connsiteX43" fmla="*/ 432512 w 1946366"/>
              <a:gd name="connsiteY43" fmla="*/ 1782355 h 1946366"/>
              <a:gd name="connsiteX44" fmla="*/ 435571 w 1946366"/>
              <a:gd name="connsiteY44" fmla="*/ 1628269 h 1946366"/>
              <a:gd name="connsiteX45" fmla="*/ 285039 w 1946366"/>
              <a:gd name="connsiteY45" fmla="*/ 1661327 h 1946366"/>
              <a:gd name="connsiteX46" fmla="*/ 318097 w 1946366"/>
              <a:gd name="connsiteY46" fmla="*/ 1510795 h 1946366"/>
              <a:gd name="connsiteX47" fmla="*/ 164011 w 1946366"/>
              <a:gd name="connsiteY47" fmla="*/ 1513854 h 1946366"/>
              <a:gd name="connsiteX48" fmla="*/ 225802 w 1946366"/>
              <a:gd name="connsiteY48" fmla="*/ 1372670 h 1946366"/>
              <a:gd name="connsiteX49" fmla="*/ 74079 w 1946366"/>
              <a:gd name="connsiteY49" fmla="*/ 1345601 h 1946366"/>
              <a:gd name="connsiteX50" fmla="*/ 162226 w 1946366"/>
              <a:gd name="connsiteY50" fmla="*/ 1219180 h 1946366"/>
              <a:gd name="connsiteX51" fmla="*/ 18695 w 1946366"/>
              <a:gd name="connsiteY51" fmla="*/ 1163041 h 1946366"/>
              <a:gd name="connsiteX52" fmla="*/ 129820 w 1946366"/>
              <a:gd name="connsiteY52" fmla="*/ 1056250 h 1946366"/>
              <a:gd name="connsiteX53" fmla="*/ 0 w 1946366"/>
              <a:gd name="connsiteY53" fmla="*/ 973183 h 1946366"/>
              <a:gd name="connsiteX54" fmla="*/ 129820 w 1946366"/>
              <a:gd name="connsiteY54" fmla="*/ 890116 h 1946366"/>
              <a:gd name="connsiteX55" fmla="*/ 18695 w 1946366"/>
              <a:gd name="connsiteY55" fmla="*/ 783325 h 1946366"/>
              <a:gd name="connsiteX56" fmla="*/ 162226 w 1946366"/>
              <a:gd name="connsiteY56" fmla="*/ 727186 h 1946366"/>
              <a:gd name="connsiteX57" fmla="*/ 74079 w 1946366"/>
              <a:gd name="connsiteY57" fmla="*/ 600765 h 1946366"/>
              <a:gd name="connsiteX58" fmla="*/ 225802 w 1946366"/>
              <a:gd name="connsiteY58" fmla="*/ 573696 h 1946366"/>
              <a:gd name="connsiteX59" fmla="*/ 164011 w 1946366"/>
              <a:gd name="connsiteY59" fmla="*/ 432512 h 1946366"/>
              <a:gd name="connsiteX60" fmla="*/ 318097 w 1946366"/>
              <a:gd name="connsiteY60" fmla="*/ 435571 h 1946366"/>
              <a:gd name="connsiteX61" fmla="*/ 285039 w 1946366"/>
              <a:gd name="connsiteY61" fmla="*/ 285039 h 1946366"/>
              <a:gd name="connsiteX62" fmla="*/ 435571 w 1946366"/>
              <a:gd name="connsiteY62" fmla="*/ 318097 h 1946366"/>
              <a:gd name="connsiteX63" fmla="*/ 432512 w 1946366"/>
              <a:gd name="connsiteY63" fmla="*/ 164011 h 1946366"/>
              <a:gd name="connsiteX64" fmla="*/ 573696 w 1946366"/>
              <a:gd name="connsiteY64" fmla="*/ 225802 h 1946366"/>
              <a:gd name="connsiteX65" fmla="*/ 600765 w 1946366"/>
              <a:gd name="connsiteY65" fmla="*/ 74079 h 1946366"/>
              <a:gd name="connsiteX66" fmla="*/ 727186 w 1946366"/>
              <a:gd name="connsiteY66" fmla="*/ 162226 h 1946366"/>
              <a:gd name="connsiteX67" fmla="*/ 783325 w 1946366"/>
              <a:gd name="connsiteY67" fmla="*/ 18695 h 1946366"/>
              <a:gd name="connsiteX68" fmla="*/ 890116 w 1946366"/>
              <a:gd name="connsiteY68" fmla="*/ 129820 h 194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946366" h="1946366">
                <a:moveTo>
                  <a:pt x="973184" y="300446"/>
                </a:moveTo>
                <a:cubicBezTo>
                  <a:pt x="601641" y="300446"/>
                  <a:pt x="300446" y="601641"/>
                  <a:pt x="300446" y="973184"/>
                </a:cubicBezTo>
                <a:cubicBezTo>
                  <a:pt x="300446" y="1344727"/>
                  <a:pt x="601641" y="1645922"/>
                  <a:pt x="973184" y="1645922"/>
                </a:cubicBezTo>
                <a:cubicBezTo>
                  <a:pt x="1344727" y="1645922"/>
                  <a:pt x="1645922" y="1344727"/>
                  <a:pt x="1645922" y="973184"/>
                </a:cubicBezTo>
                <a:cubicBezTo>
                  <a:pt x="1645922" y="601641"/>
                  <a:pt x="1344727" y="300446"/>
                  <a:pt x="973184" y="300446"/>
                </a:cubicBezTo>
                <a:close/>
                <a:moveTo>
                  <a:pt x="973183" y="0"/>
                </a:moveTo>
                <a:lnTo>
                  <a:pt x="1056250" y="129820"/>
                </a:lnTo>
                <a:lnTo>
                  <a:pt x="1163041" y="18695"/>
                </a:lnTo>
                <a:lnTo>
                  <a:pt x="1219180" y="162226"/>
                </a:lnTo>
                <a:lnTo>
                  <a:pt x="1345601" y="74079"/>
                </a:lnTo>
                <a:lnTo>
                  <a:pt x="1372670" y="225802"/>
                </a:lnTo>
                <a:lnTo>
                  <a:pt x="1513854" y="164011"/>
                </a:lnTo>
                <a:cubicBezTo>
                  <a:pt x="1512834" y="215373"/>
                  <a:pt x="1511815" y="266735"/>
                  <a:pt x="1510795" y="318097"/>
                </a:cubicBezTo>
                <a:lnTo>
                  <a:pt x="1661327" y="285039"/>
                </a:lnTo>
                <a:lnTo>
                  <a:pt x="1628269" y="435571"/>
                </a:lnTo>
                <a:lnTo>
                  <a:pt x="1782355" y="432512"/>
                </a:lnTo>
                <a:lnTo>
                  <a:pt x="1720564" y="573696"/>
                </a:lnTo>
                <a:lnTo>
                  <a:pt x="1872287" y="600765"/>
                </a:lnTo>
                <a:lnTo>
                  <a:pt x="1784140" y="727186"/>
                </a:lnTo>
                <a:lnTo>
                  <a:pt x="1927671" y="783325"/>
                </a:lnTo>
                <a:lnTo>
                  <a:pt x="1816546" y="890116"/>
                </a:lnTo>
                <a:lnTo>
                  <a:pt x="1946366" y="973183"/>
                </a:lnTo>
                <a:lnTo>
                  <a:pt x="1816546" y="1056250"/>
                </a:lnTo>
                <a:lnTo>
                  <a:pt x="1927671" y="1163041"/>
                </a:lnTo>
                <a:lnTo>
                  <a:pt x="1784140" y="1219180"/>
                </a:lnTo>
                <a:lnTo>
                  <a:pt x="1872287" y="1345601"/>
                </a:lnTo>
                <a:lnTo>
                  <a:pt x="1720564" y="1372670"/>
                </a:lnTo>
                <a:lnTo>
                  <a:pt x="1782355" y="1513854"/>
                </a:lnTo>
                <a:lnTo>
                  <a:pt x="1628269" y="1510795"/>
                </a:lnTo>
                <a:lnTo>
                  <a:pt x="1661327" y="1661327"/>
                </a:lnTo>
                <a:lnTo>
                  <a:pt x="1510795" y="1628269"/>
                </a:lnTo>
                <a:cubicBezTo>
                  <a:pt x="1511815" y="1679631"/>
                  <a:pt x="1512834" y="1730993"/>
                  <a:pt x="1513854" y="1782355"/>
                </a:cubicBezTo>
                <a:lnTo>
                  <a:pt x="1372670" y="1720564"/>
                </a:lnTo>
                <a:lnTo>
                  <a:pt x="1345601" y="1872287"/>
                </a:lnTo>
                <a:lnTo>
                  <a:pt x="1219180" y="1784140"/>
                </a:lnTo>
                <a:lnTo>
                  <a:pt x="1163041" y="1927671"/>
                </a:lnTo>
                <a:lnTo>
                  <a:pt x="1056250" y="1816546"/>
                </a:lnTo>
                <a:lnTo>
                  <a:pt x="973183" y="1946366"/>
                </a:lnTo>
                <a:lnTo>
                  <a:pt x="890116" y="1816546"/>
                </a:lnTo>
                <a:lnTo>
                  <a:pt x="783325" y="1927671"/>
                </a:lnTo>
                <a:lnTo>
                  <a:pt x="727186" y="1784140"/>
                </a:lnTo>
                <a:lnTo>
                  <a:pt x="600765" y="1872287"/>
                </a:lnTo>
                <a:lnTo>
                  <a:pt x="573696" y="1720564"/>
                </a:lnTo>
                <a:lnTo>
                  <a:pt x="432512" y="1782355"/>
                </a:lnTo>
                <a:cubicBezTo>
                  <a:pt x="433532" y="1730993"/>
                  <a:pt x="434551" y="1679631"/>
                  <a:pt x="435571" y="1628269"/>
                </a:cubicBezTo>
                <a:lnTo>
                  <a:pt x="285039" y="1661327"/>
                </a:lnTo>
                <a:lnTo>
                  <a:pt x="318097" y="1510795"/>
                </a:lnTo>
                <a:lnTo>
                  <a:pt x="164011" y="1513854"/>
                </a:lnTo>
                <a:lnTo>
                  <a:pt x="225802" y="1372670"/>
                </a:lnTo>
                <a:lnTo>
                  <a:pt x="74079" y="1345601"/>
                </a:lnTo>
                <a:lnTo>
                  <a:pt x="162226" y="1219180"/>
                </a:lnTo>
                <a:lnTo>
                  <a:pt x="18695" y="1163041"/>
                </a:lnTo>
                <a:lnTo>
                  <a:pt x="129820" y="1056250"/>
                </a:lnTo>
                <a:lnTo>
                  <a:pt x="0" y="973183"/>
                </a:lnTo>
                <a:lnTo>
                  <a:pt x="129820" y="890116"/>
                </a:lnTo>
                <a:lnTo>
                  <a:pt x="18695" y="783325"/>
                </a:lnTo>
                <a:lnTo>
                  <a:pt x="162226" y="727186"/>
                </a:lnTo>
                <a:lnTo>
                  <a:pt x="74079" y="600765"/>
                </a:lnTo>
                <a:lnTo>
                  <a:pt x="225802" y="573696"/>
                </a:lnTo>
                <a:lnTo>
                  <a:pt x="164011" y="432512"/>
                </a:lnTo>
                <a:lnTo>
                  <a:pt x="318097" y="435571"/>
                </a:lnTo>
                <a:lnTo>
                  <a:pt x="285039" y="285039"/>
                </a:lnTo>
                <a:lnTo>
                  <a:pt x="435571" y="318097"/>
                </a:lnTo>
                <a:cubicBezTo>
                  <a:pt x="434551" y="266735"/>
                  <a:pt x="433532" y="215373"/>
                  <a:pt x="432512" y="164011"/>
                </a:cubicBezTo>
                <a:lnTo>
                  <a:pt x="573696" y="225802"/>
                </a:lnTo>
                <a:lnTo>
                  <a:pt x="600765" y="74079"/>
                </a:lnTo>
                <a:lnTo>
                  <a:pt x="727186" y="162226"/>
                </a:lnTo>
                <a:lnTo>
                  <a:pt x="783325" y="18695"/>
                </a:lnTo>
                <a:lnTo>
                  <a:pt x="890116" y="12982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8000">
                <a:srgbClr val="75DCE1"/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516512" y="361165"/>
            <a:ext cx="410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自动化运维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全栈体系</a:t>
            </a:r>
          </a:p>
        </p:txBody>
      </p:sp>
      <p:sp>
        <p:nvSpPr>
          <p:cNvPr id="46" name="矩形 45"/>
          <p:cNvSpPr/>
          <p:nvPr/>
        </p:nvSpPr>
        <p:spPr>
          <a:xfrm>
            <a:off x="-58252" y="5028837"/>
            <a:ext cx="2045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>
            <a:off x="185434" y="5400558"/>
            <a:ext cx="1465098" cy="0"/>
          </a:xfrm>
          <a:prstGeom prst="line">
            <a:avLst/>
          </a:prstGeom>
          <a:ln w="38100">
            <a:solidFill>
              <a:srgbClr val="48FE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50745" y="3515679"/>
            <a:ext cx="1465098" cy="0"/>
          </a:xfrm>
          <a:prstGeom prst="line">
            <a:avLst/>
          </a:prstGeom>
          <a:ln w="38100">
            <a:solidFill>
              <a:srgbClr val="18F0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62931" y="3144010"/>
            <a:ext cx="19991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批量运维</a:t>
            </a:r>
            <a:endParaRPr lang="zh-CN" altLang="en-US" dirty="0"/>
          </a:p>
        </p:txBody>
      </p:sp>
      <p:cxnSp>
        <p:nvCxnSpPr>
          <p:cNvPr id="50" name="直接连接符 49"/>
          <p:cNvCxnSpPr/>
          <p:nvPr/>
        </p:nvCxnSpPr>
        <p:spPr>
          <a:xfrm>
            <a:off x="1326103" y="2030570"/>
            <a:ext cx="1465098" cy="0"/>
          </a:xfrm>
          <a:prstGeom prst="line">
            <a:avLst/>
          </a:prstGeom>
          <a:ln w="38100">
            <a:solidFill>
              <a:srgbClr val="B9D4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402543" y="1660051"/>
            <a:ext cx="1660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Cobbler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装机</a:t>
            </a:r>
          </a:p>
        </p:txBody>
      </p:sp>
      <p:cxnSp>
        <p:nvCxnSpPr>
          <p:cNvPr id="52" name="直接连接符 51"/>
          <p:cNvCxnSpPr/>
          <p:nvPr/>
        </p:nvCxnSpPr>
        <p:spPr>
          <a:xfrm>
            <a:off x="6233999" y="2030570"/>
            <a:ext cx="1465098" cy="0"/>
          </a:xfrm>
          <a:prstGeom prst="line">
            <a:avLst/>
          </a:prstGeom>
          <a:ln w="38100">
            <a:solidFill>
              <a:srgbClr val="437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7270728" y="3578181"/>
            <a:ext cx="1465098" cy="0"/>
          </a:xfrm>
          <a:prstGeom prst="line">
            <a:avLst/>
          </a:prstGeom>
          <a:ln w="38100">
            <a:solidFill>
              <a:srgbClr val="4178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7660460" y="5398169"/>
            <a:ext cx="1465098" cy="0"/>
          </a:xfrm>
          <a:prstGeom prst="line">
            <a:avLst/>
          </a:prstGeom>
          <a:ln w="38100">
            <a:solidFill>
              <a:srgbClr val="48FE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6341143" y="1660051"/>
            <a:ext cx="1712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Zabbix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</a:p>
        </p:txBody>
      </p:sp>
      <p:sp>
        <p:nvSpPr>
          <p:cNvPr id="56" name="矩形 55"/>
          <p:cNvSpPr/>
          <p:nvPr/>
        </p:nvSpPr>
        <p:spPr>
          <a:xfrm>
            <a:off x="7181727" y="3168930"/>
            <a:ext cx="1601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ELK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日志管理</a:t>
            </a:r>
          </a:p>
        </p:txBody>
      </p:sp>
      <p:sp>
        <p:nvSpPr>
          <p:cNvPr id="57" name="矩形 56"/>
          <p:cNvSpPr/>
          <p:nvPr/>
        </p:nvSpPr>
        <p:spPr>
          <a:xfrm>
            <a:off x="7357104" y="4902022"/>
            <a:ext cx="2160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Magic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联动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507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1" dur="1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37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9167E-6 -1.85185E-6 L 0.12982 -0.41065 C 0.15691 -0.50324 0.19766 -0.55301 0.24024 -0.55301 C 0.28868 -0.55301 0.32761 -0.50324 0.35469 -0.41065 L 0.48477 -1.85185E-6 " pathEditMode="relative" rAng="0" ptsTypes="AAAAA">
                                      <p:cBhvr>
                                        <p:cTn id="23" dur="4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32" y="-2766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43200000">
                                      <p:cBhvr>
                                        <p:cTn id="28" dur="1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43200000">
                                      <p:cBhvr>
                                        <p:cTn id="33" dur="1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43200000">
                                      <p:cBhvr>
                                        <p:cTn id="38" dur="1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43200000">
                                      <p:cBhvr>
                                        <p:cTn id="43" dur="1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Rot by="43200000">
                                      <p:cBhvr>
                                        <p:cTn id="48" dur="1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grpId="3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48477 -1.85185E-6 L 0.35469 0.04005 C 0.32774 0.04908 0.28724 0.05394 0.2448 0.05394 C 0.19623 0.05394 0.15756 0.04908 0.1306 0.04005 L 0.00092 -1.85185E-6 " pathEditMode="relative" rAng="0" ptsTypes="AAAAA">
                                      <p:cBhvr>
                                        <p:cTn id="5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93" y="268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39" grpId="2" animBg="1"/>
      <p:bldP spid="39" grpId="3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/>
      <p:bldP spid="46" grpId="0"/>
      <p:bldP spid="49" grpId="0"/>
      <p:bldP spid="51" grpId="0"/>
      <p:bldP spid="55" grpId="0"/>
      <p:bldP spid="56" grpId="0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6310" y="259404"/>
            <a:ext cx="518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自动化运维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批量运维</a:t>
            </a:r>
          </a:p>
        </p:txBody>
      </p:sp>
      <p:sp>
        <p:nvSpPr>
          <p:cNvPr id="5" name="矩形 4"/>
          <p:cNvSpPr/>
          <p:nvPr/>
        </p:nvSpPr>
        <p:spPr>
          <a:xfrm>
            <a:off x="457493" y="432720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493" y="4811886"/>
            <a:ext cx="50499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易读的语法（</a:t>
            </a:r>
            <a:r>
              <a:rPr lang="en-US" altLang="zh-CN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YAML</a:t>
            </a:r>
            <a:r>
              <a:rPr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），简单易于操作；</a:t>
            </a:r>
            <a:endParaRPr lang="en-US" altLang="zh-CN" sz="1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内嵌丰富常用模块</a:t>
            </a:r>
            <a:endParaRPr lang="en-US" altLang="zh-CN" sz="1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多重</a:t>
            </a:r>
            <a:r>
              <a:rPr lang="en-US" altLang="zh-CN" sz="140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en-US" altLang="zh-CN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接口</a:t>
            </a:r>
            <a:endParaRPr lang="en-US" altLang="zh-CN" sz="1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140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ssh</a:t>
            </a:r>
            <a:r>
              <a:rPr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链接远程主机无须安装任何依赖。</a:t>
            </a:r>
            <a:endParaRPr lang="en-US" altLang="zh-CN" sz="1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493" y="94959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批量管理</a:t>
            </a:r>
          </a:p>
        </p:txBody>
      </p:sp>
      <p:sp>
        <p:nvSpPr>
          <p:cNvPr id="8" name="矩形 7"/>
          <p:cNvSpPr/>
          <p:nvPr/>
        </p:nvSpPr>
        <p:spPr>
          <a:xfrm>
            <a:off x="457493" y="1450579"/>
            <a:ext cx="6804025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配置管理，自动升级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常规运维巡检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数据周期备份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9" name="矩形 8"/>
          <p:cNvSpPr/>
          <p:nvPr/>
        </p:nvSpPr>
        <p:spPr>
          <a:xfrm>
            <a:off x="457493" y="272037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部署能力</a:t>
            </a:r>
          </a:p>
        </p:txBody>
      </p:sp>
      <p:sp>
        <p:nvSpPr>
          <p:cNvPr id="10" name="矩形 9"/>
          <p:cNvSpPr/>
          <p:nvPr/>
        </p:nvSpPr>
        <p:spPr>
          <a:xfrm>
            <a:off x="457493" y="3180840"/>
            <a:ext cx="23035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跨平台支持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模块化部署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丰富的编排能力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646" y="1877574"/>
            <a:ext cx="4095024" cy="247578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57493" y="425801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维护特点</a:t>
            </a:r>
          </a:p>
        </p:txBody>
      </p:sp>
    </p:spTree>
    <p:extLst>
      <p:ext uri="{BB962C8B-B14F-4D97-AF65-F5344CB8AC3E}">
        <p14:creationId xmlns:p14="http://schemas.microsoft.com/office/powerpoint/2010/main" val="407071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5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155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55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5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67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17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670"/>
                            </p:stCondLst>
                            <p:childTnLst>
                              <p:par>
                                <p:cTn id="4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5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56834" y="359060"/>
            <a:ext cx="451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自动化运维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Cobbler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装机</a:t>
            </a:r>
          </a:p>
        </p:txBody>
      </p:sp>
      <p:sp>
        <p:nvSpPr>
          <p:cNvPr id="6" name="矩形 5"/>
          <p:cNvSpPr/>
          <p:nvPr/>
        </p:nvSpPr>
        <p:spPr>
          <a:xfrm>
            <a:off x="3694822" y="4976277"/>
            <a:ext cx="1843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Ks</a:t>
            </a:r>
            <a:r>
              <a:rPr lang="zh-CN" altLang="en-US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文件灵活编排</a:t>
            </a:r>
          </a:p>
        </p:txBody>
      </p:sp>
      <p:sp>
        <p:nvSpPr>
          <p:cNvPr id="7" name="矩形 6"/>
          <p:cNvSpPr/>
          <p:nvPr/>
        </p:nvSpPr>
        <p:spPr>
          <a:xfrm>
            <a:off x="6170698" y="4468445"/>
            <a:ext cx="15071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初始化网络信息；</a:t>
            </a:r>
            <a:endParaRPr lang="en-US" altLang="zh-CN" sz="1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初始化系统参数；</a:t>
            </a:r>
            <a:endParaRPr lang="en-US" altLang="zh-CN" sz="1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分发自动控制。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3694822" y="1471750"/>
            <a:ext cx="1843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多操作系统支持</a:t>
            </a:r>
          </a:p>
        </p:txBody>
      </p:sp>
      <p:sp>
        <p:nvSpPr>
          <p:cNvPr id="9" name="矩形 8"/>
          <p:cNvSpPr/>
          <p:nvPr/>
        </p:nvSpPr>
        <p:spPr>
          <a:xfrm>
            <a:off x="6171361" y="1200528"/>
            <a:ext cx="188685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支持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Centos / </a:t>
            </a:r>
            <a:r>
              <a:rPr lang="en-US" altLang="zh-CN" sz="1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Redhat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支持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Ubuntu / </a:t>
            </a:r>
            <a:r>
              <a:rPr lang="en-US" altLang="zh-CN" sz="1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Debian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支持</a:t>
            </a:r>
            <a:r>
              <a:rPr lang="en-US" altLang="zh-CN" sz="1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Esxi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5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支持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FreeBSD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支持</a:t>
            </a:r>
            <a:r>
              <a:rPr lang="en-US" altLang="zh-CN" sz="1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XenServer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91311" y="3305879"/>
            <a:ext cx="1122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IPMI</a:t>
            </a:r>
            <a:r>
              <a:rPr lang="zh-CN" altLang="en-US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管理</a:t>
            </a:r>
          </a:p>
        </p:txBody>
      </p:sp>
      <p:sp>
        <p:nvSpPr>
          <p:cNvPr id="11" name="矩形 10"/>
          <p:cNvSpPr/>
          <p:nvPr/>
        </p:nvSpPr>
        <p:spPr>
          <a:xfrm>
            <a:off x="6170698" y="3289142"/>
            <a:ext cx="23261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1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Openipmi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支持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启动 停止 关闭 带外管理。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任意多边形 25"/>
          <p:cNvSpPr/>
          <p:nvPr/>
        </p:nvSpPr>
        <p:spPr>
          <a:xfrm>
            <a:off x="-7196" y="2560700"/>
            <a:ext cx="1911211" cy="1790101"/>
          </a:xfrm>
          <a:custGeom>
            <a:avLst/>
            <a:gdLst>
              <a:gd name="connsiteX0" fmla="*/ 973184 w 1946366"/>
              <a:gd name="connsiteY0" fmla="*/ 300446 h 1946366"/>
              <a:gd name="connsiteX1" fmla="*/ 300446 w 1946366"/>
              <a:gd name="connsiteY1" fmla="*/ 973184 h 1946366"/>
              <a:gd name="connsiteX2" fmla="*/ 973184 w 1946366"/>
              <a:gd name="connsiteY2" fmla="*/ 1645922 h 1946366"/>
              <a:gd name="connsiteX3" fmla="*/ 1645922 w 1946366"/>
              <a:gd name="connsiteY3" fmla="*/ 973184 h 1946366"/>
              <a:gd name="connsiteX4" fmla="*/ 973184 w 1946366"/>
              <a:gd name="connsiteY4" fmla="*/ 300446 h 1946366"/>
              <a:gd name="connsiteX5" fmla="*/ 973183 w 1946366"/>
              <a:gd name="connsiteY5" fmla="*/ 0 h 1946366"/>
              <a:gd name="connsiteX6" fmla="*/ 1056250 w 1946366"/>
              <a:gd name="connsiteY6" fmla="*/ 129820 h 1946366"/>
              <a:gd name="connsiteX7" fmla="*/ 1163041 w 1946366"/>
              <a:gd name="connsiteY7" fmla="*/ 18695 h 1946366"/>
              <a:gd name="connsiteX8" fmla="*/ 1219180 w 1946366"/>
              <a:gd name="connsiteY8" fmla="*/ 162226 h 1946366"/>
              <a:gd name="connsiteX9" fmla="*/ 1345601 w 1946366"/>
              <a:gd name="connsiteY9" fmla="*/ 74079 h 1946366"/>
              <a:gd name="connsiteX10" fmla="*/ 1372670 w 1946366"/>
              <a:gd name="connsiteY10" fmla="*/ 225802 h 1946366"/>
              <a:gd name="connsiteX11" fmla="*/ 1513854 w 1946366"/>
              <a:gd name="connsiteY11" fmla="*/ 164011 h 1946366"/>
              <a:gd name="connsiteX12" fmla="*/ 1510795 w 1946366"/>
              <a:gd name="connsiteY12" fmla="*/ 318097 h 1946366"/>
              <a:gd name="connsiteX13" fmla="*/ 1661327 w 1946366"/>
              <a:gd name="connsiteY13" fmla="*/ 285039 h 1946366"/>
              <a:gd name="connsiteX14" fmla="*/ 1628269 w 1946366"/>
              <a:gd name="connsiteY14" fmla="*/ 435571 h 1946366"/>
              <a:gd name="connsiteX15" fmla="*/ 1782355 w 1946366"/>
              <a:gd name="connsiteY15" fmla="*/ 432512 h 1946366"/>
              <a:gd name="connsiteX16" fmla="*/ 1720564 w 1946366"/>
              <a:gd name="connsiteY16" fmla="*/ 573696 h 1946366"/>
              <a:gd name="connsiteX17" fmla="*/ 1872287 w 1946366"/>
              <a:gd name="connsiteY17" fmla="*/ 600765 h 1946366"/>
              <a:gd name="connsiteX18" fmla="*/ 1784140 w 1946366"/>
              <a:gd name="connsiteY18" fmla="*/ 727186 h 1946366"/>
              <a:gd name="connsiteX19" fmla="*/ 1927671 w 1946366"/>
              <a:gd name="connsiteY19" fmla="*/ 783325 h 1946366"/>
              <a:gd name="connsiteX20" fmla="*/ 1816546 w 1946366"/>
              <a:gd name="connsiteY20" fmla="*/ 890116 h 1946366"/>
              <a:gd name="connsiteX21" fmla="*/ 1946366 w 1946366"/>
              <a:gd name="connsiteY21" fmla="*/ 973183 h 1946366"/>
              <a:gd name="connsiteX22" fmla="*/ 1816546 w 1946366"/>
              <a:gd name="connsiteY22" fmla="*/ 1056250 h 1946366"/>
              <a:gd name="connsiteX23" fmla="*/ 1927671 w 1946366"/>
              <a:gd name="connsiteY23" fmla="*/ 1163041 h 1946366"/>
              <a:gd name="connsiteX24" fmla="*/ 1784140 w 1946366"/>
              <a:gd name="connsiteY24" fmla="*/ 1219180 h 1946366"/>
              <a:gd name="connsiteX25" fmla="*/ 1872287 w 1946366"/>
              <a:gd name="connsiteY25" fmla="*/ 1345601 h 1946366"/>
              <a:gd name="connsiteX26" fmla="*/ 1720564 w 1946366"/>
              <a:gd name="connsiteY26" fmla="*/ 1372670 h 1946366"/>
              <a:gd name="connsiteX27" fmla="*/ 1782355 w 1946366"/>
              <a:gd name="connsiteY27" fmla="*/ 1513854 h 1946366"/>
              <a:gd name="connsiteX28" fmla="*/ 1628269 w 1946366"/>
              <a:gd name="connsiteY28" fmla="*/ 1510795 h 1946366"/>
              <a:gd name="connsiteX29" fmla="*/ 1661327 w 1946366"/>
              <a:gd name="connsiteY29" fmla="*/ 1661327 h 1946366"/>
              <a:gd name="connsiteX30" fmla="*/ 1510795 w 1946366"/>
              <a:gd name="connsiteY30" fmla="*/ 1628269 h 1946366"/>
              <a:gd name="connsiteX31" fmla="*/ 1513854 w 1946366"/>
              <a:gd name="connsiteY31" fmla="*/ 1782355 h 1946366"/>
              <a:gd name="connsiteX32" fmla="*/ 1372670 w 1946366"/>
              <a:gd name="connsiteY32" fmla="*/ 1720564 h 1946366"/>
              <a:gd name="connsiteX33" fmla="*/ 1345601 w 1946366"/>
              <a:gd name="connsiteY33" fmla="*/ 1872287 h 1946366"/>
              <a:gd name="connsiteX34" fmla="*/ 1219180 w 1946366"/>
              <a:gd name="connsiteY34" fmla="*/ 1784140 h 1946366"/>
              <a:gd name="connsiteX35" fmla="*/ 1163041 w 1946366"/>
              <a:gd name="connsiteY35" fmla="*/ 1927671 h 1946366"/>
              <a:gd name="connsiteX36" fmla="*/ 1056250 w 1946366"/>
              <a:gd name="connsiteY36" fmla="*/ 1816546 h 1946366"/>
              <a:gd name="connsiteX37" fmla="*/ 973183 w 1946366"/>
              <a:gd name="connsiteY37" fmla="*/ 1946366 h 1946366"/>
              <a:gd name="connsiteX38" fmla="*/ 890116 w 1946366"/>
              <a:gd name="connsiteY38" fmla="*/ 1816546 h 1946366"/>
              <a:gd name="connsiteX39" fmla="*/ 783325 w 1946366"/>
              <a:gd name="connsiteY39" fmla="*/ 1927671 h 1946366"/>
              <a:gd name="connsiteX40" fmla="*/ 727186 w 1946366"/>
              <a:gd name="connsiteY40" fmla="*/ 1784140 h 1946366"/>
              <a:gd name="connsiteX41" fmla="*/ 600765 w 1946366"/>
              <a:gd name="connsiteY41" fmla="*/ 1872287 h 1946366"/>
              <a:gd name="connsiteX42" fmla="*/ 573696 w 1946366"/>
              <a:gd name="connsiteY42" fmla="*/ 1720564 h 1946366"/>
              <a:gd name="connsiteX43" fmla="*/ 432512 w 1946366"/>
              <a:gd name="connsiteY43" fmla="*/ 1782355 h 1946366"/>
              <a:gd name="connsiteX44" fmla="*/ 435571 w 1946366"/>
              <a:gd name="connsiteY44" fmla="*/ 1628269 h 1946366"/>
              <a:gd name="connsiteX45" fmla="*/ 285039 w 1946366"/>
              <a:gd name="connsiteY45" fmla="*/ 1661327 h 1946366"/>
              <a:gd name="connsiteX46" fmla="*/ 318097 w 1946366"/>
              <a:gd name="connsiteY46" fmla="*/ 1510795 h 1946366"/>
              <a:gd name="connsiteX47" fmla="*/ 164011 w 1946366"/>
              <a:gd name="connsiteY47" fmla="*/ 1513854 h 1946366"/>
              <a:gd name="connsiteX48" fmla="*/ 225802 w 1946366"/>
              <a:gd name="connsiteY48" fmla="*/ 1372670 h 1946366"/>
              <a:gd name="connsiteX49" fmla="*/ 74079 w 1946366"/>
              <a:gd name="connsiteY49" fmla="*/ 1345601 h 1946366"/>
              <a:gd name="connsiteX50" fmla="*/ 162226 w 1946366"/>
              <a:gd name="connsiteY50" fmla="*/ 1219180 h 1946366"/>
              <a:gd name="connsiteX51" fmla="*/ 18695 w 1946366"/>
              <a:gd name="connsiteY51" fmla="*/ 1163041 h 1946366"/>
              <a:gd name="connsiteX52" fmla="*/ 129820 w 1946366"/>
              <a:gd name="connsiteY52" fmla="*/ 1056250 h 1946366"/>
              <a:gd name="connsiteX53" fmla="*/ 0 w 1946366"/>
              <a:gd name="connsiteY53" fmla="*/ 973183 h 1946366"/>
              <a:gd name="connsiteX54" fmla="*/ 129820 w 1946366"/>
              <a:gd name="connsiteY54" fmla="*/ 890116 h 1946366"/>
              <a:gd name="connsiteX55" fmla="*/ 18695 w 1946366"/>
              <a:gd name="connsiteY55" fmla="*/ 783325 h 1946366"/>
              <a:gd name="connsiteX56" fmla="*/ 162226 w 1946366"/>
              <a:gd name="connsiteY56" fmla="*/ 727186 h 1946366"/>
              <a:gd name="connsiteX57" fmla="*/ 74079 w 1946366"/>
              <a:gd name="connsiteY57" fmla="*/ 600765 h 1946366"/>
              <a:gd name="connsiteX58" fmla="*/ 225802 w 1946366"/>
              <a:gd name="connsiteY58" fmla="*/ 573696 h 1946366"/>
              <a:gd name="connsiteX59" fmla="*/ 164011 w 1946366"/>
              <a:gd name="connsiteY59" fmla="*/ 432512 h 1946366"/>
              <a:gd name="connsiteX60" fmla="*/ 318097 w 1946366"/>
              <a:gd name="connsiteY60" fmla="*/ 435571 h 1946366"/>
              <a:gd name="connsiteX61" fmla="*/ 285039 w 1946366"/>
              <a:gd name="connsiteY61" fmla="*/ 285039 h 1946366"/>
              <a:gd name="connsiteX62" fmla="*/ 435571 w 1946366"/>
              <a:gd name="connsiteY62" fmla="*/ 318097 h 1946366"/>
              <a:gd name="connsiteX63" fmla="*/ 432512 w 1946366"/>
              <a:gd name="connsiteY63" fmla="*/ 164011 h 1946366"/>
              <a:gd name="connsiteX64" fmla="*/ 573696 w 1946366"/>
              <a:gd name="connsiteY64" fmla="*/ 225802 h 1946366"/>
              <a:gd name="connsiteX65" fmla="*/ 600765 w 1946366"/>
              <a:gd name="connsiteY65" fmla="*/ 74079 h 1946366"/>
              <a:gd name="connsiteX66" fmla="*/ 727186 w 1946366"/>
              <a:gd name="connsiteY66" fmla="*/ 162226 h 1946366"/>
              <a:gd name="connsiteX67" fmla="*/ 783325 w 1946366"/>
              <a:gd name="connsiteY67" fmla="*/ 18695 h 1946366"/>
              <a:gd name="connsiteX68" fmla="*/ 890116 w 1946366"/>
              <a:gd name="connsiteY68" fmla="*/ 129820 h 194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946366" h="1946366">
                <a:moveTo>
                  <a:pt x="973184" y="300446"/>
                </a:moveTo>
                <a:cubicBezTo>
                  <a:pt x="601641" y="300446"/>
                  <a:pt x="300446" y="601641"/>
                  <a:pt x="300446" y="973184"/>
                </a:cubicBezTo>
                <a:cubicBezTo>
                  <a:pt x="300446" y="1344727"/>
                  <a:pt x="601641" y="1645922"/>
                  <a:pt x="973184" y="1645922"/>
                </a:cubicBezTo>
                <a:cubicBezTo>
                  <a:pt x="1344727" y="1645922"/>
                  <a:pt x="1645922" y="1344727"/>
                  <a:pt x="1645922" y="973184"/>
                </a:cubicBezTo>
                <a:cubicBezTo>
                  <a:pt x="1645922" y="601641"/>
                  <a:pt x="1344727" y="300446"/>
                  <a:pt x="973184" y="300446"/>
                </a:cubicBezTo>
                <a:close/>
                <a:moveTo>
                  <a:pt x="973183" y="0"/>
                </a:moveTo>
                <a:lnTo>
                  <a:pt x="1056250" y="129820"/>
                </a:lnTo>
                <a:lnTo>
                  <a:pt x="1163041" y="18695"/>
                </a:lnTo>
                <a:lnTo>
                  <a:pt x="1219180" y="162226"/>
                </a:lnTo>
                <a:lnTo>
                  <a:pt x="1345601" y="74079"/>
                </a:lnTo>
                <a:lnTo>
                  <a:pt x="1372670" y="225802"/>
                </a:lnTo>
                <a:lnTo>
                  <a:pt x="1513854" y="164011"/>
                </a:lnTo>
                <a:cubicBezTo>
                  <a:pt x="1512834" y="215373"/>
                  <a:pt x="1511815" y="266735"/>
                  <a:pt x="1510795" y="318097"/>
                </a:cubicBezTo>
                <a:lnTo>
                  <a:pt x="1661327" y="285039"/>
                </a:lnTo>
                <a:lnTo>
                  <a:pt x="1628269" y="435571"/>
                </a:lnTo>
                <a:lnTo>
                  <a:pt x="1782355" y="432512"/>
                </a:lnTo>
                <a:lnTo>
                  <a:pt x="1720564" y="573696"/>
                </a:lnTo>
                <a:lnTo>
                  <a:pt x="1872287" y="600765"/>
                </a:lnTo>
                <a:lnTo>
                  <a:pt x="1784140" y="727186"/>
                </a:lnTo>
                <a:lnTo>
                  <a:pt x="1927671" y="783325"/>
                </a:lnTo>
                <a:lnTo>
                  <a:pt x="1816546" y="890116"/>
                </a:lnTo>
                <a:lnTo>
                  <a:pt x="1946366" y="973183"/>
                </a:lnTo>
                <a:lnTo>
                  <a:pt x="1816546" y="1056250"/>
                </a:lnTo>
                <a:lnTo>
                  <a:pt x="1927671" y="1163041"/>
                </a:lnTo>
                <a:lnTo>
                  <a:pt x="1784140" y="1219180"/>
                </a:lnTo>
                <a:lnTo>
                  <a:pt x="1872287" y="1345601"/>
                </a:lnTo>
                <a:lnTo>
                  <a:pt x="1720564" y="1372670"/>
                </a:lnTo>
                <a:lnTo>
                  <a:pt x="1782355" y="1513854"/>
                </a:lnTo>
                <a:lnTo>
                  <a:pt x="1628269" y="1510795"/>
                </a:lnTo>
                <a:lnTo>
                  <a:pt x="1661327" y="1661327"/>
                </a:lnTo>
                <a:lnTo>
                  <a:pt x="1510795" y="1628269"/>
                </a:lnTo>
                <a:cubicBezTo>
                  <a:pt x="1511815" y="1679631"/>
                  <a:pt x="1512834" y="1730993"/>
                  <a:pt x="1513854" y="1782355"/>
                </a:cubicBezTo>
                <a:lnTo>
                  <a:pt x="1372670" y="1720564"/>
                </a:lnTo>
                <a:lnTo>
                  <a:pt x="1345601" y="1872287"/>
                </a:lnTo>
                <a:lnTo>
                  <a:pt x="1219180" y="1784140"/>
                </a:lnTo>
                <a:lnTo>
                  <a:pt x="1163041" y="1927671"/>
                </a:lnTo>
                <a:lnTo>
                  <a:pt x="1056250" y="1816546"/>
                </a:lnTo>
                <a:lnTo>
                  <a:pt x="973183" y="1946366"/>
                </a:lnTo>
                <a:lnTo>
                  <a:pt x="890116" y="1816546"/>
                </a:lnTo>
                <a:lnTo>
                  <a:pt x="783325" y="1927671"/>
                </a:lnTo>
                <a:lnTo>
                  <a:pt x="727186" y="1784140"/>
                </a:lnTo>
                <a:lnTo>
                  <a:pt x="600765" y="1872287"/>
                </a:lnTo>
                <a:lnTo>
                  <a:pt x="573696" y="1720564"/>
                </a:lnTo>
                <a:lnTo>
                  <a:pt x="432512" y="1782355"/>
                </a:lnTo>
                <a:cubicBezTo>
                  <a:pt x="433532" y="1730993"/>
                  <a:pt x="434551" y="1679631"/>
                  <a:pt x="435571" y="1628269"/>
                </a:cubicBezTo>
                <a:lnTo>
                  <a:pt x="285039" y="1661327"/>
                </a:lnTo>
                <a:lnTo>
                  <a:pt x="318097" y="1510795"/>
                </a:lnTo>
                <a:lnTo>
                  <a:pt x="164011" y="1513854"/>
                </a:lnTo>
                <a:lnTo>
                  <a:pt x="225802" y="1372670"/>
                </a:lnTo>
                <a:lnTo>
                  <a:pt x="74079" y="1345601"/>
                </a:lnTo>
                <a:lnTo>
                  <a:pt x="162226" y="1219180"/>
                </a:lnTo>
                <a:lnTo>
                  <a:pt x="18695" y="1163041"/>
                </a:lnTo>
                <a:lnTo>
                  <a:pt x="129820" y="1056250"/>
                </a:lnTo>
                <a:lnTo>
                  <a:pt x="0" y="973183"/>
                </a:lnTo>
                <a:lnTo>
                  <a:pt x="129820" y="890116"/>
                </a:lnTo>
                <a:lnTo>
                  <a:pt x="18695" y="783325"/>
                </a:lnTo>
                <a:lnTo>
                  <a:pt x="162226" y="727186"/>
                </a:lnTo>
                <a:lnTo>
                  <a:pt x="74079" y="600765"/>
                </a:lnTo>
                <a:lnTo>
                  <a:pt x="225802" y="573696"/>
                </a:lnTo>
                <a:lnTo>
                  <a:pt x="164011" y="432512"/>
                </a:lnTo>
                <a:lnTo>
                  <a:pt x="318097" y="435571"/>
                </a:lnTo>
                <a:lnTo>
                  <a:pt x="285039" y="285039"/>
                </a:lnTo>
                <a:lnTo>
                  <a:pt x="435571" y="318097"/>
                </a:lnTo>
                <a:cubicBezTo>
                  <a:pt x="434551" y="266735"/>
                  <a:pt x="433532" y="215373"/>
                  <a:pt x="432512" y="164011"/>
                </a:cubicBezTo>
                <a:lnTo>
                  <a:pt x="573696" y="225802"/>
                </a:lnTo>
                <a:lnTo>
                  <a:pt x="600765" y="74079"/>
                </a:lnTo>
                <a:lnTo>
                  <a:pt x="727186" y="162226"/>
                </a:lnTo>
                <a:lnTo>
                  <a:pt x="783325" y="18695"/>
                </a:lnTo>
                <a:lnTo>
                  <a:pt x="890116" y="12982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71000">
                <a:srgbClr val="80F963"/>
              </a:gs>
              <a:gs pos="45000">
                <a:srgbClr val="48FE51"/>
              </a:gs>
              <a:gs pos="100000">
                <a:srgbClr val="48FE5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>
            <a:stCxn id="12" idx="29"/>
            <a:endCxn id="19" idx="1"/>
          </p:cNvCxnSpPr>
          <p:nvPr/>
        </p:nvCxnSpPr>
        <p:spPr>
          <a:xfrm>
            <a:off x="1624124" y="4088647"/>
            <a:ext cx="2108357" cy="1094061"/>
          </a:xfrm>
          <a:prstGeom prst="line">
            <a:avLst/>
          </a:prstGeom>
          <a:ln w="28575">
            <a:solidFill>
              <a:srgbClr val="57FD5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511559" y="1540343"/>
            <a:ext cx="2179325" cy="1195790"/>
          </a:xfrm>
          <a:prstGeom prst="line">
            <a:avLst/>
          </a:prstGeom>
          <a:ln w="28575">
            <a:solidFill>
              <a:srgbClr val="57FD5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2" idx="21"/>
            <a:endCxn id="18" idx="1"/>
          </p:cNvCxnSpPr>
          <p:nvPr/>
        </p:nvCxnSpPr>
        <p:spPr>
          <a:xfrm>
            <a:off x="1904015" y="3455751"/>
            <a:ext cx="1905741" cy="45970"/>
          </a:xfrm>
          <a:prstGeom prst="line">
            <a:avLst/>
          </a:prstGeom>
          <a:ln w="28575">
            <a:solidFill>
              <a:srgbClr val="57FD5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53106" y="3132584"/>
            <a:ext cx="11584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Cobbler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装机</a:t>
            </a:r>
          </a:p>
        </p:txBody>
      </p:sp>
      <p:sp>
        <p:nvSpPr>
          <p:cNvPr id="17" name="圆角矩形 15"/>
          <p:cNvSpPr/>
          <p:nvPr/>
        </p:nvSpPr>
        <p:spPr>
          <a:xfrm>
            <a:off x="3732481" y="1480060"/>
            <a:ext cx="1709248" cy="389331"/>
          </a:xfrm>
          <a:prstGeom prst="roundRect">
            <a:avLst/>
          </a:prstGeom>
          <a:noFill/>
          <a:ln w="28575">
            <a:solidFill>
              <a:srgbClr val="57FD5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47"/>
          <p:cNvSpPr/>
          <p:nvPr/>
        </p:nvSpPr>
        <p:spPr>
          <a:xfrm>
            <a:off x="3809756" y="3338165"/>
            <a:ext cx="1103941" cy="327112"/>
          </a:xfrm>
          <a:prstGeom prst="roundRect">
            <a:avLst/>
          </a:prstGeom>
          <a:noFill/>
          <a:ln w="28575">
            <a:solidFill>
              <a:srgbClr val="57FD5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圆角矩形 48"/>
          <p:cNvSpPr/>
          <p:nvPr/>
        </p:nvSpPr>
        <p:spPr>
          <a:xfrm>
            <a:off x="3732481" y="4988042"/>
            <a:ext cx="1709248" cy="389331"/>
          </a:xfrm>
          <a:prstGeom prst="roundRect">
            <a:avLst/>
          </a:prstGeom>
          <a:noFill/>
          <a:ln w="28575">
            <a:solidFill>
              <a:srgbClr val="57FD5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87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985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485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485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985"/>
                            </p:stCondLst>
                            <p:childTnLst>
                              <p:par>
                                <p:cTn id="5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35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7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4570"/>
                            </p:stCondLst>
                            <p:childTnLst>
                              <p:par>
                                <p:cTn id="6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57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70"/>
                            </p:stCondLst>
                            <p:childTnLst>
                              <p:par>
                                <p:cTn id="7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5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2" grpId="1" animBg="1"/>
      <p:bldP spid="16" grpId="0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439239" y="465461"/>
            <a:ext cx="4847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自动化运维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Zabbix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</a:p>
        </p:txBody>
      </p:sp>
      <p:sp>
        <p:nvSpPr>
          <p:cNvPr id="8" name="矩形 7"/>
          <p:cNvSpPr/>
          <p:nvPr/>
        </p:nvSpPr>
        <p:spPr>
          <a:xfrm>
            <a:off x="496137" y="441735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自动管理</a:t>
            </a:r>
          </a:p>
        </p:txBody>
      </p:sp>
      <p:sp>
        <p:nvSpPr>
          <p:cNvPr id="9" name="矩形 8"/>
          <p:cNvSpPr/>
          <p:nvPr/>
        </p:nvSpPr>
        <p:spPr>
          <a:xfrm>
            <a:off x="315831" y="4798999"/>
            <a:ext cx="50499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节点自动上线；</a:t>
            </a:r>
            <a:endParaRPr lang="en-US" altLang="zh-CN" sz="1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模板自动添加；</a:t>
            </a:r>
            <a:endParaRPr lang="en-US" altLang="zh-CN" sz="1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自动生成报表；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监控项目预警能力。</a:t>
            </a:r>
            <a:endParaRPr lang="en-US" altLang="zh-CN" sz="1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1742" y="125868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数据检测</a:t>
            </a:r>
          </a:p>
        </p:txBody>
      </p:sp>
      <p:sp>
        <p:nvSpPr>
          <p:cNvPr id="11" name="矩形 10"/>
          <p:cNvSpPr/>
          <p:nvPr/>
        </p:nvSpPr>
        <p:spPr>
          <a:xfrm>
            <a:off x="302951" y="1669514"/>
            <a:ext cx="6804025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可用性和性能检查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支持</a:t>
            </a:r>
            <a:r>
              <a:rPr lang="en-US" altLang="zh-CN" sz="1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snmp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ipmi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jmx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vmware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监控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自定义检查项目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采用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server/proxy 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agent 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结构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2" name="矩形 11"/>
          <p:cNvSpPr/>
          <p:nvPr/>
        </p:nvSpPr>
        <p:spPr>
          <a:xfrm>
            <a:off x="431742" y="3003708"/>
            <a:ext cx="23076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Low level discovery </a:t>
            </a:r>
            <a:endParaRPr lang="zh-CN" altLang="en-US" sz="20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2951" y="3412654"/>
            <a:ext cx="6804025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发现主机自身存在哪些监控项目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发现主机适用的触发触发器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发现主机所能生成的图形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5934984" y="2163107"/>
            <a:ext cx="2885318" cy="2885318"/>
            <a:chOff x="7738028" y="2163107"/>
            <a:chExt cx="2885318" cy="2885318"/>
          </a:xfrm>
        </p:grpSpPr>
        <p:sp>
          <p:nvSpPr>
            <p:cNvPr id="15" name="任意多边形 24"/>
            <p:cNvSpPr/>
            <p:nvPr/>
          </p:nvSpPr>
          <p:spPr>
            <a:xfrm>
              <a:off x="7738029" y="2163107"/>
              <a:ext cx="2885317" cy="2885318"/>
            </a:xfrm>
            <a:custGeom>
              <a:avLst/>
              <a:gdLst>
                <a:gd name="connsiteX0" fmla="*/ 1030310 w 2060620"/>
                <a:gd name="connsiteY0" fmla="*/ 224382 h 2060620"/>
                <a:gd name="connsiteX1" fmla="*/ 224382 w 2060620"/>
                <a:gd name="connsiteY1" fmla="*/ 1030310 h 2060620"/>
                <a:gd name="connsiteX2" fmla="*/ 1030310 w 2060620"/>
                <a:gd name="connsiteY2" fmla="*/ 1836238 h 2060620"/>
                <a:gd name="connsiteX3" fmla="*/ 1836238 w 2060620"/>
                <a:gd name="connsiteY3" fmla="*/ 1030310 h 2060620"/>
                <a:gd name="connsiteX4" fmla="*/ 1030310 w 2060620"/>
                <a:gd name="connsiteY4" fmla="*/ 224382 h 2060620"/>
                <a:gd name="connsiteX5" fmla="*/ 1030310 w 2060620"/>
                <a:gd name="connsiteY5" fmla="*/ 0 h 2060620"/>
                <a:gd name="connsiteX6" fmla="*/ 2060620 w 2060620"/>
                <a:gd name="connsiteY6" fmla="*/ 1030310 h 2060620"/>
                <a:gd name="connsiteX7" fmla="*/ 1030310 w 2060620"/>
                <a:gd name="connsiteY7" fmla="*/ 2060620 h 2060620"/>
                <a:gd name="connsiteX8" fmla="*/ 0 w 2060620"/>
                <a:gd name="connsiteY8" fmla="*/ 1030310 h 2060620"/>
                <a:gd name="connsiteX9" fmla="*/ 1030310 w 2060620"/>
                <a:gd name="connsiteY9" fmla="*/ 0 h 206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60620" h="2060620">
                  <a:moveTo>
                    <a:pt x="1030310" y="224382"/>
                  </a:moveTo>
                  <a:cubicBezTo>
                    <a:pt x="585208" y="224382"/>
                    <a:pt x="224382" y="585208"/>
                    <a:pt x="224382" y="1030310"/>
                  </a:cubicBezTo>
                  <a:cubicBezTo>
                    <a:pt x="224382" y="1475412"/>
                    <a:pt x="585208" y="1836238"/>
                    <a:pt x="1030310" y="1836238"/>
                  </a:cubicBezTo>
                  <a:cubicBezTo>
                    <a:pt x="1475412" y="1836238"/>
                    <a:pt x="1836238" y="1475412"/>
                    <a:pt x="1836238" y="1030310"/>
                  </a:cubicBezTo>
                  <a:cubicBezTo>
                    <a:pt x="1836238" y="585208"/>
                    <a:pt x="1475412" y="224382"/>
                    <a:pt x="1030310" y="224382"/>
                  </a:cubicBezTo>
                  <a:close/>
                  <a:moveTo>
                    <a:pt x="1030310" y="0"/>
                  </a:moveTo>
                  <a:cubicBezTo>
                    <a:pt x="1599335" y="0"/>
                    <a:pt x="2060620" y="461285"/>
                    <a:pt x="2060620" y="1030310"/>
                  </a:cubicBezTo>
                  <a:cubicBezTo>
                    <a:pt x="2060620" y="1599335"/>
                    <a:pt x="1599335" y="2060620"/>
                    <a:pt x="1030310" y="2060620"/>
                  </a:cubicBezTo>
                  <a:cubicBezTo>
                    <a:pt x="461285" y="2060620"/>
                    <a:pt x="0" y="1599335"/>
                    <a:pt x="0" y="1030310"/>
                  </a:cubicBezTo>
                  <a:cubicBezTo>
                    <a:pt x="0" y="461285"/>
                    <a:pt x="461285" y="0"/>
                    <a:pt x="1030310" y="0"/>
                  </a:cubicBezTo>
                  <a:close/>
                </a:path>
              </a:pathLst>
            </a:custGeom>
            <a:solidFill>
              <a:srgbClr val="00EE6C"/>
            </a:solidFill>
            <a:ln>
              <a:solidFill>
                <a:srgbClr val="00EE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空心弧 15"/>
            <p:cNvSpPr/>
            <p:nvPr/>
          </p:nvSpPr>
          <p:spPr>
            <a:xfrm rot="16200000">
              <a:off x="7653422" y="2247713"/>
              <a:ext cx="2885318" cy="2716105"/>
            </a:xfrm>
            <a:prstGeom prst="blockArc">
              <a:avLst>
                <a:gd name="adj1" fmla="val 12212152"/>
                <a:gd name="adj2" fmla="val 120501"/>
                <a:gd name="adj3" fmla="val 11478"/>
              </a:avLst>
            </a:prstGeom>
            <a:solidFill>
              <a:srgbClr val="65FFAB"/>
            </a:solidFill>
            <a:ln>
              <a:solidFill>
                <a:srgbClr val="65FF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椭圆 16"/>
          <p:cNvSpPr/>
          <p:nvPr/>
        </p:nvSpPr>
        <p:spPr>
          <a:xfrm>
            <a:off x="5769658" y="2002088"/>
            <a:ext cx="3215974" cy="3215974"/>
          </a:xfrm>
          <a:prstGeom prst="ellipse">
            <a:avLst/>
          </a:prstGeom>
          <a:noFill/>
          <a:ln w="6350">
            <a:solidFill>
              <a:srgbClr val="65FFAB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963" y="3406120"/>
            <a:ext cx="1524003" cy="3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8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35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9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90"/>
                            </p:stCondLst>
                            <p:childTnLst>
                              <p:par>
                                <p:cTn id="3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5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805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305"/>
                            </p:stCondLst>
                            <p:childTnLst>
                              <p:par>
                                <p:cTn id="5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3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23" b="9712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668" y="2321274"/>
            <a:ext cx="3035714" cy="192504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5522864" y="1841134"/>
            <a:ext cx="2885318" cy="2885318"/>
            <a:chOff x="7738028" y="2163107"/>
            <a:chExt cx="2885318" cy="2885318"/>
          </a:xfrm>
        </p:grpSpPr>
        <p:sp>
          <p:nvSpPr>
            <p:cNvPr id="5" name="任意多边形 20"/>
            <p:cNvSpPr/>
            <p:nvPr/>
          </p:nvSpPr>
          <p:spPr>
            <a:xfrm>
              <a:off x="7738029" y="2163107"/>
              <a:ext cx="2885317" cy="2885318"/>
            </a:xfrm>
            <a:custGeom>
              <a:avLst/>
              <a:gdLst>
                <a:gd name="connsiteX0" fmla="*/ 1030310 w 2060620"/>
                <a:gd name="connsiteY0" fmla="*/ 224382 h 2060620"/>
                <a:gd name="connsiteX1" fmla="*/ 224382 w 2060620"/>
                <a:gd name="connsiteY1" fmla="*/ 1030310 h 2060620"/>
                <a:gd name="connsiteX2" fmla="*/ 1030310 w 2060620"/>
                <a:gd name="connsiteY2" fmla="*/ 1836238 h 2060620"/>
                <a:gd name="connsiteX3" fmla="*/ 1836238 w 2060620"/>
                <a:gd name="connsiteY3" fmla="*/ 1030310 h 2060620"/>
                <a:gd name="connsiteX4" fmla="*/ 1030310 w 2060620"/>
                <a:gd name="connsiteY4" fmla="*/ 224382 h 2060620"/>
                <a:gd name="connsiteX5" fmla="*/ 1030310 w 2060620"/>
                <a:gd name="connsiteY5" fmla="*/ 0 h 2060620"/>
                <a:gd name="connsiteX6" fmla="*/ 2060620 w 2060620"/>
                <a:gd name="connsiteY6" fmla="*/ 1030310 h 2060620"/>
                <a:gd name="connsiteX7" fmla="*/ 1030310 w 2060620"/>
                <a:gd name="connsiteY7" fmla="*/ 2060620 h 2060620"/>
                <a:gd name="connsiteX8" fmla="*/ 0 w 2060620"/>
                <a:gd name="connsiteY8" fmla="*/ 1030310 h 2060620"/>
                <a:gd name="connsiteX9" fmla="*/ 1030310 w 2060620"/>
                <a:gd name="connsiteY9" fmla="*/ 0 h 206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60620" h="2060620">
                  <a:moveTo>
                    <a:pt x="1030310" y="224382"/>
                  </a:moveTo>
                  <a:cubicBezTo>
                    <a:pt x="585208" y="224382"/>
                    <a:pt x="224382" y="585208"/>
                    <a:pt x="224382" y="1030310"/>
                  </a:cubicBezTo>
                  <a:cubicBezTo>
                    <a:pt x="224382" y="1475412"/>
                    <a:pt x="585208" y="1836238"/>
                    <a:pt x="1030310" y="1836238"/>
                  </a:cubicBezTo>
                  <a:cubicBezTo>
                    <a:pt x="1475412" y="1836238"/>
                    <a:pt x="1836238" y="1475412"/>
                    <a:pt x="1836238" y="1030310"/>
                  </a:cubicBezTo>
                  <a:cubicBezTo>
                    <a:pt x="1836238" y="585208"/>
                    <a:pt x="1475412" y="224382"/>
                    <a:pt x="1030310" y="224382"/>
                  </a:cubicBezTo>
                  <a:close/>
                  <a:moveTo>
                    <a:pt x="1030310" y="0"/>
                  </a:moveTo>
                  <a:cubicBezTo>
                    <a:pt x="1599335" y="0"/>
                    <a:pt x="2060620" y="461285"/>
                    <a:pt x="2060620" y="1030310"/>
                  </a:cubicBezTo>
                  <a:cubicBezTo>
                    <a:pt x="2060620" y="1599335"/>
                    <a:pt x="1599335" y="2060620"/>
                    <a:pt x="1030310" y="2060620"/>
                  </a:cubicBezTo>
                  <a:cubicBezTo>
                    <a:pt x="461285" y="2060620"/>
                    <a:pt x="0" y="1599335"/>
                    <a:pt x="0" y="1030310"/>
                  </a:cubicBezTo>
                  <a:cubicBezTo>
                    <a:pt x="0" y="461285"/>
                    <a:pt x="461285" y="0"/>
                    <a:pt x="1030310" y="0"/>
                  </a:cubicBezTo>
                  <a:close/>
                </a:path>
              </a:pathLst>
            </a:custGeom>
            <a:solidFill>
              <a:srgbClr val="00EE6C"/>
            </a:solidFill>
            <a:ln>
              <a:solidFill>
                <a:srgbClr val="00EE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空心弧 5"/>
            <p:cNvSpPr/>
            <p:nvPr/>
          </p:nvSpPr>
          <p:spPr>
            <a:xfrm rot="16200000">
              <a:off x="7653422" y="2247713"/>
              <a:ext cx="2885318" cy="2716105"/>
            </a:xfrm>
            <a:prstGeom prst="blockArc">
              <a:avLst>
                <a:gd name="adj1" fmla="val 12212152"/>
                <a:gd name="adj2" fmla="val 120501"/>
                <a:gd name="adj3" fmla="val 11478"/>
              </a:avLst>
            </a:prstGeom>
            <a:solidFill>
              <a:srgbClr val="65FFAB"/>
            </a:solidFill>
            <a:ln>
              <a:solidFill>
                <a:srgbClr val="65FF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5357538" y="1680115"/>
            <a:ext cx="3215974" cy="3215974"/>
          </a:xfrm>
          <a:prstGeom prst="ellipse">
            <a:avLst/>
          </a:prstGeom>
          <a:noFill/>
          <a:ln w="6350">
            <a:solidFill>
              <a:srgbClr val="65FFAB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30050" y="285157"/>
            <a:ext cx="4449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自动化运维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ELK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日志管理</a:t>
            </a:r>
          </a:p>
        </p:txBody>
      </p:sp>
      <p:sp>
        <p:nvSpPr>
          <p:cNvPr id="9" name="矩形 8"/>
          <p:cNvSpPr/>
          <p:nvPr/>
        </p:nvSpPr>
        <p:spPr>
          <a:xfrm>
            <a:off x="199920" y="455902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日志关键字实时警告</a:t>
            </a:r>
            <a:endParaRPr lang="zh-CN" altLang="en-US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9920" y="5043702"/>
            <a:ext cx="50499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zh-CN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通过故障日志，告警日志，从业务层面实时流式日志分析，系统可以对日志中出现的关键字实时生成告警，快速获知业务层面发生的故障，实现应用层面告警获知。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199920" y="118141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日志实时检索</a:t>
            </a:r>
            <a:endParaRPr lang="zh-CN" altLang="en-US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9920" y="1682395"/>
            <a:ext cx="6804025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强大的日志结构化，标准化功能，便于后期搜索及分析；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预设多维度搜索，实时展示；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基于时间轴的交互式主搜索界面；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强大的辅助搜索功能及搜索语法。</a:t>
            </a:r>
            <a:endParaRPr lang="zh-CN" altLang="zh-CN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9920" y="295219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日志数据挖掘分析</a:t>
            </a:r>
            <a:endParaRPr lang="zh-CN" altLang="en-US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9920" y="3412656"/>
            <a:ext cx="6804025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实时分布式数据采集，运输管道；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高效分布式的流式计算；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根据业务匹配各种计算规则。</a:t>
            </a:r>
            <a:endParaRPr lang="zh-CN" altLang="zh-CN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29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5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695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195"/>
                            </p:stCondLst>
                            <p:childTnLst>
                              <p:par>
                                <p:cTn id="4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5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875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375"/>
                            </p:stCondLst>
                            <p:childTnLst>
                              <p:par>
                                <p:cTn id="5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5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5407" y="465461"/>
            <a:ext cx="518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自动化运维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Magic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5" y="1300766"/>
            <a:ext cx="8773516" cy="442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6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4547" y="1249252"/>
            <a:ext cx="8693237" cy="4223106"/>
            <a:chOff x="762072" y="1449525"/>
            <a:chExt cx="10763069" cy="4859957"/>
          </a:xfrm>
        </p:grpSpPr>
        <p:sp>
          <p:nvSpPr>
            <p:cNvPr id="6" name="Rounded Rectangle 206"/>
            <p:cNvSpPr/>
            <p:nvPr/>
          </p:nvSpPr>
          <p:spPr bwMode="auto">
            <a:xfrm>
              <a:off x="6260818" y="4243357"/>
              <a:ext cx="4759200" cy="939600"/>
            </a:xfrm>
            <a:prstGeom prst="roundRect">
              <a:avLst/>
            </a:prstGeom>
            <a:solidFill>
              <a:srgbClr val="71716F"/>
            </a:solidFill>
            <a:ln w="25400" cap="flat" cmpd="sng" algn="ctr">
              <a:noFill/>
              <a:prstDash val="sysDot"/>
              <a:headEnd type="none" w="med" len="med"/>
              <a:tailEnd type="none" w="med" len="med"/>
            </a:ln>
            <a:effectLst/>
          </p:spPr>
          <p:txBody>
            <a:bodyPr vert="horz" wrap="square" lIns="18283" tIns="0" rIns="18283" bIns="0" numCol="1" rtlCol="0" anchor="ctr" anchorCtr="0" compatLnSpc="1"/>
            <a:lstStyle/>
            <a:p>
              <a:pPr algn="ctr" defTabSz="685165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defRPr/>
              </a:pPr>
              <a:endParaRPr lang="en-US" sz="105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Rounded Rectangle 206"/>
            <p:cNvSpPr/>
            <p:nvPr/>
          </p:nvSpPr>
          <p:spPr bwMode="auto">
            <a:xfrm>
              <a:off x="762072" y="1449525"/>
              <a:ext cx="10697057" cy="2698027"/>
            </a:xfrm>
            <a:prstGeom prst="roundRect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ysDot"/>
              <a:headEnd type="none" w="med" len="med"/>
              <a:tailEnd type="none" w="med" len="med"/>
            </a:ln>
            <a:effectLst/>
          </p:spPr>
          <p:txBody>
            <a:bodyPr vert="horz" wrap="square" lIns="18283" tIns="0" rIns="18283" bIns="0" numCol="1" rtlCol="0" anchor="ctr" anchorCtr="0" compatLnSpc="1"/>
            <a:lstStyle/>
            <a:p>
              <a:pPr algn="ctr" defTabSz="685165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defRPr/>
              </a:pPr>
              <a:endParaRPr lang="en-US" sz="105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Rounded Rectangle 206"/>
            <p:cNvSpPr/>
            <p:nvPr/>
          </p:nvSpPr>
          <p:spPr bwMode="auto">
            <a:xfrm>
              <a:off x="1020072" y="2471612"/>
              <a:ext cx="10181058" cy="1479552"/>
            </a:xfrm>
            <a:prstGeom prst="roundRect">
              <a:avLst/>
            </a:prstGeom>
            <a:solidFill>
              <a:srgbClr val="000000">
                <a:alpha val="30000"/>
              </a:srgbClr>
            </a:solidFill>
            <a:ln w="25400" cap="flat" cmpd="sng" algn="ctr">
              <a:noFill/>
              <a:prstDash val="sysDot"/>
              <a:headEnd type="none" w="med" len="med"/>
              <a:tailEnd type="none" w="med" len="med"/>
            </a:ln>
            <a:effectLst/>
          </p:spPr>
          <p:txBody>
            <a:bodyPr vert="horz" wrap="square" lIns="18283" tIns="0" rIns="18283" bIns="0" numCol="1" rtlCol="0" anchor="ctr" anchorCtr="0" compatLnSpc="1"/>
            <a:lstStyle/>
            <a:p>
              <a:pPr algn="ctr" defTabSz="685165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defRPr/>
              </a:pPr>
              <a:endParaRPr lang="en-US" sz="105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ounded Rectangle 206"/>
            <p:cNvSpPr/>
            <p:nvPr/>
          </p:nvSpPr>
          <p:spPr bwMode="auto">
            <a:xfrm>
              <a:off x="1234771" y="4238599"/>
              <a:ext cx="4758239" cy="939911"/>
            </a:xfrm>
            <a:prstGeom prst="roundRect">
              <a:avLst/>
            </a:prstGeom>
            <a:solidFill>
              <a:srgbClr val="71716F"/>
            </a:solidFill>
            <a:ln w="25400" cap="flat" cmpd="sng" algn="ctr">
              <a:noFill/>
              <a:prstDash val="sysDot"/>
              <a:headEnd type="none" w="med" len="med"/>
              <a:tailEnd type="none" w="med" len="med"/>
            </a:ln>
            <a:effectLst/>
          </p:spPr>
          <p:txBody>
            <a:bodyPr vert="horz" wrap="square" lIns="18283" tIns="0" rIns="18283" bIns="0" numCol="1" rtlCol="0" anchor="ctr" anchorCtr="0" compatLnSpc="1"/>
            <a:lstStyle/>
            <a:p>
              <a:pPr algn="ctr" defTabSz="685165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defRPr/>
              </a:pPr>
              <a:endParaRPr lang="en-US" sz="105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Rounded Rectangle 206"/>
            <p:cNvSpPr/>
            <p:nvPr/>
          </p:nvSpPr>
          <p:spPr bwMode="auto">
            <a:xfrm>
              <a:off x="776956" y="5251820"/>
              <a:ext cx="10748185" cy="1057662"/>
            </a:xfrm>
            <a:prstGeom prst="roundRect">
              <a:avLst/>
            </a:prstGeom>
            <a:solidFill>
              <a:srgbClr val="71716F"/>
            </a:solidFill>
            <a:ln w="25400" cap="flat" cmpd="sng" algn="ctr">
              <a:noFill/>
              <a:prstDash val="sysDot"/>
              <a:headEnd type="none" w="med" len="med"/>
              <a:tailEnd type="none" w="med" len="med"/>
            </a:ln>
            <a:effectLst/>
          </p:spPr>
          <p:txBody>
            <a:bodyPr vert="horz" wrap="square" lIns="18283" tIns="0" rIns="18283" bIns="0" numCol="1" rtlCol="0" anchor="ctr" anchorCtr="0" compatLnSpc="1"/>
            <a:lstStyle/>
            <a:p>
              <a:pPr algn="ctr" defTabSz="685165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defRPr/>
              </a:pPr>
              <a:endParaRPr lang="en-US" sz="105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45"/>
            <p:cNvSpPr txBox="1"/>
            <p:nvPr/>
          </p:nvSpPr>
          <p:spPr>
            <a:xfrm>
              <a:off x="5753607" y="5352968"/>
              <a:ext cx="1090079" cy="3112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2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IT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基础架构</a:t>
              </a:r>
              <a:endParaRPr lang="en-US" sz="142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Rounded Rectangle 51"/>
            <p:cNvSpPr/>
            <p:nvPr/>
          </p:nvSpPr>
          <p:spPr>
            <a:xfrm>
              <a:off x="1445075" y="4614489"/>
              <a:ext cx="1046880" cy="406400"/>
            </a:xfrm>
            <a:prstGeom prst="roundRect">
              <a:avLst/>
            </a:prstGeom>
            <a:solidFill>
              <a:srgbClr val="FF3300"/>
            </a:solidFill>
            <a:ln>
              <a:solidFill>
                <a:schemeClr val="accent1">
                  <a:shade val="50000"/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45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PXE</a:t>
              </a:r>
              <a:endParaRPr lang="en-US" sz="1245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Rounded Rectangle 52"/>
            <p:cNvSpPr/>
            <p:nvPr/>
          </p:nvSpPr>
          <p:spPr>
            <a:xfrm>
              <a:off x="2640648" y="4621746"/>
              <a:ext cx="978315" cy="4064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accent1">
                  <a:shade val="50000"/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45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SNMP</a:t>
              </a:r>
              <a:endParaRPr lang="en-US" sz="1245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Rounded Rectangle 53"/>
            <p:cNvSpPr/>
            <p:nvPr/>
          </p:nvSpPr>
          <p:spPr>
            <a:xfrm>
              <a:off x="3821919" y="4614202"/>
              <a:ext cx="909582" cy="4064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1">
                  <a:shade val="50000"/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45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IPMI</a:t>
              </a:r>
              <a:endParaRPr lang="en-US" sz="1245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55"/>
            <p:cNvSpPr txBox="1"/>
            <p:nvPr/>
          </p:nvSpPr>
          <p:spPr>
            <a:xfrm>
              <a:off x="3156072" y="4254004"/>
              <a:ext cx="915635" cy="311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2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基础协议</a:t>
              </a:r>
              <a:endParaRPr lang="en-US" sz="142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68"/>
            <p:cNvSpPr txBox="1"/>
            <p:nvPr/>
          </p:nvSpPr>
          <p:spPr>
            <a:xfrm>
              <a:off x="5110469" y="2517488"/>
              <a:ext cx="2000264" cy="311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25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MagicStack</a:t>
              </a:r>
              <a:r>
                <a:rPr lang="en-US" altLang="zh-CN" sz="142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42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组件层</a:t>
              </a:r>
            </a:p>
          </p:txBody>
        </p:sp>
        <p:sp>
          <p:nvSpPr>
            <p:cNvPr id="17" name="Rounded Rectangle 109"/>
            <p:cNvSpPr/>
            <p:nvPr/>
          </p:nvSpPr>
          <p:spPr>
            <a:xfrm>
              <a:off x="4925068" y="5762015"/>
              <a:ext cx="2934863" cy="4064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1">
                  <a:shade val="50000"/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35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网络设备</a:t>
              </a:r>
              <a:endParaRPr lang="en-US" altLang="en-US" sz="1335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Rounded Rectangle 110"/>
            <p:cNvSpPr/>
            <p:nvPr/>
          </p:nvSpPr>
          <p:spPr>
            <a:xfrm>
              <a:off x="8231121" y="5762015"/>
              <a:ext cx="2934863" cy="4064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1">
                  <a:shade val="50000"/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35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存储设备</a:t>
              </a:r>
              <a:endParaRPr lang="en-US" altLang="en-US" sz="1335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ounded Rectangle 116"/>
            <p:cNvSpPr/>
            <p:nvPr/>
          </p:nvSpPr>
          <p:spPr>
            <a:xfrm>
              <a:off x="1454432" y="5762015"/>
              <a:ext cx="2934863" cy="4064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1">
                  <a:shade val="50000"/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35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服务器</a:t>
              </a:r>
              <a:endParaRPr lang="en-US" sz="1335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Rounded Rectangle 53"/>
            <p:cNvSpPr/>
            <p:nvPr/>
          </p:nvSpPr>
          <p:spPr>
            <a:xfrm>
              <a:off x="1224377" y="1947456"/>
              <a:ext cx="2883984" cy="4064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1">
                  <a:shade val="50000"/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45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业务运营人员</a:t>
              </a:r>
              <a:endParaRPr lang="en-US" sz="1245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Rounded Rectangle 53"/>
            <p:cNvSpPr/>
            <p:nvPr/>
          </p:nvSpPr>
          <p:spPr>
            <a:xfrm>
              <a:off x="4508993" y="1942736"/>
              <a:ext cx="3031092" cy="4064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1">
                  <a:shade val="50000"/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45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IT</a:t>
              </a:r>
              <a:r>
                <a:rPr lang="zh-CN" altLang="en-US" sz="1245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运维人员</a:t>
              </a:r>
              <a:endParaRPr lang="en-US" sz="1245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Rounded Rectangle 112"/>
            <p:cNvSpPr/>
            <p:nvPr/>
          </p:nvSpPr>
          <p:spPr>
            <a:xfrm>
              <a:off x="7928644" y="1949876"/>
              <a:ext cx="3110989" cy="4064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accent1">
                  <a:shade val="50000"/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35" b="1" dirty="0" err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MagicStack</a:t>
              </a:r>
              <a:r>
                <a:rPr lang="en-US" altLang="zh-CN" sz="1335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API</a:t>
              </a:r>
              <a:endParaRPr lang="en-US" altLang="en-US" sz="1335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Rounded Rectangle 113"/>
            <p:cNvSpPr/>
            <p:nvPr/>
          </p:nvSpPr>
          <p:spPr>
            <a:xfrm>
              <a:off x="7603627" y="4629511"/>
              <a:ext cx="1030096" cy="4064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shade val="50000"/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35" b="1" dirty="0" err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Zabbix</a:t>
              </a:r>
              <a:endParaRPr lang="en-US" altLang="en-US" sz="1335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ounded Rectangle 113"/>
            <p:cNvSpPr/>
            <p:nvPr/>
          </p:nvSpPr>
          <p:spPr>
            <a:xfrm>
              <a:off x="6396788" y="4629511"/>
              <a:ext cx="1136324" cy="406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shade val="50000"/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35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Cobbler</a:t>
              </a:r>
              <a:endParaRPr lang="en-US" altLang="en-US" sz="1335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55"/>
            <p:cNvSpPr txBox="1"/>
            <p:nvPr/>
          </p:nvSpPr>
          <p:spPr>
            <a:xfrm>
              <a:off x="7914311" y="4253844"/>
              <a:ext cx="1463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2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系统及扩展组件</a:t>
              </a:r>
              <a:endParaRPr lang="en-US" sz="142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Rounded Rectangle 206"/>
            <p:cNvSpPr/>
            <p:nvPr/>
          </p:nvSpPr>
          <p:spPr bwMode="auto">
            <a:xfrm>
              <a:off x="3122282" y="2855857"/>
              <a:ext cx="7471454" cy="244167"/>
            </a:xfrm>
            <a:prstGeom prst="roundRect">
              <a:avLst/>
            </a:prstGeom>
            <a:solidFill>
              <a:srgbClr val="000000">
                <a:alpha val="30000"/>
              </a:srgbClr>
            </a:solidFill>
            <a:ln w="25400" cap="flat" cmpd="sng" algn="ctr">
              <a:noFill/>
              <a:prstDash val="sysDot"/>
              <a:headEnd type="none" w="med" len="med"/>
              <a:tailEnd type="none" w="med" len="med"/>
            </a:ln>
            <a:effectLst/>
          </p:spPr>
          <p:txBody>
            <a:bodyPr vert="horz" wrap="square" lIns="18283" tIns="0" rIns="18283" bIns="0" numCol="1" rtlCol="0" anchor="ctr" anchorCtr="0" compatLnSpc="1"/>
            <a:lstStyle/>
            <a:p>
              <a:pPr algn="ctr" defTabSz="685165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05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微软雅黑" pitchFamily="34" charset="-122"/>
                  <a:ea typeface="微软雅黑" pitchFamily="34" charset="-122"/>
                </a:rPr>
                <a:t>Web UI</a:t>
              </a:r>
            </a:p>
          </p:txBody>
        </p:sp>
        <p:sp>
          <p:nvSpPr>
            <p:cNvPr id="27" name="Rounded Rectangle 206"/>
            <p:cNvSpPr/>
            <p:nvPr/>
          </p:nvSpPr>
          <p:spPr bwMode="auto">
            <a:xfrm>
              <a:off x="3118097" y="3153026"/>
              <a:ext cx="1416654" cy="399061"/>
            </a:xfrm>
            <a:prstGeom prst="roundRect">
              <a:avLst/>
            </a:prstGeom>
            <a:solidFill>
              <a:srgbClr val="000000">
                <a:alpha val="30000"/>
              </a:srgbClr>
            </a:solidFill>
            <a:ln w="25400" cap="flat" cmpd="sng" algn="ctr">
              <a:noFill/>
              <a:prstDash val="sysDot"/>
              <a:headEnd type="none" w="med" len="med"/>
              <a:tailEnd type="none" w="med" len="med"/>
            </a:ln>
            <a:effectLst/>
          </p:spPr>
          <p:txBody>
            <a:bodyPr vert="horz" wrap="square" lIns="18283" tIns="0" rIns="18283" bIns="0" numCol="1" rtlCol="0" anchor="ctr" anchorCtr="0" compatLnSpc="1"/>
            <a:lstStyle/>
            <a:p>
              <a:pPr algn="ctr" defTabSz="685165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zh-CN" altLang="en-US" sz="105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微软雅黑" pitchFamily="34" charset="-122"/>
                  <a:ea typeface="微软雅黑" pitchFamily="34" charset="-122"/>
                </a:rPr>
                <a:t>资产管理</a:t>
              </a:r>
              <a:endParaRPr lang="en-US" sz="105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Rounded Rectangle 206"/>
            <p:cNvSpPr/>
            <p:nvPr/>
          </p:nvSpPr>
          <p:spPr bwMode="auto">
            <a:xfrm>
              <a:off x="4596803" y="3157735"/>
              <a:ext cx="1416654" cy="399061"/>
            </a:xfrm>
            <a:prstGeom prst="roundRect">
              <a:avLst/>
            </a:prstGeom>
            <a:solidFill>
              <a:srgbClr val="000000">
                <a:alpha val="30000"/>
              </a:srgbClr>
            </a:solidFill>
            <a:ln w="25400" cap="flat" cmpd="sng" algn="ctr">
              <a:noFill/>
              <a:prstDash val="sysDot"/>
              <a:headEnd type="none" w="med" len="med"/>
              <a:tailEnd type="none" w="med" len="med"/>
            </a:ln>
            <a:effectLst/>
          </p:spPr>
          <p:txBody>
            <a:bodyPr vert="horz" wrap="square" lIns="18283" tIns="0" rIns="18283" bIns="0" numCol="1" rtlCol="0" anchor="ctr" anchorCtr="0" compatLnSpc="1"/>
            <a:lstStyle/>
            <a:p>
              <a:pPr algn="ctr" defTabSz="685165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zh-CN" altLang="en-US" sz="105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微软雅黑" pitchFamily="34" charset="-122"/>
                  <a:ea typeface="微软雅黑" pitchFamily="34" charset="-122"/>
                </a:rPr>
                <a:t>批量部署</a:t>
              </a:r>
              <a:endParaRPr lang="en-US" sz="105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Rounded Rectangle 206"/>
            <p:cNvSpPr/>
            <p:nvPr/>
          </p:nvSpPr>
          <p:spPr bwMode="auto">
            <a:xfrm>
              <a:off x="7656425" y="3151803"/>
              <a:ext cx="1416654" cy="399061"/>
            </a:xfrm>
            <a:prstGeom prst="roundRect">
              <a:avLst/>
            </a:prstGeom>
            <a:solidFill>
              <a:srgbClr val="000000">
                <a:alpha val="30000"/>
              </a:srgbClr>
            </a:solidFill>
            <a:ln w="25400" cap="flat" cmpd="sng" algn="ctr">
              <a:noFill/>
              <a:prstDash val="sysDot"/>
              <a:headEnd type="none" w="med" len="med"/>
              <a:tailEnd type="none" w="med" len="med"/>
            </a:ln>
            <a:effectLst/>
          </p:spPr>
          <p:txBody>
            <a:bodyPr vert="horz" wrap="square" lIns="18283" tIns="0" rIns="18283" bIns="0" numCol="1" rtlCol="0" anchor="ctr" anchorCtr="0" compatLnSpc="1"/>
            <a:lstStyle/>
            <a:p>
              <a:pPr algn="ctr" defTabSz="685165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zh-CN" altLang="en-US" sz="105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微软雅黑" pitchFamily="34" charset="-122"/>
                  <a:ea typeface="微软雅黑" pitchFamily="34" charset="-122"/>
                </a:rPr>
                <a:t>脚本模块</a:t>
              </a:r>
              <a:endParaRPr lang="en-US" sz="105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Rounded Rectangle 206"/>
            <p:cNvSpPr/>
            <p:nvPr/>
          </p:nvSpPr>
          <p:spPr bwMode="auto">
            <a:xfrm>
              <a:off x="6135767" y="3157735"/>
              <a:ext cx="1416654" cy="399061"/>
            </a:xfrm>
            <a:prstGeom prst="roundRect">
              <a:avLst/>
            </a:prstGeom>
            <a:solidFill>
              <a:srgbClr val="000000">
                <a:alpha val="30000"/>
              </a:srgbClr>
            </a:solidFill>
            <a:ln w="25400" cap="flat" cmpd="sng" algn="ctr">
              <a:noFill/>
              <a:prstDash val="sysDot"/>
              <a:headEnd type="none" w="med" len="med"/>
              <a:tailEnd type="none" w="med" len="med"/>
            </a:ln>
            <a:effectLst/>
          </p:spPr>
          <p:txBody>
            <a:bodyPr vert="horz" wrap="square" lIns="18283" tIns="0" rIns="18283" bIns="0" numCol="1" rtlCol="0" anchor="ctr" anchorCtr="0" compatLnSpc="1"/>
            <a:lstStyle/>
            <a:p>
              <a:pPr algn="ctr" defTabSz="685165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zh-CN" altLang="en-US" sz="105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微软雅黑" pitchFamily="34" charset="-122"/>
                  <a:ea typeface="微软雅黑" pitchFamily="34" charset="-122"/>
                </a:rPr>
                <a:t>日志审计</a:t>
              </a:r>
              <a:endParaRPr lang="en-US" sz="105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Rounded Rectangle 206"/>
            <p:cNvSpPr/>
            <p:nvPr/>
          </p:nvSpPr>
          <p:spPr bwMode="auto">
            <a:xfrm>
              <a:off x="9177082" y="3153026"/>
              <a:ext cx="1416654" cy="399061"/>
            </a:xfrm>
            <a:prstGeom prst="roundRect">
              <a:avLst/>
            </a:prstGeom>
            <a:solidFill>
              <a:srgbClr val="000000">
                <a:alpha val="30000"/>
              </a:srgbClr>
            </a:solidFill>
            <a:ln w="25400" cap="flat" cmpd="sng" algn="ctr">
              <a:noFill/>
              <a:prstDash val="sysDot"/>
              <a:headEnd type="none" w="med" len="med"/>
              <a:tailEnd type="none" w="med" len="med"/>
            </a:ln>
            <a:effectLst/>
          </p:spPr>
          <p:txBody>
            <a:bodyPr vert="horz" wrap="square" lIns="18283" tIns="0" rIns="18283" bIns="0" numCol="1" rtlCol="0" anchor="ctr" anchorCtr="0" compatLnSpc="1"/>
            <a:lstStyle/>
            <a:p>
              <a:pPr algn="ctr" defTabSz="685165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zh-CN" altLang="en-US" sz="105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微软雅黑" pitchFamily="34" charset="-122"/>
                  <a:ea typeface="微软雅黑" pitchFamily="34" charset="-122"/>
                </a:rPr>
                <a:t>插件模块</a:t>
              </a:r>
              <a:endParaRPr lang="en-US" altLang="zh-CN" sz="105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4377" y="2677396"/>
              <a:ext cx="1451269" cy="1093788"/>
            </a:xfrm>
            <a:prstGeom prst="rect">
              <a:avLst/>
            </a:prstGeom>
          </p:spPr>
        </p:pic>
        <p:sp>
          <p:nvSpPr>
            <p:cNvPr id="33" name="Rounded Rectangle 113"/>
            <p:cNvSpPr/>
            <p:nvPr/>
          </p:nvSpPr>
          <p:spPr>
            <a:xfrm>
              <a:off x="8704238" y="4629511"/>
              <a:ext cx="1064358" cy="4064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35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ELK</a:t>
              </a:r>
              <a:endParaRPr lang="en-US" altLang="en-US" sz="1335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Rounded Rectangle 53"/>
            <p:cNvSpPr/>
            <p:nvPr/>
          </p:nvSpPr>
          <p:spPr>
            <a:xfrm>
              <a:off x="4871655" y="4621746"/>
              <a:ext cx="909582" cy="4064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1">
                  <a:shade val="50000"/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45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SSH</a:t>
              </a:r>
              <a:endParaRPr lang="en-US" sz="1245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Rounded Rectangle 206"/>
            <p:cNvSpPr/>
            <p:nvPr/>
          </p:nvSpPr>
          <p:spPr bwMode="auto">
            <a:xfrm>
              <a:off x="3122282" y="3624232"/>
              <a:ext cx="7471454" cy="204530"/>
            </a:xfrm>
            <a:prstGeom prst="roundRect">
              <a:avLst/>
            </a:prstGeom>
            <a:solidFill>
              <a:srgbClr val="000000">
                <a:alpha val="30000"/>
              </a:srgbClr>
            </a:solidFill>
            <a:ln w="25400" cap="flat" cmpd="sng" algn="ctr">
              <a:noFill/>
              <a:prstDash val="sysDot"/>
              <a:headEnd type="none" w="med" len="med"/>
              <a:tailEnd type="none" w="med" len="med"/>
            </a:ln>
            <a:effectLst/>
          </p:spPr>
          <p:txBody>
            <a:bodyPr vert="horz" wrap="square" lIns="18283" tIns="0" rIns="18283" bIns="0" numCol="1" rtlCol="0" anchor="ctr" anchorCtr="0" compatLnSpc="1"/>
            <a:lstStyle/>
            <a:p>
              <a:pPr algn="ctr" defTabSz="685165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altLang="zh-CN" sz="105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微软雅黑" pitchFamily="34" charset="-122"/>
                  <a:ea typeface="微软雅黑" pitchFamily="34" charset="-122"/>
                </a:rPr>
                <a:t>Proxy</a:t>
              </a:r>
              <a:endParaRPr lang="en-US" sz="105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Rounded Rectangle 113"/>
            <p:cNvSpPr/>
            <p:nvPr/>
          </p:nvSpPr>
          <p:spPr>
            <a:xfrm>
              <a:off x="9839111" y="4629511"/>
              <a:ext cx="1064358" cy="406400"/>
            </a:xfrm>
            <a:prstGeom prst="roundRect">
              <a:avLst/>
            </a:prstGeom>
            <a:solidFill>
              <a:srgbClr val="DD462F"/>
            </a:solidFill>
            <a:ln>
              <a:solidFill>
                <a:schemeClr val="accent1">
                  <a:shade val="50000"/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35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OTRS</a:t>
              </a:r>
              <a:endParaRPr lang="en-US" altLang="en-US" sz="1335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7" name="Picture 2" descr="MagicStac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119" y="1547350"/>
              <a:ext cx="1620962" cy="408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文本框 37"/>
          <p:cNvSpPr txBox="1"/>
          <p:nvPr/>
        </p:nvSpPr>
        <p:spPr>
          <a:xfrm>
            <a:off x="2570507" y="392810"/>
            <a:ext cx="4111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自动化运维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Magic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181202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55"/>
          <p:cNvSpPr/>
          <p:nvPr/>
        </p:nvSpPr>
        <p:spPr>
          <a:xfrm>
            <a:off x="65193" y="2425688"/>
            <a:ext cx="251170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北京、上海、香港，三大数据中心</a:t>
            </a:r>
          </a:p>
        </p:txBody>
      </p:sp>
      <p:sp>
        <p:nvSpPr>
          <p:cNvPr id="6" name="矩形 55"/>
          <p:cNvSpPr/>
          <p:nvPr/>
        </p:nvSpPr>
        <p:spPr>
          <a:xfrm>
            <a:off x="7096507" y="4201817"/>
            <a:ext cx="1538515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284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台服务器</a:t>
            </a:r>
          </a:p>
        </p:txBody>
      </p:sp>
      <p:sp>
        <p:nvSpPr>
          <p:cNvPr id="7" name="矩形 55"/>
          <p:cNvSpPr/>
          <p:nvPr/>
        </p:nvSpPr>
        <p:spPr>
          <a:xfrm>
            <a:off x="7034598" y="2566325"/>
            <a:ext cx="2130352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18322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项监控指标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764296" y="1979753"/>
            <a:ext cx="896275" cy="970376"/>
            <a:chOff x="2405335" y="2224380"/>
            <a:chExt cx="896275" cy="970376"/>
          </a:xfrm>
        </p:grpSpPr>
        <p:sp>
          <p:nvSpPr>
            <p:cNvPr id="9" name="文本框 8"/>
            <p:cNvSpPr txBox="1"/>
            <p:nvPr/>
          </p:nvSpPr>
          <p:spPr>
            <a:xfrm>
              <a:off x="2631706" y="2224380"/>
              <a:ext cx="443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chemeClr val="bg1"/>
                  </a:solidFill>
                  <a:latin typeface="HelveticaNeueLT Pro 67 MdCn" panose="020B0606030502030204" pitchFamily="34" charset="0"/>
                </a:defRPr>
              </a:lvl1pPr>
            </a:lstStyle>
            <a:p>
              <a:r>
                <a:rPr lang="en-US" altLang="zh-CN" sz="3200" b="1" dirty="0">
                  <a:solidFill>
                    <a:schemeClr val="tx1"/>
                  </a:solidFill>
                  <a:latin typeface="Futura Md BT" panose="020B0602020204020303" pitchFamily="34" charset="0"/>
                </a:rPr>
                <a:t>3</a:t>
              </a:r>
              <a:endParaRPr lang="zh-CN" altLang="en-US" sz="3200" b="1" dirty="0">
                <a:solidFill>
                  <a:schemeClr val="tx1"/>
                </a:solidFill>
                <a:latin typeface="Futura Md BT" panose="020B0602020204020303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5335" y="2794646"/>
              <a:ext cx="896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chemeClr val="bg1"/>
                  </a:solidFill>
                  <a:latin typeface="HelveticaNeueLT Pro 67 MdCn" panose="020B0606030502030204" pitchFamily="34" charset="0"/>
                </a:defRPr>
              </a:lvl1pPr>
            </a:lstStyle>
            <a:p>
              <a:r>
                <a:rPr lang="en-US" altLang="zh-CN" sz="2000" b="1" dirty="0">
                  <a:solidFill>
                    <a:schemeClr val="tx1"/>
                  </a:solidFill>
                  <a:latin typeface="Futura Md BT" panose="020B0602020204020303" pitchFamily="34" charset="0"/>
                </a:rPr>
                <a:t>Zone</a:t>
              </a:r>
              <a:endParaRPr lang="zh-CN" altLang="en-US" sz="2000" b="1" dirty="0">
                <a:solidFill>
                  <a:schemeClr val="tx1"/>
                </a:solidFill>
                <a:latin typeface="Futura Md BT" panose="020B0602020204020303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439010" y="4066123"/>
            <a:ext cx="1085184" cy="970376"/>
            <a:chOff x="4411314" y="2788166"/>
            <a:chExt cx="1085184" cy="970376"/>
          </a:xfrm>
        </p:grpSpPr>
        <p:sp>
          <p:nvSpPr>
            <p:cNvPr id="12" name="文本框 11"/>
            <p:cNvSpPr txBox="1"/>
            <p:nvPr/>
          </p:nvSpPr>
          <p:spPr>
            <a:xfrm>
              <a:off x="4411314" y="2788166"/>
              <a:ext cx="10851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chemeClr val="bg1"/>
                  </a:solidFill>
                  <a:latin typeface="HelveticaNeueLT Pro 67 MdCn" panose="020B0606030502030204" pitchFamily="34" charset="0"/>
                </a:defRPr>
              </a:lvl1pPr>
            </a:lstStyle>
            <a:p>
              <a:r>
                <a:rPr lang="en-US" altLang="zh-CN" sz="3200" b="1" dirty="0">
                  <a:solidFill>
                    <a:schemeClr val="tx1"/>
                  </a:solidFill>
                  <a:latin typeface="Futura Md BT" panose="020B0602020204020303" pitchFamily="34" charset="0"/>
                </a:rPr>
                <a:t>284</a:t>
              </a:r>
              <a:endParaRPr lang="zh-CN" altLang="en-US" sz="3200" b="1" dirty="0">
                <a:solidFill>
                  <a:schemeClr val="tx1"/>
                </a:solidFill>
                <a:latin typeface="Futura Md BT" panose="020B0602020204020303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505769" y="3358432"/>
              <a:ext cx="896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chemeClr val="bg1"/>
                  </a:solidFill>
                  <a:latin typeface="HelveticaNeueLT Pro 67 MdCn" panose="020B0606030502030204" pitchFamily="34" charset="0"/>
                </a:defRPr>
              </a:lvl1pPr>
            </a:lstStyle>
            <a:p>
              <a:r>
                <a:rPr lang="en-US" altLang="zh-CN" sz="2000" b="1" dirty="0">
                  <a:solidFill>
                    <a:schemeClr val="tx1"/>
                  </a:solidFill>
                  <a:latin typeface="Futura Md BT" panose="020B0602020204020303" pitchFamily="34" charset="0"/>
                </a:rPr>
                <a:t>Host</a:t>
              </a:r>
              <a:endParaRPr lang="zh-CN" altLang="en-US" sz="2000" b="1" dirty="0">
                <a:solidFill>
                  <a:schemeClr val="tx1"/>
                </a:solidFill>
                <a:latin typeface="Futura Md BT" panose="020B0602020204020303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237684" y="1979753"/>
            <a:ext cx="1487836" cy="970376"/>
            <a:chOff x="8543487" y="2788166"/>
            <a:chExt cx="1487836" cy="970376"/>
          </a:xfrm>
        </p:grpSpPr>
        <p:sp>
          <p:nvSpPr>
            <p:cNvPr id="15" name="文本框 14"/>
            <p:cNvSpPr txBox="1"/>
            <p:nvPr/>
          </p:nvSpPr>
          <p:spPr>
            <a:xfrm>
              <a:off x="8543487" y="2788166"/>
              <a:ext cx="14878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chemeClr val="bg1"/>
                  </a:solidFill>
                  <a:latin typeface="HelveticaNeueLT Pro 67 MdCn" panose="020B0606030502030204" pitchFamily="34" charset="0"/>
                </a:defRPr>
              </a:lvl1pPr>
            </a:lstStyle>
            <a:p>
              <a:r>
                <a:rPr lang="en-US" altLang="zh-CN" sz="3200" b="1" dirty="0">
                  <a:solidFill>
                    <a:schemeClr val="tx1"/>
                  </a:solidFill>
                  <a:latin typeface="Futura Md BT" panose="020B0602020204020303" pitchFamily="34" charset="0"/>
                </a:rPr>
                <a:t>18322</a:t>
              </a:r>
              <a:endParaRPr lang="zh-CN" altLang="en-US" sz="3200" b="1" dirty="0">
                <a:solidFill>
                  <a:schemeClr val="tx1"/>
                </a:solidFill>
                <a:latin typeface="Futura Md BT" panose="020B0602020204020303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847437" y="3358432"/>
              <a:ext cx="8799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chemeClr val="bg1"/>
                  </a:solidFill>
                  <a:latin typeface="HelveticaNeueLT Pro 67 MdCn" panose="020B0606030502030204" pitchFamily="34" charset="0"/>
                </a:defRPr>
              </a:lvl1pPr>
            </a:lstStyle>
            <a:p>
              <a:r>
                <a:rPr lang="en-US" altLang="zh-CN" sz="2000" b="1" dirty="0">
                  <a:solidFill>
                    <a:schemeClr val="tx1"/>
                  </a:solidFill>
                  <a:latin typeface="Futura Md BT" panose="020B0602020204020303" pitchFamily="34" charset="0"/>
                </a:rPr>
                <a:t>Items</a:t>
              </a:r>
              <a:endParaRPr lang="zh-CN" altLang="en-US" sz="2000" b="1" dirty="0">
                <a:solidFill>
                  <a:schemeClr val="tx1"/>
                </a:solidFill>
                <a:latin typeface="Futura Md BT" panose="020B0602020204020303" pitchFamily="34" charset="0"/>
              </a:endParaRPr>
            </a:p>
          </p:txBody>
        </p:sp>
      </p:grpSp>
      <p:sp>
        <p:nvSpPr>
          <p:cNvPr id="17" name="矩形 55"/>
          <p:cNvSpPr/>
          <p:nvPr/>
        </p:nvSpPr>
        <p:spPr>
          <a:xfrm>
            <a:off x="51445" y="3918152"/>
            <a:ext cx="1766464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4078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个触发器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529459" y="4066123"/>
            <a:ext cx="1261898" cy="963896"/>
            <a:chOff x="6489706" y="2794646"/>
            <a:chExt cx="1261898" cy="963896"/>
          </a:xfrm>
        </p:grpSpPr>
        <p:sp>
          <p:nvSpPr>
            <p:cNvPr id="19" name="文本框 18"/>
            <p:cNvSpPr txBox="1"/>
            <p:nvPr/>
          </p:nvSpPr>
          <p:spPr>
            <a:xfrm>
              <a:off x="6489706" y="2794646"/>
              <a:ext cx="1261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chemeClr val="bg1"/>
                  </a:solidFill>
                  <a:latin typeface="HelveticaNeueLT Pro 67 MdCn" panose="020B0606030502030204" pitchFamily="34" charset="0"/>
                </a:defRPr>
              </a:lvl1pPr>
            </a:lstStyle>
            <a:p>
              <a:r>
                <a:rPr lang="en-US" altLang="zh-CN" sz="3200" b="1" dirty="0">
                  <a:solidFill>
                    <a:schemeClr val="tx1"/>
                  </a:solidFill>
                  <a:latin typeface="Futura Md BT" panose="020B0602020204020303" pitchFamily="34" charset="0"/>
                </a:rPr>
                <a:t>4078</a:t>
              </a:r>
              <a:endParaRPr lang="zh-CN" altLang="en-US" sz="3200" b="1" dirty="0">
                <a:solidFill>
                  <a:schemeClr val="tx1"/>
                </a:solidFill>
                <a:latin typeface="Futura Md BT" panose="020B0602020204020303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489706" y="3358432"/>
              <a:ext cx="12375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chemeClr val="bg1"/>
                  </a:solidFill>
                  <a:latin typeface="HelveticaNeueLT Pro 67 MdCn" panose="020B0606030502030204" pitchFamily="34" charset="0"/>
                </a:defRPr>
              </a:lvl1pPr>
            </a:lstStyle>
            <a:p>
              <a:r>
                <a:rPr lang="en-US" altLang="zh-CN" sz="2000" b="1" dirty="0">
                  <a:solidFill>
                    <a:schemeClr val="tx1"/>
                  </a:solidFill>
                  <a:latin typeface="Futura Md BT" panose="020B0602020204020303" pitchFamily="34" charset="0"/>
                </a:rPr>
                <a:t>Triggers</a:t>
              </a:r>
              <a:endParaRPr lang="zh-CN" altLang="en-US" sz="2000" b="1" dirty="0">
                <a:solidFill>
                  <a:schemeClr val="tx1"/>
                </a:solidFill>
                <a:latin typeface="Futura Md BT" panose="020B0602020204020303" pitchFamily="34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2665034" y="279223"/>
            <a:ext cx="4180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自动化运维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最佳实践</a:t>
            </a:r>
          </a:p>
        </p:txBody>
      </p:sp>
      <p:sp>
        <p:nvSpPr>
          <p:cNvPr id="22" name="半闭框 21"/>
          <p:cNvSpPr/>
          <p:nvPr/>
        </p:nvSpPr>
        <p:spPr>
          <a:xfrm rot="10800000">
            <a:off x="1931601" y="1645705"/>
            <a:ext cx="2700000" cy="1980000"/>
          </a:xfrm>
          <a:prstGeom prst="halfFrame">
            <a:avLst>
              <a:gd name="adj1" fmla="val 12266"/>
              <a:gd name="adj2" fmla="val 13184"/>
            </a:avLst>
          </a:prstGeom>
          <a:solidFill>
            <a:srgbClr val="00E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半闭框 22"/>
          <p:cNvSpPr/>
          <p:nvPr/>
        </p:nvSpPr>
        <p:spPr>
          <a:xfrm>
            <a:off x="4631602" y="3625706"/>
            <a:ext cx="2700000" cy="1980000"/>
          </a:xfrm>
          <a:prstGeom prst="halfFrame">
            <a:avLst>
              <a:gd name="adj1" fmla="val 12266"/>
              <a:gd name="adj2" fmla="val 13184"/>
            </a:avLst>
          </a:prstGeom>
          <a:solidFill>
            <a:srgbClr val="00E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6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200"/>
                            </p:stCondLst>
                            <p:childTnLst>
                              <p:par>
                                <p:cTn id="4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150"/>
                            </p:stCondLst>
                            <p:childTnLst>
                              <p:par>
                                <p:cTn id="5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7" grpId="0"/>
      <p:bldP spid="21" grpId="0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07463" y="189071"/>
            <a:ext cx="4180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自动化运维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特点与优势</a:t>
            </a:r>
          </a:p>
        </p:txBody>
      </p:sp>
      <p:sp>
        <p:nvSpPr>
          <p:cNvPr id="5" name="任意多边形 39"/>
          <p:cNvSpPr/>
          <p:nvPr/>
        </p:nvSpPr>
        <p:spPr>
          <a:xfrm>
            <a:off x="2607178" y="962751"/>
            <a:ext cx="3732175" cy="4419514"/>
          </a:xfrm>
          <a:custGeom>
            <a:avLst/>
            <a:gdLst>
              <a:gd name="connsiteX0" fmla="*/ 1538475 w 3076950"/>
              <a:gd name="connsiteY0" fmla="*/ 0 h 3643619"/>
              <a:gd name="connsiteX1" fmla="*/ 3076950 w 3076950"/>
              <a:gd name="connsiteY1" fmla="*/ 1538475 h 3643619"/>
              <a:gd name="connsiteX2" fmla="*/ 2271804 w 3076950"/>
              <a:gd name="connsiteY2" fmla="*/ 2891265 h 3643619"/>
              <a:gd name="connsiteX3" fmla="*/ 2266130 w 3076950"/>
              <a:gd name="connsiteY3" fmla="*/ 2893998 h 3643619"/>
              <a:gd name="connsiteX4" fmla="*/ 2266130 w 3076950"/>
              <a:gd name="connsiteY4" fmla="*/ 3643619 h 3643619"/>
              <a:gd name="connsiteX5" fmla="*/ 810818 w 3076950"/>
              <a:gd name="connsiteY5" fmla="*/ 3643619 h 3643619"/>
              <a:gd name="connsiteX6" fmla="*/ 810818 w 3076950"/>
              <a:gd name="connsiteY6" fmla="*/ 2893997 h 3643619"/>
              <a:gd name="connsiteX7" fmla="*/ 805147 w 3076950"/>
              <a:gd name="connsiteY7" fmla="*/ 2891265 h 3643619"/>
              <a:gd name="connsiteX8" fmla="*/ 0 w 3076950"/>
              <a:gd name="connsiteY8" fmla="*/ 1538475 h 3643619"/>
              <a:gd name="connsiteX9" fmla="*/ 1538475 w 3076950"/>
              <a:gd name="connsiteY9" fmla="*/ 0 h 3643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76950" h="3643619">
                <a:moveTo>
                  <a:pt x="1538475" y="0"/>
                </a:moveTo>
                <a:cubicBezTo>
                  <a:pt x="2388151" y="0"/>
                  <a:pt x="3076950" y="688799"/>
                  <a:pt x="3076950" y="1538475"/>
                </a:cubicBezTo>
                <a:cubicBezTo>
                  <a:pt x="3076950" y="2122627"/>
                  <a:pt x="2751385" y="2630740"/>
                  <a:pt x="2271804" y="2891265"/>
                </a:cubicBezTo>
                <a:lnTo>
                  <a:pt x="2266130" y="2893998"/>
                </a:lnTo>
                <a:lnTo>
                  <a:pt x="2266130" y="3643619"/>
                </a:lnTo>
                <a:lnTo>
                  <a:pt x="810818" y="3643619"/>
                </a:lnTo>
                <a:lnTo>
                  <a:pt x="810818" y="2893997"/>
                </a:lnTo>
                <a:lnTo>
                  <a:pt x="805147" y="2891265"/>
                </a:lnTo>
                <a:cubicBezTo>
                  <a:pt x="325565" y="2630740"/>
                  <a:pt x="0" y="2122627"/>
                  <a:pt x="0" y="1538475"/>
                </a:cubicBezTo>
                <a:cubicBezTo>
                  <a:pt x="0" y="688799"/>
                  <a:pt x="688799" y="0"/>
                  <a:pt x="1538475" y="0"/>
                </a:cubicBezTo>
                <a:close/>
              </a:path>
            </a:pathLst>
          </a:custGeom>
          <a:noFill/>
          <a:ln w="76200">
            <a:solidFill>
              <a:srgbClr val="00E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539547" y="5493937"/>
            <a:ext cx="1867436" cy="508715"/>
            <a:chOff x="5162281" y="6150763"/>
            <a:chExt cx="1867436" cy="508715"/>
          </a:xfrm>
        </p:grpSpPr>
        <p:sp>
          <p:nvSpPr>
            <p:cNvPr id="7" name="矩形 6"/>
            <p:cNvSpPr/>
            <p:nvPr/>
          </p:nvSpPr>
          <p:spPr>
            <a:xfrm>
              <a:off x="5162281" y="6150763"/>
              <a:ext cx="1867436" cy="193183"/>
            </a:xfrm>
            <a:prstGeom prst="rect">
              <a:avLst/>
            </a:prstGeom>
            <a:solidFill>
              <a:srgbClr val="00EE6C"/>
            </a:solidFill>
            <a:ln>
              <a:solidFill>
                <a:srgbClr val="00EE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875966" y="6247354"/>
              <a:ext cx="440065" cy="412124"/>
            </a:xfrm>
            <a:prstGeom prst="ellipse">
              <a:avLst/>
            </a:prstGeom>
            <a:solidFill>
              <a:srgbClr val="00EE6C"/>
            </a:solidFill>
            <a:ln>
              <a:solidFill>
                <a:srgbClr val="00EE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645089" y="3618959"/>
            <a:ext cx="568019" cy="568019"/>
            <a:chOff x="1569729" y="3320182"/>
            <a:chExt cx="956952" cy="956952"/>
          </a:xfrm>
        </p:grpSpPr>
        <p:sp>
          <p:nvSpPr>
            <p:cNvPr id="10" name="椭圆 9"/>
            <p:cNvSpPr/>
            <p:nvPr/>
          </p:nvSpPr>
          <p:spPr>
            <a:xfrm>
              <a:off x="1569729" y="3320182"/>
              <a:ext cx="956952" cy="956952"/>
            </a:xfrm>
            <a:prstGeom prst="ellipse">
              <a:avLst/>
            </a:prstGeom>
            <a:solidFill>
              <a:srgbClr val="2B2C29"/>
            </a:solidFill>
            <a:ln w="57150">
              <a:solidFill>
                <a:srgbClr val="00EE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203" y="3438660"/>
              <a:ext cx="720000" cy="720000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5633395" y="3618959"/>
            <a:ext cx="568019" cy="568019"/>
            <a:chOff x="7361397" y="4275783"/>
            <a:chExt cx="568019" cy="568019"/>
          </a:xfrm>
        </p:grpSpPr>
        <p:sp>
          <p:nvSpPr>
            <p:cNvPr id="13" name="椭圆 12"/>
            <p:cNvSpPr/>
            <p:nvPr/>
          </p:nvSpPr>
          <p:spPr>
            <a:xfrm>
              <a:off x="7361397" y="4275783"/>
              <a:ext cx="568019" cy="568019"/>
            </a:xfrm>
            <a:prstGeom prst="ellipse">
              <a:avLst/>
            </a:prstGeom>
            <a:solidFill>
              <a:srgbClr val="2B2C29"/>
            </a:solidFill>
            <a:ln w="57150">
              <a:solidFill>
                <a:srgbClr val="00EE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1206" y="4346108"/>
              <a:ext cx="428400" cy="42840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2617943" y="1453257"/>
            <a:ext cx="568019" cy="568019"/>
            <a:chOff x="8850028" y="2165462"/>
            <a:chExt cx="568019" cy="568019"/>
          </a:xfrm>
          <a:solidFill>
            <a:srgbClr val="434441"/>
          </a:solidFill>
        </p:grpSpPr>
        <p:sp>
          <p:nvSpPr>
            <p:cNvPr id="16" name="椭圆 15"/>
            <p:cNvSpPr/>
            <p:nvPr/>
          </p:nvSpPr>
          <p:spPr>
            <a:xfrm>
              <a:off x="8850028" y="2165462"/>
              <a:ext cx="568019" cy="568019"/>
            </a:xfrm>
            <a:prstGeom prst="ellipse">
              <a:avLst/>
            </a:prstGeom>
            <a:grpFill/>
            <a:ln w="57150">
              <a:solidFill>
                <a:srgbClr val="00EE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9838" y="2235271"/>
              <a:ext cx="428400" cy="428400"/>
            </a:xfrm>
            <a:prstGeom prst="rect">
              <a:avLst/>
            </a:prstGeom>
            <a:noFill/>
          </p:spPr>
        </p:pic>
      </p:grpSp>
      <p:sp>
        <p:nvSpPr>
          <p:cNvPr id="18" name="文本框 17"/>
          <p:cNvSpPr txBox="1"/>
          <p:nvPr/>
        </p:nvSpPr>
        <p:spPr>
          <a:xfrm>
            <a:off x="108882" y="4735524"/>
            <a:ext cx="792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效率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557667" y="1906069"/>
            <a:ext cx="1841679" cy="3436542"/>
            <a:chOff x="5180401" y="2562895"/>
            <a:chExt cx="1841679" cy="3436542"/>
          </a:xfrm>
        </p:grpSpPr>
        <p:grpSp>
          <p:nvGrpSpPr>
            <p:cNvPr id="20" name="组合 19"/>
            <p:cNvGrpSpPr/>
            <p:nvPr/>
          </p:nvGrpSpPr>
          <p:grpSpPr>
            <a:xfrm>
              <a:off x="5180401" y="2562895"/>
              <a:ext cx="1841679" cy="3436542"/>
              <a:chOff x="5180401" y="2562895"/>
              <a:chExt cx="1841679" cy="3436542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5180401" y="2562895"/>
                <a:ext cx="1841679" cy="1841679"/>
              </a:xfrm>
              <a:prstGeom prst="ellipse">
                <a:avLst/>
              </a:prstGeom>
              <a:noFill/>
              <a:ln w="57150">
                <a:solidFill>
                  <a:srgbClr val="00EE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直接连接符 23"/>
              <p:cNvCxnSpPr>
                <a:stCxn id="23" idx="4"/>
              </p:cNvCxnSpPr>
              <p:nvPr/>
            </p:nvCxnSpPr>
            <p:spPr>
              <a:xfrm flipH="1">
                <a:off x="6095998" y="4404574"/>
                <a:ext cx="5243" cy="1594863"/>
              </a:xfrm>
              <a:prstGeom prst="line">
                <a:avLst/>
              </a:prstGeom>
              <a:ln w="57150">
                <a:solidFill>
                  <a:srgbClr val="00EE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/>
            <p:cNvSpPr txBox="1"/>
            <p:nvPr/>
          </p:nvSpPr>
          <p:spPr>
            <a:xfrm>
              <a:off x="5448013" y="3340330"/>
              <a:ext cx="128330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latin typeface="隶书" panose="02010509060101010101" pitchFamily="49" charset="-122"/>
                  <a:ea typeface="隶书" panose="02010509060101010101" pitchFamily="49" charset="-122"/>
                </a:rPr>
                <a:t>自动化运维</a:t>
              </a: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430" y="2661935"/>
              <a:ext cx="855853" cy="855853"/>
            </a:xfrm>
            <a:prstGeom prst="rect">
              <a:avLst/>
            </a:prstGeom>
          </p:spPr>
        </p:pic>
      </p:grpSp>
      <p:sp>
        <p:nvSpPr>
          <p:cNvPr id="25" name="文本框 24"/>
          <p:cNvSpPr txBox="1"/>
          <p:nvPr/>
        </p:nvSpPr>
        <p:spPr>
          <a:xfrm>
            <a:off x="43620" y="1784715"/>
            <a:ext cx="2000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监控驱动运维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293095" y="4931547"/>
            <a:ext cx="2000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故障瞬时解决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5678219" y="1453257"/>
            <a:ext cx="568019" cy="568019"/>
            <a:chOff x="7652158" y="2663672"/>
            <a:chExt cx="568019" cy="568019"/>
          </a:xfrm>
          <a:solidFill>
            <a:srgbClr val="3C3D3A"/>
          </a:solidFill>
        </p:grpSpPr>
        <p:sp>
          <p:nvSpPr>
            <p:cNvPr id="28" name="椭圆 27"/>
            <p:cNvSpPr/>
            <p:nvPr/>
          </p:nvSpPr>
          <p:spPr>
            <a:xfrm>
              <a:off x="7652158" y="2663672"/>
              <a:ext cx="568019" cy="568019"/>
            </a:xfrm>
            <a:prstGeom prst="ellipse">
              <a:avLst/>
            </a:prstGeom>
            <a:grpFill/>
            <a:ln w="57150">
              <a:solidFill>
                <a:srgbClr val="00EE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2213" y="2757319"/>
              <a:ext cx="387910" cy="387154"/>
            </a:xfrm>
            <a:prstGeom prst="rect">
              <a:avLst/>
            </a:prstGeom>
            <a:noFill/>
          </p:spPr>
        </p:pic>
      </p:grpSp>
      <p:sp>
        <p:nvSpPr>
          <p:cNvPr id="30" name="文本框 29"/>
          <p:cNvSpPr txBox="1"/>
          <p:nvPr/>
        </p:nvSpPr>
        <p:spPr>
          <a:xfrm>
            <a:off x="7091306" y="2346305"/>
            <a:ext cx="2000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降低人工成本</a:t>
            </a:r>
          </a:p>
        </p:txBody>
      </p:sp>
      <p:cxnSp>
        <p:nvCxnSpPr>
          <p:cNvPr id="31" name="肘形连接符 78"/>
          <p:cNvCxnSpPr>
            <a:stCxn id="10" idx="2"/>
            <a:endCxn id="18" idx="3"/>
          </p:cNvCxnSpPr>
          <p:nvPr/>
        </p:nvCxnSpPr>
        <p:spPr>
          <a:xfrm rot="10800000" flipV="1">
            <a:off x="901397" y="3902969"/>
            <a:ext cx="1743693" cy="1032610"/>
          </a:xfrm>
          <a:prstGeom prst="bentConnector3">
            <a:avLst/>
          </a:prstGeom>
          <a:ln w="28575">
            <a:solidFill>
              <a:srgbClr val="00EE6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84"/>
          <p:cNvCxnSpPr>
            <a:stCxn id="16" idx="2"/>
            <a:endCxn id="25" idx="0"/>
          </p:cNvCxnSpPr>
          <p:nvPr/>
        </p:nvCxnSpPr>
        <p:spPr>
          <a:xfrm rot="10800000" flipV="1">
            <a:off x="1043899" y="1737267"/>
            <a:ext cx="1574044" cy="47448"/>
          </a:xfrm>
          <a:prstGeom prst="bentConnector2">
            <a:avLst/>
          </a:prstGeom>
          <a:ln w="28575">
            <a:solidFill>
              <a:srgbClr val="00EE6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87"/>
          <p:cNvCxnSpPr>
            <a:stCxn id="28" idx="6"/>
            <a:endCxn id="30" idx="1"/>
          </p:cNvCxnSpPr>
          <p:nvPr/>
        </p:nvCxnSpPr>
        <p:spPr>
          <a:xfrm>
            <a:off x="6246238" y="1737267"/>
            <a:ext cx="845068" cy="809093"/>
          </a:xfrm>
          <a:prstGeom prst="bentConnector3">
            <a:avLst>
              <a:gd name="adj1" fmla="val 50000"/>
            </a:avLst>
          </a:prstGeom>
          <a:ln w="28575">
            <a:solidFill>
              <a:srgbClr val="00EE6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90"/>
          <p:cNvCxnSpPr>
            <a:endCxn id="26" idx="1"/>
          </p:cNvCxnSpPr>
          <p:nvPr/>
        </p:nvCxnSpPr>
        <p:spPr>
          <a:xfrm>
            <a:off x="6314943" y="4278040"/>
            <a:ext cx="978152" cy="853562"/>
          </a:xfrm>
          <a:prstGeom prst="bentConnector3">
            <a:avLst>
              <a:gd name="adj1" fmla="val 50000"/>
            </a:avLst>
          </a:prstGeom>
          <a:ln w="28575">
            <a:solidFill>
              <a:srgbClr val="00EE6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80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3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8" grpId="0"/>
      <p:bldP spid="25" grpId="0"/>
      <p:bldP spid="26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" y="-203868"/>
            <a:ext cx="8766219" cy="46398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6" y="76844"/>
            <a:ext cx="8915829" cy="46341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64" y="489511"/>
            <a:ext cx="8766218" cy="45934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34" y="849779"/>
            <a:ext cx="9144000" cy="5143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24" y="1215813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4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25545" y="4406711"/>
            <a:ext cx="3278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作    者：</a:t>
            </a:r>
            <a:r>
              <a:rPr lang="zh-CN" altLang="en-US" sz="2400" b="1" dirty="0"/>
              <a:t>季文轩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01631" y="5005589"/>
            <a:ext cx="5485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公     司：北京云途腾科技有限责任公司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46350" y="2311253"/>
            <a:ext cx="574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从</a:t>
            </a:r>
            <a:r>
              <a:rPr lang="en-US" altLang="zh-CN" sz="3600"/>
              <a:t>devops</a:t>
            </a:r>
            <a:r>
              <a:rPr lang="zh-CN" altLang="en-US" sz="3600"/>
              <a:t>到自动化运维实践</a:t>
            </a:r>
            <a:endParaRPr lang="zh-CN" alt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48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9861" y="352247"/>
            <a:ext cx="7886700" cy="742457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自动化运维的未来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74995910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4913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1"/>
          <p:cNvSpPr/>
          <p:nvPr/>
        </p:nvSpPr>
        <p:spPr>
          <a:xfrm>
            <a:off x="3878662" y="741095"/>
            <a:ext cx="1028940" cy="124324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解决方案及服务</a:t>
            </a:r>
            <a:endParaRPr kumimoji="0" lang="en-US" altLang="en-US" sz="14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TextBox 39"/>
          <p:cNvSpPr txBox="1"/>
          <p:nvPr/>
        </p:nvSpPr>
        <p:spPr>
          <a:xfrm>
            <a:off x="6177390" y="1599001"/>
            <a:ext cx="1519323" cy="398216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lIns="73884" tIns="73884" rIns="73884" bIns="73884" anchor="ctr"/>
          <a:lstStyle/>
          <a:p>
            <a:pPr marL="0" marR="0" lvl="0" indent="0" algn="ctr" defTabSz="739376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8"/>
              </a:rPr>
              <a:t>咨询与规划</a:t>
            </a:r>
          </a:p>
        </p:txBody>
      </p:sp>
      <p:sp>
        <p:nvSpPr>
          <p:cNvPr id="7" name="TextBox 40"/>
          <p:cNvSpPr txBox="1"/>
          <p:nvPr/>
        </p:nvSpPr>
        <p:spPr>
          <a:xfrm>
            <a:off x="7368528" y="1599002"/>
            <a:ext cx="1646620" cy="398215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lIns="73884" tIns="73884" rIns="73884" bIns="73884" anchor="ctr"/>
          <a:lstStyle/>
          <a:p>
            <a:pPr marL="0" marR="0" lvl="0" indent="0" algn="ctr" defTabSz="739376" eaLnBrk="0" fontAlgn="auto" latinLnBrk="0" hangingPunct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8"/>
              </a:rPr>
              <a:t>云平台服务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 Unicode MS" pitchFamily="34" charset="-128"/>
            </a:endParaRPr>
          </a:p>
          <a:p>
            <a:pPr marL="0" marR="0" lvl="0" indent="0" algn="ctr" defTabSz="739376" eaLnBrk="0" fontAlgn="auto" latinLnBrk="0" hangingPunct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8"/>
              </a:rPr>
              <a:t>集成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8"/>
              </a:rPr>
              <a:t>,</a:t>
            </a: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8"/>
              </a:rPr>
              <a:t>开发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8"/>
              </a:rPr>
              <a:t>,</a:t>
            </a: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8"/>
              </a:rPr>
              <a:t>运维</a:t>
            </a:r>
          </a:p>
        </p:txBody>
      </p:sp>
      <p:sp>
        <p:nvSpPr>
          <p:cNvPr id="8" name="TextBox 41"/>
          <p:cNvSpPr txBox="1"/>
          <p:nvPr/>
        </p:nvSpPr>
        <p:spPr>
          <a:xfrm>
            <a:off x="4958986" y="1599001"/>
            <a:ext cx="1547953" cy="398216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lIns="73884" tIns="73884" rIns="73884" bIns="73884" anchor="ctr"/>
          <a:lstStyle/>
          <a:p>
            <a:pPr marL="0" marR="0" lvl="0" indent="0" algn="ctr" defTabSz="739376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8"/>
              </a:rPr>
              <a:t>行业云解决方案</a:t>
            </a:r>
          </a:p>
        </p:txBody>
      </p:sp>
      <p:pic>
        <p:nvPicPr>
          <p:cNvPr id="9" name="Picture 3" descr="C:\Users\Terry Wang\Desktop\consult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1448" y="753974"/>
            <a:ext cx="1187655" cy="810229"/>
          </a:xfrm>
          <a:prstGeom prst="rect">
            <a:avLst/>
          </a:prstGeom>
          <a:noFill/>
          <a:effectLst/>
        </p:spPr>
      </p:pic>
      <p:pic>
        <p:nvPicPr>
          <p:cNvPr id="10" name="Picture 2" descr="C:\Users\Terry Wang\Desktop\3-12092021010152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7409" y="741095"/>
            <a:ext cx="1185921" cy="810229"/>
          </a:xfrm>
          <a:prstGeom prst="rect">
            <a:avLst/>
          </a:prstGeom>
          <a:noFill/>
          <a:effectLst/>
        </p:spPr>
      </p:pic>
      <p:pic>
        <p:nvPicPr>
          <p:cNvPr id="11" name="Picture 4" descr="C:\Users\Terry Wang\Desktop\P1_index_a_0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8786" y="753974"/>
            <a:ext cx="1097607" cy="812515"/>
          </a:xfrm>
          <a:prstGeom prst="rect">
            <a:avLst/>
          </a:prstGeom>
          <a:noFill/>
          <a:effectLst/>
        </p:spPr>
      </p:pic>
      <p:sp>
        <p:nvSpPr>
          <p:cNvPr id="12" name="TextBox 45"/>
          <p:cNvSpPr txBox="1"/>
          <p:nvPr/>
        </p:nvSpPr>
        <p:spPr>
          <a:xfrm>
            <a:off x="3786054" y="3332571"/>
            <a:ext cx="1529334" cy="422516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lIns="73884" tIns="73884" rIns="73884" bIns="73884" anchor="ctr"/>
          <a:lstStyle/>
          <a:p>
            <a:pPr marL="0" marR="0" lvl="0" indent="0" algn="ctr" defTabSz="739376" eaLnBrk="0" fontAlgn="auto" latinLnBrk="0" hangingPunct="0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8"/>
              </a:rPr>
              <a:t>国家级行业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 Unicode MS" pitchFamily="34" charset="-128"/>
            </a:endParaRPr>
          </a:p>
          <a:p>
            <a:pPr marL="0" marR="0" lvl="0" indent="0" algn="ctr" defTabSz="739376" eaLnBrk="0" fontAlgn="auto" latinLnBrk="0" hangingPunct="0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8"/>
              </a:rPr>
              <a:t>政府，军工，电信</a:t>
            </a:r>
          </a:p>
        </p:txBody>
      </p:sp>
      <p:sp>
        <p:nvSpPr>
          <p:cNvPr id="13" name="TextBox 46"/>
          <p:cNvSpPr txBox="1"/>
          <p:nvPr/>
        </p:nvSpPr>
        <p:spPr>
          <a:xfrm>
            <a:off x="5181019" y="3428115"/>
            <a:ext cx="1582968" cy="422516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lIns="73884" tIns="73884" rIns="73884" bIns="73884" anchor="ctr"/>
          <a:lstStyle/>
          <a:p>
            <a:pPr algn="ctr" defTabSz="739376" eaLnBrk="0" hangingPunct="0"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8"/>
              </a:rPr>
              <a:t>企业级</a:t>
            </a:r>
            <a:r>
              <a:rPr kumimoji="0" lang="zh-CN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8"/>
              </a:rPr>
              <a:t>客户                 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 Unicode MS" pitchFamily="34" charset="-128"/>
            </a:endParaRPr>
          </a:p>
        </p:txBody>
      </p:sp>
      <p:sp>
        <p:nvSpPr>
          <p:cNvPr id="14" name="TextBox 47"/>
          <p:cNvSpPr txBox="1"/>
          <p:nvPr/>
        </p:nvSpPr>
        <p:spPr>
          <a:xfrm>
            <a:off x="6367457" y="3374936"/>
            <a:ext cx="1634877" cy="422516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lIns="73884" tIns="73884" rIns="73884" bIns="73884" anchor="ctr"/>
          <a:lstStyle/>
          <a:p>
            <a:pPr marL="0" marR="0" lvl="0" indent="0" algn="ctr" defTabSz="739376" eaLnBrk="0" fontAlgn="auto" latinLnBrk="0" hangingPunct="0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8"/>
              </a:rPr>
              <a:t>云合作伙伴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 Unicode MS" pitchFamily="34" charset="-128"/>
            </a:endParaRPr>
          </a:p>
          <a:p>
            <a:pPr marL="0" marR="0" lvl="0" indent="0" algn="ctr" defTabSz="739376" eaLnBrk="0" fontAlgn="auto" latinLnBrk="0" hangingPunct="0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8"/>
              </a:rPr>
              <a:t>集成商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8"/>
              </a:rPr>
              <a:t>, </a:t>
            </a: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8"/>
              </a:rPr>
              <a:t>云服务商</a:t>
            </a:r>
          </a:p>
        </p:txBody>
      </p:sp>
      <p:pic>
        <p:nvPicPr>
          <p:cNvPr id="15" name="Picture 9" descr="C:\Users\Terry Wang\Desktop\datacenter-web-761x30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45499" y="2180464"/>
            <a:ext cx="1078794" cy="1137264"/>
          </a:xfrm>
          <a:prstGeom prst="rect">
            <a:avLst/>
          </a:prstGeom>
          <a:noFill/>
          <a:effectLst/>
        </p:spPr>
      </p:pic>
      <p:pic>
        <p:nvPicPr>
          <p:cNvPr id="16" name="Picture 10" descr="C:\Users\Terry Wang\Desktop\managed-service-providers-merg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79413" y="2153126"/>
            <a:ext cx="1301606" cy="1125595"/>
          </a:xfrm>
          <a:prstGeom prst="rect">
            <a:avLst/>
          </a:prstGeom>
          <a:noFill/>
          <a:effectLst/>
        </p:spPr>
      </p:pic>
      <p:pic>
        <p:nvPicPr>
          <p:cNvPr id="17" name="Picture 11" descr="C:\Users\Terry Wang\Desktop\1232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09126" y="2180464"/>
            <a:ext cx="1181251" cy="1137264"/>
          </a:xfrm>
          <a:prstGeom prst="rect">
            <a:avLst/>
          </a:prstGeom>
          <a:noFill/>
          <a:effectLst/>
        </p:spPr>
      </p:pic>
      <p:sp>
        <p:nvSpPr>
          <p:cNvPr id="18" name="Rectangle 79"/>
          <p:cNvSpPr/>
          <p:nvPr/>
        </p:nvSpPr>
        <p:spPr>
          <a:xfrm>
            <a:off x="7829227" y="2120956"/>
            <a:ext cx="954103" cy="170122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我们的客户</a:t>
            </a:r>
            <a:endParaRPr kumimoji="0" lang="en-US" alt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TextBox 54"/>
          <p:cNvSpPr txBox="1"/>
          <p:nvPr/>
        </p:nvSpPr>
        <p:spPr>
          <a:xfrm>
            <a:off x="6223119" y="5414655"/>
            <a:ext cx="1525728" cy="287826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lIns="73884" tIns="73884" rIns="73884" bIns="73884" anchor="ctr"/>
          <a:lstStyle/>
          <a:p>
            <a:pPr marL="0" marR="0" lvl="0" indent="0" algn="ctr" defTabSz="739376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8"/>
              </a:rPr>
              <a:t>托管私有云</a:t>
            </a:r>
          </a:p>
        </p:txBody>
      </p:sp>
      <p:sp>
        <p:nvSpPr>
          <p:cNvPr id="20" name="Rectangle 29"/>
          <p:cNvSpPr/>
          <p:nvPr/>
        </p:nvSpPr>
        <p:spPr>
          <a:xfrm>
            <a:off x="3891542" y="3910098"/>
            <a:ext cx="926897" cy="15174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交付场景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1" name="TextBox 56"/>
          <p:cNvSpPr txBox="1"/>
          <p:nvPr/>
        </p:nvSpPr>
        <p:spPr>
          <a:xfrm>
            <a:off x="4843208" y="5363531"/>
            <a:ext cx="1580168" cy="33895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lIns="73884" tIns="73884" rIns="73884" bIns="73884" anchor="ctr"/>
          <a:lstStyle/>
          <a:p>
            <a:pPr marL="0" marR="0" lvl="0" indent="0" algn="ctr" defTabSz="739376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8"/>
              </a:rPr>
              <a:t>私有云</a:t>
            </a:r>
          </a:p>
        </p:txBody>
      </p:sp>
      <p:sp>
        <p:nvSpPr>
          <p:cNvPr id="22" name="TextBox 57"/>
          <p:cNvSpPr txBox="1"/>
          <p:nvPr/>
        </p:nvSpPr>
        <p:spPr>
          <a:xfrm>
            <a:off x="7461338" y="5414655"/>
            <a:ext cx="1566689" cy="287827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lIns="73884" tIns="73884" rIns="73884" bIns="73884" anchor="ctr"/>
          <a:lstStyle/>
          <a:p>
            <a:pPr marL="0" marR="0" lvl="0" indent="0" algn="ctr" defTabSz="739376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8"/>
              </a:rPr>
              <a:t>混合云</a:t>
            </a:r>
          </a:p>
        </p:txBody>
      </p:sp>
      <p:pic>
        <p:nvPicPr>
          <p:cNvPr id="23" name="Picture 3" descr="C:\Users\Terry Wang\Desktop\cloud_lock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83454" y="4228911"/>
            <a:ext cx="1191138" cy="1083324"/>
          </a:xfrm>
          <a:prstGeom prst="rect">
            <a:avLst/>
          </a:prstGeom>
          <a:noFill/>
        </p:spPr>
      </p:pic>
      <p:pic>
        <p:nvPicPr>
          <p:cNvPr id="24" name="图片 17" descr="server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36714" y="4228911"/>
            <a:ext cx="1244996" cy="1088516"/>
          </a:xfrm>
          <a:prstGeom prst="rect">
            <a:avLst/>
          </a:prstGeom>
        </p:spPr>
      </p:pic>
      <p:pic>
        <p:nvPicPr>
          <p:cNvPr id="25" name="Picture 2" descr="C:\Users\Terry Wang\Desktop\th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77249" y="4134118"/>
            <a:ext cx="1275399" cy="1126601"/>
          </a:xfrm>
          <a:prstGeom prst="rect">
            <a:avLst/>
          </a:prstGeom>
          <a:noFill/>
        </p:spPr>
      </p:pic>
      <p:sp>
        <p:nvSpPr>
          <p:cNvPr id="26" name="文本框 25"/>
          <p:cNvSpPr txBox="1"/>
          <p:nvPr/>
        </p:nvSpPr>
        <p:spPr>
          <a:xfrm>
            <a:off x="42091" y="2048607"/>
            <a:ext cx="40918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Hannotate SC Regular"/>
              </a:rPr>
              <a:t>积累</a:t>
            </a: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Hannotate SC Regular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核心技术团队由国内最早从事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OpenStack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的研发人员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组成，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目前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团队成员在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OpenStack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领域均有多年开发经验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7306" y="3714417"/>
            <a:ext cx="246386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开放</a:t>
            </a:r>
          </a:p>
          <a:p>
            <a:pPr algn="just">
              <a:lnSpc>
                <a:spcPct val="200000"/>
              </a:lnSpc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OpenStack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基金会企业级会员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just">
              <a:lnSpc>
                <a:spcPct val="20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</a:rPr>
              <a:t>云计算开源产业联盟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  <a:sym typeface="Bauhaus 93" pitchFamily="82" charset="0"/>
              </a:rPr>
              <a:t>理事单位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Abadi MT Condensed Extra Bold"/>
              <a:sym typeface="Bauhaus 93" pitchFamily="82" charset="0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badi MT Condensed Extra Bold"/>
                <a:sym typeface="Bauhaus 93" pitchFamily="82" charset="0"/>
              </a:rPr>
              <a:t>中国开源云联盟理事单位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Abadi MT Condensed Extra Bold"/>
              <a:sym typeface="Bauhaus 93" pitchFamily="82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9255" y="451965"/>
            <a:ext cx="39392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规模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云途腾的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T2Cloud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云平台运行着万级规模的业务系统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zh-CN" altLang="en-US" sz="1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428243" y="109062"/>
            <a:ext cx="1752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云途腾简介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952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6" grpId="0"/>
      <p:bldP spid="27" grpId="0"/>
      <p:bldP spid="28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5800" y="2446984"/>
            <a:ext cx="7772400" cy="972825"/>
          </a:xfrm>
        </p:spPr>
        <p:txBody>
          <a:bodyPr/>
          <a:lstStyle/>
          <a:p>
            <a:r>
              <a:rPr lang="en-US" altLang="zh-CN"/>
              <a:t>End</a:t>
            </a:r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143000" y="4233103"/>
            <a:ext cx="6858000" cy="944204"/>
          </a:xfrm>
        </p:spPr>
        <p:txBody>
          <a:bodyPr>
            <a:normAutofit/>
          </a:bodyPr>
          <a:lstStyle/>
          <a:p>
            <a:r>
              <a:rPr lang="zh-CN" altLang="en-US" sz="4400"/>
              <a:t>谢谢</a:t>
            </a:r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343283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58367"/>
          </a:xfrm>
        </p:spPr>
        <p:txBody>
          <a:bodyPr>
            <a:normAutofit/>
          </a:bodyPr>
          <a:lstStyle/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Devops</a:t>
            </a:r>
            <a:endParaRPr 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" name="内容占位符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83" y="1746263"/>
            <a:ext cx="4739425" cy="3024537"/>
          </a:xfrm>
          <a:prstGeom prst="rect">
            <a:avLst/>
          </a:prstGeom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4073718675"/>
              </p:ext>
            </p:extLst>
          </p:nvPr>
        </p:nvGraphicFramePr>
        <p:xfrm>
          <a:off x="4112654" y="1635615"/>
          <a:ext cx="4889679" cy="3245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360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58367"/>
          </a:xfrm>
        </p:spPr>
        <p:txBody>
          <a:bodyPr>
            <a:normAutofit/>
          </a:bodyPr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持续集成</a:t>
            </a:r>
            <a:endParaRPr 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343316" y="2838551"/>
            <a:ext cx="6143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Helvetica Neue"/>
              </a:rPr>
              <a:t>持续集成是指软件个人研发的部分向软件整体部分交付，频繁进行集成以便更快地发现其中的错误。</a:t>
            </a:r>
            <a:endParaRPr lang="zh-CN" altLang="en-US"/>
          </a:p>
        </p:txBody>
      </p:sp>
      <p:graphicFrame>
        <p:nvGraphicFramePr>
          <p:cNvPr id="32" name="图示 31"/>
          <p:cNvGraphicFramePr/>
          <p:nvPr>
            <p:extLst>
              <p:ext uri="{D42A27DB-BD31-4B8C-83A1-F6EECF244321}">
                <p14:modId xmlns:p14="http://schemas.microsoft.com/office/powerpoint/2010/main" val="228619479"/>
              </p:ext>
            </p:extLst>
          </p:nvPr>
        </p:nvGraphicFramePr>
        <p:xfrm>
          <a:off x="1391300" y="837131"/>
          <a:ext cx="6096000" cy="2189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1393081" y="3950585"/>
            <a:ext cx="20890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特点：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自动化测试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灵活的测试环境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版本控制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自动构建和发布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反馈机制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589447" y="3950585"/>
            <a:ext cx="25506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优点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快速响应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降低修复成本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流程自动化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快速部署提高成熟度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47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58367"/>
          </a:xfrm>
        </p:spPr>
        <p:txBody>
          <a:bodyPr>
            <a:normAutofit/>
          </a:bodyPr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持续交付</a:t>
            </a:r>
            <a:endParaRPr 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4922" y="2842227"/>
            <a:ext cx="76307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Helvetica Neue"/>
              </a:rPr>
              <a:t>持续交付在持续集成的基础上，将集成后的代码部署到更贴近真实运行环境的「类生产</a:t>
            </a:r>
            <a:r>
              <a:rPr lang="zh-CN" altLang="en-US">
                <a:solidFill>
                  <a:srgbClr val="000000"/>
                </a:solidFill>
                <a:latin typeface="Helvetica Neue"/>
              </a:rPr>
              <a:t>环境」中</a:t>
            </a:r>
            <a:r>
              <a:rPr lang="zh-CN" altLang="en-US">
                <a:solidFill>
                  <a:srgbClr val="000000"/>
                </a:solidFill>
                <a:latin typeface="Helvetica Neue"/>
              </a:rPr>
              <a:t>。</a:t>
            </a:r>
            <a:endParaRPr lang="zh-CN" altLang="en-US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511015878"/>
              </p:ext>
            </p:extLst>
          </p:nvPr>
        </p:nvGraphicFramePr>
        <p:xfrm>
          <a:off x="1511121" y="837123"/>
          <a:ext cx="6096000" cy="2189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393081" y="3950585"/>
            <a:ext cx="46281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特点：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高质量发布，整个流程标准化、重复可靠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交付进度可视化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缩短迭代周期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</a:rPr>
              <a:t>更先进的团队协作方式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1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58367"/>
          </a:xfrm>
        </p:spPr>
        <p:txBody>
          <a:bodyPr>
            <a:normAutofit/>
          </a:bodyPr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持续部署</a:t>
            </a:r>
            <a:endParaRPr 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39094" y="2925325"/>
            <a:ext cx="70586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持续部署是指当交付的代码通过评审之后，自动部署到生产环境中。持续部署是持续交付的最高阶段。这意味着，所有通过了一系列的自动化测试的改动都将自动部署到生产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环境。</a:t>
            </a:r>
            <a:endParaRPr lang="zh-CN" altLang="en-US">
              <a:latin typeface="宋体" panose="02010600030101010101" pitchFamily="2" charset="-122"/>
            </a:endParaRPr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2645794696"/>
              </p:ext>
            </p:extLst>
          </p:nvPr>
        </p:nvGraphicFramePr>
        <p:xfrm>
          <a:off x="939093" y="1210615"/>
          <a:ext cx="7058683" cy="1339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988326" y="4223962"/>
            <a:ext cx="7167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特点：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可以相对独立地部署新的功能，并能快速地收集真实用户的反馈。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9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58367"/>
          </a:xfrm>
        </p:spPr>
        <p:txBody>
          <a:bodyPr>
            <a:normAutofit/>
          </a:bodyPr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持续运营</a:t>
            </a:r>
            <a:endParaRPr 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296841012"/>
              </p:ext>
            </p:extLst>
          </p:nvPr>
        </p:nvGraphicFramePr>
        <p:xfrm>
          <a:off x="900459" y="1223493"/>
          <a:ext cx="7058683" cy="1339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249250" y="305193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持续运营是整个流程中最重的一环，将开发的软件部署到生产环境</a:t>
            </a:r>
            <a:endParaRPr lang="en-US" altLang="zh-CN"/>
          </a:p>
          <a:p>
            <a:r>
              <a:rPr lang="zh-CN" altLang="en-US"/>
              <a:t>并通过持续运维为客户持久的提供价值。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8326" y="4223962"/>
            <a:ext cx="37048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特点：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连续性、稳定性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工作内容多、繁杂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持续接受客户需求整理分析需求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1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804974127"/>
              </p:ext>
            </p:extLst>
          </p:nvPr>
        </p:nvGraphicFramePr>
        <p:xfrm>
          <a:off x="388512" y="1390917"/>
          <a:ext cx="8366975" cy="1803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58367"/>
          </a:xfrm>
        </p:spPr>
        <p:txBody>
          <a:bodyPr>
            <a:normAutofit/>
          </a:bodyPr>
          <a:lstStyle/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Devops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工具集</a:t>
            </a:r>
            <a:endParaRPr 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4096" y="3799268"/>
            <a:ext cx="80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Gitlab</a:t>
            </a:r>
          </a:p>
          <a:p>
            <a:r>
              <a:rPr lang="en-US" altLang="zh-CN" b="1"/>
              <a:t>Svn</a:t>
            </a:r>
          </a:p>
          <a:p>
            <a:r>
              <a:rPr lang="en-US" altLang="zh-CN" b="1"/>
              <a:t>github</a:t>
            </a:r>
            <a:endParaRPr lang="en-US" altLang="zh-CN" b="1"/>
          </a:p>
          <a:p>
            <a:endParaRPr lang="zh-CN" altLang="en-US" b="1"/>
          </a:p>
        </p:txBody>
      </p:sp>
      <p:sp>
        <p:nvSpPr>
          <p:cNvPr id="8" name="文本框 7"/>
          <p:cNvSpPr txBox="1"/>
          <p:nvPr/>
        </p:nvSpPr>
        <p:spPr>
          <a:xfrm>
            <a:off x="1929684" y="3799267"/>
            <a:ext cx="10005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Buildbot</a:t>
            </a:r>
            <a:endParaRPr lang="en-US" altLang="zh-CN" b="1"/>
          </a:p>
          <a:p>
            <a:r>
              <a:rPr lang="en-US" altLang="zh-CN" b="1"/>
              <a:t>Travis CI</a:t>
            </a:r>
            <a:endParaRPr lang="en-US" altLang="zh-CN" b="1"/>
          </a:p>
          <a:p>
            <a:r>
              <a:rPr lang="en-US" altLang="zh-CN" b="1"/>
              <a:t>github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34365" y="3799266"/>
            <a:ext cx="1218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openstack</a:t>
            </a:r>
            <a:endParaRPr lang="en-US" altLang="zh-CN" b="1"/>
          </a:p>
          <a:p>
            <a:r>
              <a:rPr lang="en-US" altLang="zh-CN" b="1"/>
              <a:t>vmware</a:t>
            </a:r>
            <a:endParaRPr lang="en-US" altLang="zh-CN" b="1"/>
          </a:p>
          <a:p>
            <a:r>
              <a:rPr lang="en-US" altLang="zh-CN" b="1"/>
              <a:t>bare metal</a:t>
            </a:r>
            <a:endParaRPr lang="en-US" altLang="zh-CN" b="1"/>
          </a:p>
          <a:p>
            <a:endParaRPr lang="zh-CN" altLang="en-US" b="1"/>
          </a:p>
        </p:txBody>
      </p:sp>
      <p:sp>
        <p:nvSpPr>
          <p:cNvPr id="10" name="文本框 9"/>
          <p:cNvSpPr txBox="1"/>
          <p:nvPr/>
        </p:nvSpPr>
        <p:spPr>
          <a:xfrm>
            <a:off x="4939046" y="3799265"/>
            <a:ext cx="1021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logstash </a:t>
            </a:r>
          </a:p>
          <a:p>
            <a:r>
              <a:rPr lang="en-US" altLang="zh-CN" b="1"/>
              <a:t>Flume</a:t>
            </a:r>
          </a:p>
          <a:p>
            <a:r>
              <a:rPr lang="en-US" altLang="zh-CN" b="1"/>
              <a:t>Scribe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6443727" y="3799265"/>
            <a:ext cx="1013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ansible</a:t>
            </a:r>
            <a:endParaRPr lang="en-US" altLang="zh-CN" b="1"/>
          </a:p>
          <a:p>
            <a:r>
              <a:rPr lang="en-US" altLang="zh-CN" b="1"/>
              <a:t>saltstack</a:t>
            </a:r>
            <a:endParaRPr lang="en-US" altLang="zh-CN" b="1"/>
          </a:p>
          <a:p>
            <a:r>
              <a:rPr lang="en-US" altLang="zh-CN" b="1"/>
              <a:t>puppet</a:t>
            </a:r>
          </a:p>
          <a:p>
            <a:endParaRPr lang="zh-CN" altLang="en-US" b="1"/>
          </a:p>
        </p:txBody>
      </p:sp>
      <p:sp>
        <p:nvSpPr>
          <p:cNvPr id="12" name="文本框 11"/>
          <p:cNvSpPr txBox="1"/>
          <p:nvPr/>
        </p:nvSpPr>
        <p:spPr>
          <a:xfrm>
            <a:off x="7948408" y="3799264"/>
            <a:ext cx="914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mantis</a:t>
            </a:r>
          </a:p>
          <a:p>
            <a:r>
              <a:rPr lang="en-US" altLang="zh-CN" b="1"/>
              <a:t>bugzilla</a:t>
            </a:r>
            <a:endParaRPr lang="en-US" altLang="zh-CN" b="1"/>
          </a:p>
          <a:p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04428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13965" y="888648"/>
            <a:ext cx="929717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秉承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ISO20000 IT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服务实施的“四化”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原则，</a:t>
            </a: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：管理体系化、工作流程化、任务自动化、人员专业化。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81662" y="241188"/>
            <a:ext cx="3913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自动化运维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实施模型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093706" y="2688228"/>
            <a:ext cx="2329315" cy="1318888"/>
            <a:chOff x="3652051" y="3216267"/>
            <a:chExt cx="2329315" cy="1318888"/>
          </a:xfrm>
        </p:grpSpPr>
        <p:sp>
          <p:nvSpPr>
            <p:cNvPr id="7" name="任意多边形 35"/>
            <p:cNvSpPr/>
            <p:nvPr/>
          </p:nvSpPr>
          <p:spPr>
            <a:xfrm rot="20130637">
              <a:off x="3652051" y="3280588"/>
              <a:ext cx="2329315" cy="1120528"/>
            </a:xfrm>
            <a:custGeom>
              <a:avLst/>
              <a:gdLst>
                <a:gd name="connsiteX0" fmla="*/ 74475 w 2329315"/>
                <a:gd name="connsiteY0" fmla="*/ 482388 h 1120528"/>
                <a:gd name="connsiteX1" fmla="*/ 598706 w 2329315"/>
                <a:gd name="connsiteY1" fmla="*/ 406404 h 1120528"/>
                <a:gd name="connsiteX2" fmla="*/ 706714 w 2329315"/>
                <a:gd name="connsiteY2" fmla="*/ 533164 h 1120528"/>
                <a:gd name="connsiteX3" fmla="*/ 719609 w 2329315"/>
                <a:gd name="connsiteY3" fmla="*/ 563023 h 1120528"/>
                <a:gd name="connsiteX4" fmla="*/ 728966 w 2329315"/>
                <a:gd name="connsiteY4" fmla="*/ 565127 h 1120528"/>
                <a:gd name="connsiteX5" fmla="*/ 940368 w 2329315"/>
                <a:gd name="connsiteY5" fmla="*/ 567702 h 1120528"/>
                <a:gd name="connsiteX6" fmla="*/ 1200246 w 2329315"/>
                <a:gd name="connsiteY6" fmla="*/ 488049 h 1120528"/>
                <a:gd name="connsiteX7" fmla="*/ 1216184 w 2329315"/>
                <a:gd name="connsiteY7" fmla="*/ 477022 h 1120528"/>
                <a:gd name="connsiteX8" fmla="*/ 1219111 w 2329315"/>
                <a:gd name="connsiteY8" fmla="*/ 452703 h 1120528"/>
                <a:gd name="connsiteX9" fmla="*/ 1320180 w 2329315"/>
                <a:gd name="connsiteY9" fmla="*/ 225043 h 1120528"/>
                <a:gd name="connsiteX10" fmla="*/ 2104272 w 2329315"/>
                <a:gd name="connsiteY10" fmla="*/ 111393 h 1120528"/>
                <a:gd name="connsiteX11" fmla="*/ 2217922 w 2329315"/>
                <a:gd name="connsiteY11" fmla="*/ 895486 h 1120528"/>
                <a:gd name="connsiteX12" fmla="*/ 1433830 w 2329315"/>
                <a:gd name="connsiteY12" fmla="*/ 1009135 h 1120528"/>
                <a:gd name="connsiteX13" fmla="*/ 1285452 w 2329315"/>
                <a:gd name="connsiteY13" fmla="*/ 843377 h 1120528"/>
                <a:gd name="connsiteX14" fmla="*/ 1269673 w 2329315"/>
                <a:gd name="connsiteY14" fmla="*/ 809157 h 1120528"/>
                <a:gd name="connsiteX15" fmla="*/ 1218208 w 2329315"/>
                <a:gd name="connsiteY15" fmla="*/ 791851 h 1120528"/>
                <a:gd name="connsiteX16" fmla="*/ 980495 w 2329315"/>
                <a:gd name="connsiteY16" fmla="*/ 762329 h 1120528"/>
                <a:gd name="connsiteX17" fmla="*/ 805822 w 2329315"/>
                <a:gd name="connsiteY17" fmla="*/ 779905 h 1120528"/>
                <a:gd name="connsiteX18" fmla="*/ 737864 w 2329315"/>
                <a:gd name="connsiteY18" fmla="*/ 797566 h 1120528"/>
                <a:gd name="connsiteX19" fmla="*/ 713762 w 2329315"/>
                <a:gd name="connsiteY19" fmla="*/ 865599 h 1120528"/>
                <a:gd name="connsiteX20" fmla="*/ 674691 w 2329315"/>
                <a:gd name="connsiteY20" fmla="*/ 930635 h 1120528"/>
                <a:gd name="connsiteX21" fmla="*/ 150460 w 2329315"/>
                <a:gd name="connsiteY21" fmla="*/ 1006619 h 1120528"/>
                <a:gd name="connsiteX22" fmla="*/ 74475 w 2329315"/>
                <a:gd name="connsiteY22" fmla="*/ 482388 h 1120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329315" h="1120528">
                  <a:moveTo>
                    <a:pt x="74475" y="482388"/>
                  </a:moveTo>
                  <a:cubicBezTo>
                    <a:pt x="198255" y="316644"/>
                    <a:pt x="432962" y="282624"/>
                    <a:pt x="598706" y="406404"/>
                  </a:cubicBezTo>
                  <a:cubicBezTo>
                    <a:pt x="645322" y="441217"/>
                    <a:pt x="681518" y="484804"/>
                    <a:pt x="706714" y="533164"/>
                  </a:cubicBezTo>
                  <a:lnTo>
                    <a:pt x="719609" y="563023"/>
                  </a:lnTo>
                  <a:lnTo>
                    <a:pt x="728966" y="565127"/>
                  </a:lnTo>
                  <a:cubicBezTo>
                    <a:pt x="790725" y="575320"/>
                    <a:pt x="863515" y="576860"/>
                    <a:pt x="940368" y="567702"/>
                  </a:cubicBezTo>
                  <a:cubicBezTo>
                    <a:pt x="1044118" y="555338"/>
                    <a:pt x="1135820" y="525811"/>
                    <a:pt x="1200246" y="488049"/>
                  </a:cubicBezTo>
                  <a:lnTo>
                    <a:pt x="1216184" y="477022"/>
                  </a:lnTo>
                  <a:lnTo>
                    <a:pt x="1219111" y="452703"/>
                  </a:lnTo>
                  <a:cubicBezTo>
                    <a:pt x="1234710" y="372648"/>
                    <a:pt x="1268110" y="294766"/>
                    <a:pt x="1320180" y="225043"/>
                  </a:cubicBezTo>
                  <a:cubicBezTo>
                    <a:pt x="1505317" y="-22862"/>
                    <a:pt x="1856368" y="-73745"/>
                    <a:pt x="2104272" y="111393"/>
                  </a:cubicBezTo>
                  <a:cubicBezTo>
                    <a:pt x="2352177" y="296531"/>
                    <a:pt x="2403060" y="647581"/>
                    <a:pt x="2217922" y="895486"/>
                  </a:cubicBezTo>
                  <a:cubicBezTo>
                    <a:pt x="2032785" y="1143390"/>
                    <a:pt x="1681734" y="1194273"/>
                    <a:pt x="1433830" y="1009135"/>
                  </a:cubicBezTo>
                  <a:cubicBezTo>
                    <a:pt x="1371853" y="962851"/>
                    <a:pt x="1322191" y="906197"/>
                    <a:pt x="1285452" y="843377"/>
                  </a:cubicBezTo>
                  <a:lnTo>
                    <a:pt x="1269673" y="809157"/>
                  </a:lnTo>
                  <a:lnTo>
                    <a:pt x="1218208" y="791851"/>
                  </a:lnTo>
                  <a:cubicBezTo>
                    <a:pt x="1148380" y="772520"/>
                    <a:pt x="1066822" y="761742"/>
                    <a:pt x="980495" y="762329"/>
                  </a:cubicBezTo>
                  <a:cubicBezTo>
                    <a:pt x="918431" y="762751"/>
                    <a:pt x="859423" y="768982"/>
                    <a:pt x="805822" y="779905"/>
                  </a:cubicBezTo>
                  <a:lnTo>
                    <a:pt x="737864" y="797566"/>
                  </a:lnTo>
                  <a:lnTo>
                    <a:pt x="713762" y="865599"/>
                  </a:lnTo>
                  <a:cubicBezTo>
                    <a:pt x="703170" y="888121"/>
                    <a:pt x="690163" y="909917"/>
                    <a:pt x="674691" y="930635"/>
                  </a:cubicBezTo>
                  <a:cubicBezTo>
                    <a:pt x="550911" y="1096380"/>
                    <a:pt x="316204" y="1130399"/>
                    <a:pt x="150460" y="1006619"/>
                  </a:cubicBezTo>
                  <a:cubicBezTo>
                    <a:pt x="-15285" y="882840"/>
                    <a:pt x="-49305" y="648133"/>
                    <a:pt x="74475" y="482388"/>
                  </a:cubicBezTo>
                  <a:close/>
                </a:path>
              </a:pathLst>
            </a:custGeom>
            <a:solidFill>
              <a:srgbClr val="80F9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5017" y="3216267"/>
              <a:ext cx="720000" cy="720000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3858840" y="4073490"/>
              <a:ext cx="561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549320" y="1345732"/>
            <a:ext cx="1335678" cy="2329315"/>
            <a:chOff x="6133423" y="1848013"/>
            <a:chExt cx="1335678" cy="2329315"/>
          </a:xfrm>
        </p:grpSpPr>
        <p:sp>
          <p:nvSpPr>
            <p:cNvPr id="11" name="任意多边形 32"/>
            <p:cNvSpPr/>
            <p:nvPr/>
          </p:nvSpPr>
          <p:spPr>
            <a:xfrm rot="3976328">
              <a:off x="5702523" y="2452407"/>
              <a:ext cx="2329315" cy="1120528"/>
            </a:xfrm>
            <a:custGeom>
              <a:avLst/>
              <a:gdLst>
                <a:gd name="connsiteX0" fmla="*/ 74475 w 2329315"/>
                <a:gd name="connsiteY0" fmla="*/ 482388 h 1120528"/>
                <a:gd name="connsiteX1" fmla="*/ 598706 w 2329315"/>
                <a:gd name="connsiteY1" fmla="*/ 406404 h 1120528"/>
                <a:gd name="connsiteX2" fmla="*/ 706714 w 2329315"/>
                <a:gd name="connsiteY2" fmla="*/ 533164 h 1120528"/>
                <a:gd name="connsiteX3" fmla="*/ 719609 w 2329315"/>
                <a:gd name="connsiteY3" fmla="*/ 563023 h 1120528"/>
                <a:gd name="connsiteX4" fmla="*/ 728966 w 2329315"/>
                <a:gd name="connsiteY4" fmla="*/ 565127 h 1120528"/>
                <a:gd name="connsiteX5" fmla="*/ 940368 w 2329315"/>
                <a:gd name="connsiteY5" fmla="*/ 567702 h 1120528"/>
                <a:gd name="connsiteX6" fmla="*/ 1200246 w 2329315"/>
                <a:gd name="connsiteY6" fmla="*/ 488049 h 1120528"/>
                <a:gd name="connsiteX7" fmla="*/ 1216184 w 2329315"/>
                <a:gd name="connsiteY7" fmla="*/ 477022 h 1120528"/>
                <a:gd name="connsiteX8" fmla="*/ 1219111 w 2329315"/>
                <a:gd name="connsiteY8" fmla="*/ 452703 h 1120528"/>
                <a:gd name="connsiteX9" fmla="*/ 1320180 w 2329315"/>
                <a:gd name="connsiteY9" fmla="*/ 225043 h 1120528"/>
                <a:gd name="connsiteX10" fmla="*/ 2104272 w 2329315"/>
                <a:gd name="connsiteY10" fmla="*/ 111393 h 1120528"/>
                <a:gd name="connsiteX11" fmla="*/ 2217922 w 2329315"/>
                <a:gd name="connsiteY11" fmla="*/ 895486 h 1120528"/>
                <a:gd name="connsiteX12" fmla="*/ 1433830 w 2329315"/>
                <a:gd name="connsiteY12" fmla="*/ 1009135 h 1120528"/>
                <a:gd name="connsiteX13" fmla="*/ 1285452 w 2329315"/>
                <a:gd name="connsiteY13" fmla="*/ 843377 h 1120528"/>
                <a:gd name="connsiteX14" fmla="*/ 1269673 w 2329315"/>
                <a:gd name="connsiteY14" fmla="*/ 809157 h 1120528"/>
                <a:gd name="connsiteX15" fmla="*/ 1218208 w 2329315"/>
                <a:gd name="connsiteY15" fmla="*/ 791851 h 1120528"/>
                <a:gd name="connsiteX16" fmla="*/ 980495 w 2329315"/>
                <a:gd name="connsiteY16" fmla="*/ 762329 h 1120528"/>
                <a:gd name="connsiteX17" fmla="*/ 805822 w 2329315"/>
                <a:gd name="connsiteY17" fmla="*/ 779905 h 1120528"/>
                <a:gd name="connsiteX18" fmla="*/ 737864 w 2329315"/>
                <a:gd name="connsiteY18" fmla="*/ 797566 h 1120528"/>
                <a:gd name="connsiteX19" fmla="*/ 713762 w 2329315"/>
                <a:gd name="connsiteY19" fmla="*/ 865599 h 1120528"/>
                <a:gd name="connsiteX20" fmla="*/ 674691 w 2329315"/>
                <a:gd name="connsiteY20" fmla="*/ 930635 h 1120528"/>
                <a:gd name="connsiteX21" fmla="*/ 150460 w 2329315"/>
                <a:gd name="connsiteY21" fmla="*/ 1006619 h 1120528"/>
                <a:gd name="connsiteX22" fmla="*/ 74475 w 2329315"/>
                <a:gd name="connsiteY22" fmla="*/ 482388 h 1120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329315" h="1120528">
                  <a:moveTo>
                    <a:pt x="74475" y="482388"/>
                  </a:moveTo>
                  <a:cubicBezTo>
                    <a:pt x="198255" y="316644"/>
                    <a:pt x="432962" y="282624"/>
                    <a:pt x="598706" y="406404"/>
                  </a:cubicBezTo>
                  <a:cubicBezTo>
                    <a:pt x="645322" y="441217"/>
                    <a:pt x="681518" y="484804"/>
                    <a:pt x="706714" y="533164"/>
                  </a:cubicBezTo>
                  <a:lnTo>
                    <a:pt x="719609" y="563023"/>
                  </a:lnTo>
                  <a:lnTo>
                    <a:pt x="728966" y="565127"/>
                  </a:lnTo>
                  <a:cubicBezTo>
                    <a:pt x="790725" y="575320"/>
                    <a:pt x="863515" y="576860"/>
                    <a:pt x="940368" y="567702"/>
                  </a:cubicBezTo>
                  <a:cubicBezTo>
                    <a:pt x="1044118" y="555338"/>
                    <a:pt x="1135820" y="525811"/>
                    <a:pt x="1200246" y="488049"/>
                  </a:cubicBezTo>
                  <a:lnTo>
                    <a:pt x="1216184" y="477022"/>
                  </a:lnTo>
                  <a:lnTo>
                    <a:pt x="1219111" y="452703"/>
                  </a:lnTo>
                  <a:cubicBezTo>
                    <a:pt x="1234710" y="372648"/>
                    <a:pt x="1268110" y="294766"/>
                    <a:pt x="1320180" y="225043"/>
                  </a:cubicBezTo>
                  <a:cubicBezTo>
                    <a:pt x="1505317" y="-22862"/>
                    <a:pt x="1856368" y="-73745"/>
                    <a:pt x="2104272" y="111393"/>
                  </a:cubicBezTo>
                  <a:cubicBezTo>
                    <a:pt x="2352177" y="296531"/>
                    <a:pt x="2403060" y="647581"/>
                    <a:pt x="2217922" y="895486"/>
                  </a:cubicBezTo>
                  <a:cubicBezTo>
                    <a:pt x="2032785" y="1143390"/>
                    <a:pt x="1681734" y="1194273"/>
                    <a:pt x="1433830" y="1009135"/>
                  </a:cubicBezTo>
                  <a:cubicBezTo>
                    <a:pt x="1371853" y="962851"/>
                    <a:pt x="1322191" y="906197"/>
                    <a:pt x="1285452" y="843377"/>
                  </a:cubicBezTo>
                  <a:lnTo>
                    <a:pt x="1269673" y="809157"/>
                  </a:lnTo>
                  <a:lnTo>
                    <a:pt x="1218208" y="791851"/>
                  </a:lnTo>
                  <a:cubicBezTo>
                    <a:pt x="1148380" y="772520"/>
                    <a:pt x="1066822" y="761742"/>
                    <a:pt x="980495" y="762329"/>
                  </a:cubicBezTo>
                  <a:cubicBezTo>
                    <a:pt x="918431" y="762751"/>
                    <a:pt x="859423" y="768982"/>
                    <a:pt x="805822" y="779905"/>
                  </a:cubicBezTo>
                  <a:lnTo>
                    <a:pt x="737864" y="797566"/>
                  </a:lnTo>
                  <a:lnTo>
                    <a:pt x="713762" y="865599"/>
                  </a:lnTo>
                  <a:cubicBezTo>
                    <a:pt x="703170" y="888121"/>
                    <a:pt x="690163" y="909917"/>
                    <a:pt x="674691" y="930635"/>
                  </a:cubicBezTo>
                  <a:cubicBezTo>
                    <a:pt x="550911" y="1096380"/>
                    <a:pt x="316204" y="1130399"/>
                    <a:pt x="150460" y="1006619"/>
                  </a:cubicBezTo>
                  <a:cubicBezTo>
                    <a:pt x="-15285" y="882840"/>
                    <a:pt x="-49305" y="648133"/>
                    <a:pt x="74475" y="482388"/>
                  </a:cubicBezTo>
                  <a:close/>
                </a:path>
              </a:pathLst>
            </a:custGeom>
            <a:solidFill>
              <a:srgbClr val="75D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9101" y="3212498"/>
              <a:ext cx="720000" cy="720000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6133423" y="2104400"/>
              <a:ext cx="561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861946" y="3458420"/>
            <a:ext cx="2329315" cy="1293877"/>
            <a:chOff x="6458928" y="4037975"/>
            <a:chExt cx="2329315" cy="1293877"/>
          </a:xfrm>
        </p:grpSpPr>
        <p:sp>
          <p:nvSpPr>
            <p:cNvPr id="15" name="任意多边形 33"/>
            <p:cNvSpPr/>
            <p:nvPr/>
          </p:nvSpPr>
          <p:spPr>
            <a:xfrm rot="9313912">
              <a:off x="6458928" y="4168186"/>
              <a:ext cx="2329315" cy="1120528"/>
            </a:xfrm>
            <a:custGeom>
              <a:avLst/>
              <a:gdLst>
                <a:gd name="connsiteX0" fmla="*/ 74475 w 2329315"/>
                <a:gd name="connsiteY0" fmla="*/ 482388 h 1120528"/>
                <a:gd name="connsiteX1" fmla="*/ 598706 w 2329315"/>
                <a:gd name="connsiteY1" fmla="*/ 406404 h 1120528"/>
                <a:gd name="connsiteX2" fmla="*/ 706714 w 2329315"/>
                <a:gd name="connsiteY2" fmla="*/ 533164 h 1120528"/>
                <a:gd name="connsiteX3" fmla="*/ 719609 w 2329315"/>
                <a:gd name="connsiteY3" fmla="*/ 563023 h 1120528"/>
                <a:gd name="connsiteX4" fmla="*/ 728966 w 2329315"/>
                <a:gd name="connsiteY4" fmla="*/ 565127 h 1120528"/>
                <a:gd name="connsiteX5" fmla="*/ 940368 w 2329315"/>
                <a:gd name="connsiteY5" fmla="*/ 567702 h 1120528"/>
                <a:gd name="connsiteX6" fmla="*/ 1200246 w 2329315"/>
                <a:gd name="connsiteY6" fmla="*/ 488049 h 1120528"/>
                <a:gd name="connsiteX7" fmla="*/ 1216184 w 2329315"/>
                <a:gd name="connsiteY7" fmla="*/ 477022 h 1120528"/>
                <a:gd name="connsiteX8" fmla="*/ 1219111 w 2329315"/>
                <a:gd name="connsiteY8" fmla="*/ 452703 h 1120528"/>
                <a:gd name="connsiteX9" fmla="*/ 1320180 w 2329315"/>
                <a:gd name="connsiteY9" fmla="*/ 225043 h 1120528"/>
                <a:gd name="connsiteX10" fmla="*/ 2104272 w 2329315"/>
                <a:gd name="connsiteY10" fmla="*/ 111393 h 1120528"/>
                <a:gd name="connsiteX11" fmla="*/ 2217922 w 2329315"/>
                <a:gd name="connsiteY11" fmla="*/ 895486 h 1120528"/>
                <a:gd name="connsiteX12" fmla="*/ 1433830 w 2329315"/>
                <a:gd name="connsiteY12" fmla="*/ 1009135 h 1120528"/>
                <a:gd name="connsiteX13" fmla="*/ 1285452 w 2329315"/>
                <a:gd name="connsiteY13" fmla="*/ 843377 h 1120528"/>
                <a:gd name="connsiteX14" fmla="*/ 1269673 w 2329315"/>
                <a:gd name="connsiteY14" fmla="*/ 809157 h 1120528"/>
                <a:gd name="connsiteX15" fmla="*/ 1218208 w 2329315"/>
                <a:gd name="connsiteY15" fmla="*/ 791851 h 1120528"/>
                <a:gd name="connsiteX16" fmla="*/ 980495 w 2329315"/>
                <a:gd name="connsiteY16" fmla="*/ 762329 h 1120528"/>
                <a:gd name="connsiteX17" fmla="*/ 805822 w 2329315"/>
                <a:gd name="connsiteY17" fmla="*/ 779905 h 1120528"/>
                <a:gd name="connsiteX18" fmla="*/ 737864 w 2329315"/>
                <a:gd name="connsiteY18" fmla="*/ 797566 h 1120528"/>
                <a:gd name="connsiteX19" fmla="*/ 713762 w 2329315"/>
                <a:gd name="connsiteY19" fmla="*/ 865599 h 1120528"/>
                <a:gd name="connsiteX20" fmla="*/ 674691 w 2329315"/>
                <a:gd name="connsiteY20" fmla="*/ 930635 h 1120528"/>
                <a:gd name="connsiteX21" fmla="*/ 150460 w 2329315"/>
                <a:gd name="connsiteY21" fmla="*/ 1006619 h 1120528"/>
                <a:gd name="connsiteX22" fmla="*/ 74475 w 2329315"/>
                <a:gd name="connsiteY22" fmla="*/ 482388 h 1120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329315" h="1120528">
                  <a:moveTo>
                    <a:pt x="74475" y="482388"/>
                  </a:moveTo>
                  <a:cubicBezTo>
                    <a:pt x="198255" y="316644"/>
                    <a:pt x="432962" y="282624"/>
                    <a:pt x="598706" y="406404"/>
                  </a:cubicBezTo>
                  <a:cubicBezTo>
                    <a:pt x="645322" y="441217"/>
                    <a:pt x="681518" y="484804"/>
                    <a:pt x="706714" y="533164"/>
                  </a:cubicBezTo>
                  <a:lnTo>
                    <a:pt x="719609" y="563023"/>
                  </a:lnTo>
                  <a:lnTo>
                    <a:pt x="728966" y="565127"/>
                  </a:lnTo>
                  <a:cubicBezTo>
                    <a:pt x="790725" y="575320"/>
                    <a:pt x="863515" y="576860"/>
                    <a:pt x="940368" y="567702"/>
                  </a:cubicBezTo>
                  <a:cubicBezTo>
                    <a:pt x="1044118" y="555338"/>
                    <a:pt x="1135820" y="525811"/>
                    <a:pt x="1200246" y="488049"/>
                  </a:cubicBezTo>
                  <a:lnTo>
                    <a:pt x="1216184" y="477022"/>
                  </a:lnTo>
                  <a:lnTo>
                    <a:pt x="1219111" y="452703"/>
                  </a:lnTo>
                  <a:cubicBezTo>
                    <a:pt x="1234710" y="372648"/>
                    <a:pt x="1268110" y="294766"/>
                    <a:pt x="1320180" y="225043"/>
                  </a:cubicBezTo>
                  <a:cubicBezTo>
                    <a:pt x="1505317" y="-22862"/>
                    <a:pt x="1856368" y="-73745"/>
                    <a:pt x="2104272" y="111393"/>
                  </a:cubicBezTo>
                  <a:cubicBezTo>
                    <a:pt x="2352177" y="296531"/>
                    <a:pt x="2403060" y="647581"/>
                    <a:pt x="2217922" y="895486"/>
                  </a:cubicBezTo>
                  <a:cubicBezTo>
                    <a:pt x="2032785" y="1143390"/>
                    <a:pt x="1681734" y="1194273"/>
                    <a:pt x="1433830" y="1009135"/>
                  </a:cubicBezTo>
                  <a:cubicBezTo>
                    <a:pt x="1371853" y="962851"/>
                    <a:pt x="1322191" y="906197"/>
                    <a:pt x="1285452" y="843377"/>
                  </a:cubicBezTo>
                  <a:lnTo>
                    <a:pt x="1269673" y="809157"/>
                  </a:lnTo>
                  <a:lnTo>
                    <a:pt x="1218208" y="791851"/>
                  </a:lnTo>
                  <a:cubicBezTo>
                    <a:pt x="1148380" y="772520"/>
                    <a:pt x="1066822" y="761742"/>
                    <a:pt x="980495" y="762329"/>
                  </a:cubicBezTo>
                  <a:cubicBezTo>
                    <a:pt x="918431" y="762751"/>
                    <a:pt x="859423" y="768982"/>
                    <a:pt x="805822" y="779905"/>
                  </a:cubicBezTo>
                  <a:lnTo>
                    <a:pt x="737864" y="797566"/>
                  </a:lnTo>
                  <a:lnTo>
                    <a:pt x="713762" y="865599"/>
                  </a:lnTo>
                  <a:cubicBezTo>
                    <a:pt x="703170" y="888121"/>
                    <a:pt x="690163" y="909917"/>
                    <a:pt x="674691" y="930635"/>
                  </a:cubicBezTo>
                  <a:cubicBezTo>
                    <a:pt x="550911" y="1096380"/>
                    <a:pt x="316204" y="1130399"/>
                    <a:pt x="150460" y="1006619"/>
                  </a:cubicBezTo>
                  <a:cubicBezTo>
                    <a:pt x="-15285" y="882840"/>
                    <a:pt x="-49305" y="648133"/>
                    <a:pt x="74475" y="48238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5013" y="4611852"/>
              <a:ext cx="720000" cy="720000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7993338" y="4037975"/>
              <a:ext cx="561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8" name="肘形连接符 45"/>
          <p:cNvCxnSpPr>
            <a:stCxn id="9" idx="1"/>
          </p:cNvCxnSpPr>
          <p:nvPr/>
        </p:nvCxnSpPr>
        <p:spPr>
          <a:xfrm rot="10800000">
            <a:off x="1343005" y="2517718"/>
            <a:ext cx="957490" cy="1258567"/>
          </a:xfrm>
          <a:prstGeom prst="bentConnector3">
            <a:avLst/>
          </a:prstGeom>
          <a:ln w="28575">
            <a:solidFill>
              <a:srgbClr val="80F96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3279" y="2281535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管理体系化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-31901" y="4720058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任务自动化</a:t>
            </a:r>
          </a:p>
        </p:txBody>
      </p:sp>
      <p:cxnSp>
        <p:nvCxnSpPr>
          <p:cNvPr id="21" name="肘形连接符 56"/>
          <p:cNvCxnSpPr>
            <a:endCxn id="20" idx="3"/>
          </p:cNvCxnSpPr>
          <p:nvPr/>
        </p:nvCxnSpPr>
        <p:spPr>
          <a:xfrm rot="10800000">
            <a:off x="1326999" y="4904725"/>
            <a:ext cx="3362044" cy="668415"/>
          </a:xfrm>
          <a:prstGeom prst="bentConnector3">
            <a:avLst/>
          </a:prstGeom>
          <a:ln w="28575">
            <a:solidFill>
              <a:srgbClr val="00EE6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670582" y="2248450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工作流程化</a:t>
            </a:r>
          </a:p>
        </p:txBody>
      </p:sp>
      <p:cxnSp>
        <p:nvCxnSpPr>
          <p:cNvPr id="23" name="肘形连接符 60"/>
          <p:cNvCxnSpPr>
            <a:stCxn id="13" idx="3"/>
            <a:endCxn id="22" idx="1"/>
          </p:cNvCxnSpPr>
          <p:nvPr/>
        </p:nvCxnSpPr>
        <p:spPr>
          <a:xfrm>
            <a:off x="5110510" y="1832952"/>
            <a:ext cx="2560072" cy="600164"/>
          </a:xfrm>
          <a:prstGeom prst="bentConnector3">
            <a:avLst/>
          </a:prstGeom>
          <a:ln w="28575">
            <a:solidFill>
              <a:srgbClr val="75DCE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628251" y="4947216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人员专业化</a:t>
            </a:r>
          </a:p>
        </p:txBody>
      </p:sp>
      <p:cxnSp>
        <p:nvCxnSpPr>
          <p:cNvPr id="25" name="肘形连接符 65"/>
          <p:cNvCxnSpPr>
            <a:stCxn id="17" idx="3"/>
            <a:endCxn id="24" idx="1"/>
          </p:cNvCxnSpPr>
          <p:nvPr/>
        </p:nvCxnSpPr>
        <p:spPr>
          <a:xfrm>
            <a:off x="6957546" y="3689253"/>
            <a:ext cx="670705" cy="1442629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3494071" y="3695280"/>
            <a:ext cx="1562979" cy="2329315"/>
            <a:chOff x="4975140" y="4416503"/>
            <a:chExt cx="1562979" cy="2329315"/>
          </a:xfrm>
        </p:grpSpPr>
        <p:sp>
          <p:nvSpPr>
            <p:cNvPr id="28" name="任意多边形 34"/>
            <p:cNvSpPr/>
            <p:nvPr/>
          </p:nvSpPr>
          <p:spPr>
            <a:xfrm rot="14124399">
              <a:off x="4521235" y="5020897"/>
              <a:ext cx="2329315" cy="1120528"/>
            </a:xfrm>
            <a:custGeom>
              <a:avLst/>
              <a:gdLst>
                <a:gd name="connsiteX0" fmla="*/ 74475 w 2329315"/>
                <a:gd name="connsiteY0" fmla="*/ 482388 h 1120528"/>
                <a:gd name="connsiteX1" fmla="*/ 598706 w 2329315"/>
                <a:gd name="connsiteY1" fmla="*/ 406404 h 1120528"/>
                <a:gd name="connsiteX2" fmla="*/ 706714 w 2329315"/>
                <a:gd name="connsiteY2" fmla="*/ 533164 h 1120528"/>
                <a:gd name="connsiteX3" fmla="*/ 719609 w 2329315"/>
                <a:gd name="connsiteY3" fmla="*/ 563023 h 1120528"/>
                <a:gd name="connsiteX4" fmla="*/ 728966 w 2329315"/>
                <a:gd name="connsiteY4" fmla="*/ 565127 h 1120528"/>
                <a:gd name="connsiteX5" fmla="*/ 940368 w 2329315"/>
                <a:gd name="connsiteY5" fmla="*/ 567702 h 1120528"/>
                <a:gd name="connsiteX6" fmla="*/ 1200246 w 2329315"/>
                <a:gd name="connsiteY6" fmla="*/ 488049 h 1120528"/>
                <a:gd name="connsiteX7" fmla="*/ 1216184 w 2329315"/>
                <a:gd name="connsiteY7" fmla="*/ 477022 h 1120528"/>
                <a:gd name="connsiteX8" fmla="*/ 1219111 w 2329315"/>
                <a:gd name="connsiteY8" fmla="*/ 452703 h 1120528"/>
                <a:gd name="connsiteX9" fmla="*/ 1320180 w 2329315"/>
                <a:gd name="connsiteY9" fmla="*/ 225043 h 1120528"/>
                <a:gd name="connsiteX10" fmla="*/ 2104272 w 2329315"/>
                <a:gd name="connsiteY10" fmla="*/ 111393 h 1120528"/>
                <a:gd name="connsiteX11" fmla="*/ 2217922 w 2329315"/>
                <a:gd name="connsiteY11" fmla="*/ 895486 h 1120528"/>
                <a:gd name="connsiteX12" fmla="*/ 1433830 w 2329315"/>
                <a:gd name="connsiteY12" fmla="*/ 1009135 h 1120528"/>
                <a:gd name="connsiteX13" fmla="*/ 1285452 w 2329315"/>
                <a:gd name="connsiteY13" fmla="*/ 843377 h 1120528"/>
                <a:gd name="connsiteX14" fmla="*/ 1269673 w 2329315"/>
                <a:gd name="connsiteY14" fmla="*/ 809157 h 1120528"/>
                <a:gd name="connsiteX15" fmla="*/ 1218208 w 2329315"/>
                <a:gd name="connsiteY15" fmla="*/ 791851 h 1120528"/>
                <a:gd name="connsiteX16" fmla="*/ 980495 w 2329315"/>
                <a:gd name="connsiteY16" fmla="*/ 762329 h 1120528"/>
                <a:gd name="connsiteX17" fmla="*/ 805822 w 2329315"/>
                <a:gd name="connsiteY17" fmla="*/ 779905 h 1120528"/>
                <a:gd name="connsiteX18" fmla="*/ 737864 w 2329315"/>
                <a:gd name="connsiteY18" fmla="*/ 797566 h 1120528"/>
                <a:gd name="connsiteX19" fmla="*/ 713762 w 2329315"/>
                <a:gd name="connsiteY19" fmla="*/ 865599 h 1120528"/>
                <a:gd name="connsiteX20" fmla="*/ 674691 w 2329315"/>
                <a:gd name="connsiteY20" fmla="*/ 930635 h 1120528"/>
                <a:gd name="connsiteX21" fmla="*/ 150460 w 2329315"/>
                <a:gd name="connsiteY21" fmla="*/ 1006619 h 1120528"/>
                <a:gd name="connsiteX22" fmla="*/ 74475 w 2329315"/>
                <a:gd name="connsiteY22" fmla="*/ 482388 h 1120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329315" h="1120528">
                  <a:moveTo>
                    <a:pt x="74475" y="482388"/>
                  </a:moveTo>
                  <a:cubicBezTo>
                    <a:pt x="198255" y="316644"/>
                    <a:pt x="432962" y="282624"/>
                    <a:pt x="598706" y="406404"/>
                  </a:cubicBezTo>
                  <a:cubicBezTo>
                    <a:pt x="645322" y="441217"/>
                    <a:pt x="681518" y="484804"/>
                    <a:pt x="706714" y="533164"/>
                  </a:cubicBezTo>
                  <a:lnTo>
                    <a:pt x="719609" y="563023"/>
                  </a:lnTo>
                  <a:lnTo>
                    <a:pt x="728966" y="565127"/>
                  </a:lnTo>
                  <a:cubicBezTo>
                    <a:pt x="790725" y="575320"/>
                    <a:pt x="863515" y="576860"/>
                    <a:pt x="940368" y="567702"/>
                  </a:cubicBezTo>
                  <a:cubicBezTo>
                    <a:pt x="1044118" y="555338"/>
                    <a:pt x="1135820" y="525811"/>
                    <a:pt x="1200246" y="488049"/>
                  </a:cubicBezTo>
                  <a:lnTo>
                    <a:pt x="1216184" y="477022"/>
                  </a:lnTo>
                  <a:lnTo>
                    <a:pt x="1219111" y="452703"/>
                  </a:lnTo>
                  <a:cubicBezTo>
                    <a:pt x="1234710" y="372648"/>
                    <a:pt x="1268110" y="294766"/>
                    <a:pt x="1320180" y="225043"/>
                  </a:cubicBezTo>
                  <a:cubicBezTo>
                    <a:pt x="1505317" y="-22862"/>
                    <a:pt x="1856368" y="-73745"/>
                    <a:pt x="2104272" y="111393"/>
                  </a:cubicBezTo>
                  <a:cubicBezTo>
                    <a:pt x="2352177" y="296531"/>
                    <a:pt x="2403060" y="647581"/>
                    <a:pt x="2217922" y="895486"/>
                  </a:cubicBezTo>
                  <a:cubicBezTo>
                    <a:pt x="2032785" y="1143390"/>
                    <a:pt x="1681734" y="1194273"/>
                    <a:pt x="1433830" y="1009135"/>
                  </a:cubicBezTo>
                  <a:cubicBezTo>
                    <a:pt x="1371853" y="962851"/>
                    <a:pt x="1322191" y="906197"/>
                    <a:pt x="1285452" y="843377"/>
                  </a:cubicBezTo>
                  <a:lnTo>
                    <a:pt x="1269673" y="809157"/>
                  </a:lnTo>
                  <a:lnTo>
                    <a:pt x="1218208" y="791851"/>
                  </a:lnTo>
                  <a:cubicBezTo>
                    <a:pt x="1148380" y="772520"/>
                    <a:pt x="1066822" y="761742"/>
                    <a:pt x="980495" y="762329"/>
                  </a:cubicBezTo>
                  <a:cubicBezTo>
                    <a:pt x="918431" y="762751"/>
                    <a:pt x="859423" y="768982"/>
                    <a:pt x="805822" y="779905"/>
                  </a:cubicBezTo>
                  <a:lnTo>
                    <a:pt x="737864" y="797566"/>
                  </a:lnTo>
                  <a:lnTo>
                    <a:pt x="713762" y="865599"/>
                  </a:lnTo>
                  <a:cubicBezTo>
                    <a:pt x="703170" y="888121"/>
                    <a:pt x="690163" y="909917"/>
                    <a:pt x="674691" y="930635"/>
                  </a:cubicBezTo>
                  <a:cubicBezTo>
                    <a:pt x="550911" y="1096380"/>
                    <a:pt x="316204" y="1130399"/>
                    <a:pt x="150460" y="1006619"/>
                  </a:cubicBezTo>
                  <a:cubicBezTo>
                    <a:pt x="-15285" y="882840"/>
                    <a:pt x="-49305" y="648133"/>
                    <a:pt x="74475" y="482388"/>
                  </a:cubicBezTo>
                  <a:close/>
                </a:path>
              </a:pathLst>
            </a:custGeom>
            <a:solidFill>
              <a:srgbClr val="00EE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5140" y="4718728"/>
              <a:ext cx="720000" cy="720000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5976929" y="5921861"/>
              <a:ext cx="561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058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5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65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65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65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65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65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65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565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565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3065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9" grpId="0"/>
      <p:bldP spid="20" grpId="0"/>
      <p:bldP spid="22" grpId="0"/>
      <p:bldP spid="2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1046</Words>
  <Application>Microsoft Office PowerPoint</Application>
  <PresentationFormat>全屏显示(4:3)</PresentationFormat>
  <Paragraphs>255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42" baseType="lpstr">
      <vt:lpstr>Abadi MT Condensed Extra Bold</vt:lpstr>
      <vt:lpstr>Arial Unicode MS</vt:lpstr>
      <vt:lpstr>Futura Md BT</vt:lpstr>
      <vt:lpstr>Hannotate SC Regular</vt:lpstr>
      <vt:lpstr>Helvetica Neue</vt:lpstr>
      <vt:lpstr>Open Sans</vt:lpstr>
      <vt:lpstr>等线</vt:lpstr>
      <vt:lpstr>等线 Light</vt:lpstr>
      <vt:lpstr>隶书</vt:lpstr>
      <vt:lpstr>宋体</vt:lpstr>
      <vt:lpstr>微软雅黑</vt:lpstr>
      <vt:lpstr>Arial</vt:lpstr>
      <vt:lpstr>Bauhaus 93</vt:lpstr>
      <vt:lpstr>Calibri</vt:lpstr>
      <vt:lpstr>Calibri Light</vt:lpstr>
      <vt:lpstr>Times New Roman</vt:lpstr>
      <vt:lpstr>Wingdings</vt:lpstr>
      <vt:lpstr>Office 主题</vt:lpstr>
      <vt:lpstr>Custom Design</vt:lpstr>
      <vt:lpstr>自定义设计方案</vt:lpstr>
      <vt:lpstr>PowerPoint 演示文稿</vt:lpstr>
      <vt:lpstr>PowerPoint 演示文稿</vt:lpstr>
      <vt:lpstr>Devops</vt:lpstr>
      <vt:lpstr>持续集成</vt:lpstr>
      <vt:lpstr>持续交付</vt:lpstr>
      <vt:lpstr>持续部署</vt:lpstr>
      <vt:lpstr>持续运营</vt:lpstr>
      <vt:lpstr>Devops工具集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自动化运维的未来</vt:lpstr>
      <vt:lpstr>PowerPoint 演示文稿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lijingfei</dc:creator>
  <cp:lastModifiedBy>Harry</cp:lastModifiedBy>
  <cp:revision>48</cp:revision>
  <dcterms:created xsi:type="dcterms:W3CDTF">2016-09-21T09:31:00Z</dcterms:created>
  <dcterms:modified xsi:type="dcterms:W3CDTF">2016-10-09T09:24:22Z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