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2"/>
    <p:sldMasterId id="2147483650" r:id="rId3"/>
  </p:sldMasterIdLst>
  <p:notesMasterIdLst>
    <p:notesMasterId r:id="rId30"/>
  </p:notesMasterIdLst>
  <p:sldIdLst>
    <p:sldId id="256" r:id="rId4"/>
    <p:sldId id="257" r:id="rId5"/>
    <p:sldId id="258" r:id="rId6"/>
    <p:sldId id="259" r:id="rId7"/>
    <p:sldId id="261" r:id="rId8"/>
    <p:sldId id="262" r:id="rId9"/>
    <p:sldId id="268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7104063" cy="10234613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987"/>
    <p:restoredTop sz="91349" autoAdjust="0"/>
  </p:normalViewPr>
  <p:slideViewPr>
    <p:cSldViewPr snapToGrid="0" showGuides="1">
      <p:cViewPr varScale="1">
        <p:scale>
          <a:sx n="69" d="100"/>
          <a:sy n="69" d="100"/>
        </p:scale>
        <p:origin x="-738" y="-102"/>
      </p:cViewPr>
      <p:guideLst>
        <p:guide orient="horz" pos="216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468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B687C-3C2B-4BC0-A204-30428D9AA5D8}" type="datetimeFigureOut">
              <a:rPr lang="en-US" smtClean="0"/>
              <a:pPr/>
              <a:t>10/8/2016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D6D9D-F7EC-41AF-8570-0413D9A2B5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24614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D6D9D-F7EC-41AF-8570-0413D9A2B55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0612" cy="47219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65202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2360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0612" cy="47219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65202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97929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38294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49197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63691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205505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94249" cy="38503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8503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674578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2155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1600" cy="32155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21198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49197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63691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20550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430882" cy="104190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11322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94249" cy="38503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8503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67457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2155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1600" cy="32155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21198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78401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53334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16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9.22背景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4445" y="-1905"/>
            <a:ext cx="12200890" cy="68618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6" descr="ppt5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0507"/>
          <a:stretch/>
        </p:blipFill>
        <p:spPr bwMode="auto">
          <a:xfrm>
            <a:off x="-9526" y="5776486"/>
            <a:ext cx="12201526" cy="1159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736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456" y="365125"/>
            <a:ext cx="1988344" cy="13255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97" y="6055482"/>
            <a:ext cx="1320955" cy="44530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56968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4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1019175" y="37528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/>
          </p:nvPr>
        </p:nvSpPr>
        <p:spPr>
          <a:xfrm>
            <a:off x="1019175" y="1995805"/>
            <a:ext cx="10515600" cy="3487738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lstStyle/>
          <a:p>
            <a:pPr lvl="0" indent="-228600"/>
            <a:endParaRPr lang="zh-CN" altLang="en-US"/>
          </a:p>
        </p:txBody>
      </p:sp>
      <p:pic>
        <p:nvPicPr>
          <p:cNvPr id="5" name="图片 6" descr="ppt5"/>
          <p:cNvPicPr>
            <a:picLocks noChangeAspect="1" noChangeArrowheads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0507"/>
          <a:stretch/>
        </p:blipFill>
        <p:spPr bwMode="auto">
          <a:xfrm>
            <a:off x="0" y="5698273"/>
            <a:ext cx="12201526" cy="1159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97" y="6055482"/>
            <a:ext cx="1320955" cy="4453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431" y="375286"/>
            <a:ext cx="1988344" cy="132556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5" r:id="rId2"/>
    <p:sldLayoutId id="2147483666" r:id="rId3"/>
    <p:sldLayoutId id="2147483667" r:id="rId4"/>
    <p:sldLayoutId id="2147483668" r:id="rId5"/>
    <p:sldLayoutId id="2147483669" r:id="rId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 Story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Sysvinit</a:t>
            </a:r>
            <a:r>
              <a:rPr lang="en-US" altLang="zh-CN" dirty="0" smtClean="0"/>
              <a:t> </a:t>
            </a:r>
            <a:r>
              <a:rPr lang="zh-CN" altLang="en-US" dirty="0" smtClean="0"/>
              <a:t>总结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优点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pPr lvl="2"/>
            <a:r>
              <a:rPr lang="zh-CN" altLang="en-US" dirty="0" smtClean="0"/>
              <a:t>概念简单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执行顺序确定，启动可靠性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pPr lvl="1"/>
            <a:r>
              <a:rPr lang="zh-CN" altLang="en-US" dirty="0" smtClean="0"/>
              <a:t>缺点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串行地执行脚本，启动速度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软硬件即插即用需求变多，要求变高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服务和会话的管理与监控</a:t>
            </a:r>
            <a:endParaRPr lang="en-US" altLang="zh-CN" dirty="0" smtClean="0"/>
          </a:p>
          <a:p>
            <a:pPr lvl="2"/>
            <a:r>
              <a:rPr lang="zh-CN" altLang="zh-CN" dirty="0" smtClean="0"/>
              <a:t>......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2399523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 Story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Upstart</a:t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</a:p>
          <a:p>
            <a:pPr lvl="1"/>
            <a:r>
              <a:rPr lang="zh-CN" altLang="en-US" dirty="0" smtClean="0"/>
              <a:t>背景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pPr lvl="2"/>
            <a:r>
              <a:rPr lang="en-US" altLang="zh-CN" dirty="0" err="1" smtClean="0"/>
              <a:t>Sysvinit</a:t>
            </a:r>
            <a:r>
              <a:rPr lang="en-US" altLang="zh-CN" dirty="0" smtClean="0"/>
              <a:t> </a:t>
            </a:r>
            <a:r>
              <a:rPr lang="zh-CN" altLang="en-US" dirty="0" smtClean="0"/>
              <a:t>不适合笔记本环境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pPr lvl="2"/>
            <a:r>
              <a:rPr lang="en-US" altLang="zh-CN" dirty="0" smtClean="0"/>
              <a:t>Linux </a:t>
            </a:r>
            <a:r>
              <a:rPr lang="zh-CN" altLang="en-US" dirty="0" smtClean="0"/>
              <a:t>内核</a:t>
            </a:r>
            <a:r>
              <a:rPr lang="en-US" altLang="zh-CN" dirty="0" smtClean="0"/>
              <a:t>2.6</a:t>
            </a:r>
            <a:r>
              <a:rPr lang="zh-CN" altLang="en-US" dirty="0" smtClean="0"/>
              <a:t>时代，频繁地使用硬件热插拔技术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3432833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 Story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56951"/>
            <a:ext cx="10515600" cy="4004797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Upstart </a:t>
            </a:r>
            <a:r>
              <a:rPr lang="zh-CN" altLang="en-US" dirty="0" smtClean="0"/>
              <a:t>概述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Job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pPr lvl="1"/>
            <a:r>
              <a:rPr lang="en-US" altLang="zh-CN" dirty="0" smtClean="0"/>
              <a:t>Event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pPr lvl="1"/>
            <a:r>
              <a:rPr lang="en-US" altLang="zh-CN" dirty="0" smtClean="0"/>
              <a:t>Job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Event 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en-US" dirty="0" smtClean="0"/>
              <a:t>相互协作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                                                                                  job cycle</a:t>
            </a:r>
          </a:p>
        </p:txBody>
      </p:sp>
      <p:pic>
        <p:nvPicPr>
          <p:cNvPr id="4" name="Picture 4" descr="C:\Users\liuyi\Pictures\image00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64029" y="1235676"/>
            <a:ext cx="5543550" cy="3756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 Story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Upstart </a:t>
            </a:r>
            <a:r>
              <a:rPr lang="zh-CN" altLang="en-US" dirty="0" smtClean="0"/>
              <a:t>启动过程</a:t>
            </a:r>
            <a:endParaRPr lang="en-US" altLang="zh-CN" dirty="0" smtClean="0"/>
          </a:p>
        </p:txBody>
      </p:sp>
      <p:pic>
        <p:nvPicPr>
          <p:cNvPr id="4" name="Picture 2" descr="C:\Users\liuyi\Pictures\image00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5308" y="1507524"/>
            <a:ext cx="7306320" cy="4176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 Story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Upstart </a:t>
            </a:r>
            <a:r>
              <a:rPr lang="zh-CN" altLang="en-US" dirty="0" smtClean="0"/>
              <a:t>小结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兼容</a:t>
            </a:r>
            <a:r>
              <a:rPr lang="en-US" altLang="zh-CN" dirty="0" err="1" smtClean="0"/>
              <a:t>sysvinit</a:t>
            </a:r>
            <a:r>
              <a:rPr lang="en-US" altLang="zh-CN" dirty="0" smtClean="0"/>
              <a:t>,</a:t>
            </a:r>
            <a:r>
              <a:rPr lang="zh-CN" altLang="en-US" dirty="0" smtClean="0"/>
              <a:t>采用事件驱动模型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更快地启动系统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pPr lvl="1"/>
            <a:r>
              <a:rPr lang="zh-CN" altLang="en-US" dirty="0" smtClean="0"/>
              <a:t>当新硬件被发现时动态启动服务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pPr lvl="1"/>
            <a:r>
              <a:rPr lang="zh-CN" altLang="en-US" dirty="0" smtClean="0"/>
              <a:t>硬件被拔除时动态停止服务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 Story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Systemd</a:t>
            </a:r>
            <a:r>
              <a:rPr lang="en-US" altLang="zh-CN" dirty="0" smtClean="0"/>
              <a:t> </a:t>
            </a:r>
            <a:r>
              <a:rPr lang="zh-CN" altLang="en-US" dirty="0" smtClean="0"/>
              <a:t>概述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pPr lvl="1"/>
            <a:r>
              <a:rPr lang="zh-CN" altLang="en-US" dirty="0" smtClean="0"/>
              <a:t>克服</a:t>
            </a:r>
            <a:r>
              <a:rPr lang="en-US" altLang="zh-CN" dirty="0" err="1" smtClean="0"/>
              <a:t>sysvinit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的缺点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pPr lvl="1"/>
            <a:r>
              <a:rPr lang="en-US" altLang="zh-CN" dirty="0" smtClean="0"/>
              <a:t>Mac OS </a:t>
            </a:r>
            <a:r>
              <a:rPr lang="en-US" altLang="zh-CN" dirty="0" err="1" smtClean="0"/>
              <a:t>launchd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pPr lvl="1"/>
            <a:r>
              <a:rPr lang="zh-CN" altLang="zh-CN" dirty="0" smtClean="0"/>
              <a:t>Start less</a:t>
            </a:r>
            <a:r>
              <a:rPr lang="en-US" altLang="zh-CN" dirty="0" smtClean="0"/>
              <a:t>, s</a:t>
            </a:r>
            <a:r>
              <a:rPr lang="zh-CN" altLang="zh-CN" dirty="0" smtClean="0"/>
              <a:t>tart more in parallel</a:t>
            </a:r>
            <a:endParaRPr lang="en-US" altLang="zh-CN" dirty="0" smtClean="0"/>
          </a:p>
          <a:p>
            <a:pPr lvl="1">
              <a:buFontTx/>
              <a:buNone/>
            </a:pPr>
            <a:endParaRPr lang="en-US" altLang="zh-CN" dirty="0" smtClean="0"/>
          </a:p>
          <a:p>
            <a:pPr lvl="1"/>
            <a:r>
              <a:rPr lang="zh-CN" altLang="en-US" dirty="0" smtClean="0"/>
              <a:t>事件驱动模型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 Story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 smtClean="0"/>
              <a:t>Systemd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Upstart</a:t>
            </a:r>
          </a:p>
          <a:p>
            <a:pPr lvl="1">
              <a:defRPr/>
            </a:pPr>
            <a:r>
              <a:rPr lang="zh-CN" altLang="en-US" dirty="0" smtClean="0"/>
              <a:t>支持并行化任务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     upstart                                                                  </a:t>
            </a:r>
            <a:r>
              <a:rPr lang="en-US" altLang="zh-CN" dirty="0" err="1" smtClean="0"/>
              <a:t>systemd</a:t>
            </a:r>
            <a:endParaRPr lang="en-US" altLang="zh-CN" dirty="0" smtClean="0"/>
          </a:p>
          <a:p>
            <a:pPr lvl="1">
              <a:defRPr/>
            </a:pPr>
            <a:endParaRPr lang="en-US" altLang="zh-CN" dirty="0" smtClean="0"/>
          </a:p>
          <a:p>
            <a:pPr lvl="1">
              <a:defRPr/>
            </a:pPr>
            <a:endParaRPr lang="en-US" altLang="zh-CN" dirty="0" smtClean="0"/>
          </a:p>
          <a:p>
            <a:pPr lvl="1">
              <a:defRPr/>
            </a:pPr>
            <a:endParaRPr lang="en-US" altLang="zh-CN" dirty="0" smtClean="0"/>
          </a:p>
          <a:p>
            <a:pPr lvl="1">
              <a:defRPr/>
            </a:pPr>
            <a:endParaRPr lang="en-US" altLang="zh-CN" dirty="0" smtClean="0"/>
          </a:p>
          <a:p>
            <a:pPr lvl="1">
              <a:defRPr/>
            </a:pP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                                                                                 更为激进的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并行启动能力</a:t>
            </a:r>
            <a:endParaRPr lang="en-US" altLang="zh-CN" dirty="0" smtClean="0"/>
          </a:p>
        </p:txBody>
      </p:sp>
      <p:pic>
        <p:nvPicPr>
          <p:cNvPr id="4" name="Picture 4" descr="upstart启动图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599" y="2965621"/>
            <a:ext cx="4043363" cy="2693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systemd启动图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23956" y="3371936"/>
            <a:ext cx="4228713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 Story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Systemd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Upstart</a:t>
            </a:r>
            <a:br>
              <a:rPr lang="en-US" altLang="zh-CN" dirty="0" smtClean="0"/>
            </a:br>
            <a:endParaRPr lang="en-US" altLang="zh-CN" dirty="0" smtClean="0"/>
          </a:p>
          <a:p>
            <a:pPr lvl="1"/>
            <a:r>
              <a:rPr lang="en-US" altLang="zh-CN" dirty="0" err="1" smtClean="0"/>
              <a:t>Systemd</a:t>
            </a:r>
            <a:r>
              <a:rPr lang="en-US" altLang="zh-CN" dirty="0" smtClean="0"/>
              <a:t> </a:t>
            </a:r>
            <a:r>
              <a:rPr lang="zh-CN" altLang="en-US" dirty="0" smtClean="0"/>
              <a:t>更激进的并行启动的实现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pPr lvl="2"/>
            <a:r>
              <a:rPr lang="zh-CN" altLang="en-US" dirty="0" smtClean="0"/>
              <a:t>同时采用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式与</a:t>
            </a:r>
            <a:r>
              <a:rPr lang="en-US" altLang="zh-CN" dirty="0" smtClean="0"/>
              <a:t>D-Bus</a:t>
            </a:r>
            <a:r>
              <a:rPr lang="zh-CN" altLang="en-US" dirty="0" smtClean="0"/>
              <a:t>总线式激活服务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2"/>
            <a:r>
              <a:rPr lang="zh-CN" altLang="en-US" dirty="0" smtClean="0"/>
              <a:t>按需启动守护进程（</a:t>
            </a:r>
            <a:r>
              <a:rPr lang="en-US" altLang="zh-CN" dirty="0" smtClean="0"/>
              <a:t>daemon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 Story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Systemd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Upstart</a:t>
            </a:r>
            <a:br>
              <a:rPr lang="en-US" altLang="zh-CN" dirty="0" smtClean="0"/>
            </a:br>
            <a:endParaRPr lang="en-US" altLang="zh-CN" dirty="0" smtClean="0"/>
          </a:p>
          <a:p>
            <a:pPr lvl="1"/>
            <a:r>
              <a:rPr lang="en-US" altLang="zh-CN" dirty="0" err="1" smtClean="0"/>
              <a:t>Systemd</a:t>
            </a:r>
            <a:r>
              <a:rPr lang="en-US" altLang="zh-CN" dirty="0" smtClean="0"/>
              <a:t> </a:t>
            </a:r>
            <a:r>
              <a:rPr lang="zh-CN" altLang="en-US" dirty="0" smtClean="0"/>
              <a:t>利用 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 的 </a:t>
            </a:r>
            <a:r>
              <a:rPr lang="en-US" altLang="zh-CN" dirty="0" err="1" smtClean="0"/>
              <a:t>Cgroups</a:t>
            </a:r>
            <a:r>
              <a:rPr lang="en-US" altLang="zh-CN" dirty="0" smtClean="0"/>
              <a:t> </a:t>
            </a:r>
            <a:r>
              <a:rPr lang="zh-CN" altLang="en-US" dirty="0" smtClean="0"/>
              <a:t>监视进程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什么是</a:t>
            </a:r>
            <a:r>
              <a:rPr lang="en-US" altLang="zh-CN" dirty="0" err="1" smtClean="0"/>
              <a:t>Cgroups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r>
              <a:rPr lang="zh-CN" altLang="en-US" dirty="0" smtClean="0"/>
              <a:t>如何精确制导？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4" name="Picture 4" descr="2次for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22573" y="3264501"/>
            <a:ext cx="6969211" cy="227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 Story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Systemd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Upstart</a:t>
            </a:r>
          </a:p>
          <a:p>
            <a:endParaRPr lang="en-US" altLang="zh-CN" dirty="0" smtClean="0"/>
          </a:p>
          <a:p>
            <a:pPr lvl="1"/>
            <a:r>
              <a:rPr lang="en-US" altLang="zh-CN" dirty="0" err="1" smtClean="0"/>
              <a:t>Systemd</a:t>
            </a:r>
            <a:r>
              <a:rPr lang="en-US" altLang="zh-CN" dirty="0" smtClean="0"/>
              <a:t> </a:t>
            </a:r>
            <a:r>
              <a:rPr lang="zh-CN" altLang="en-US" dirty="0" smtClean="0"/>
              <a:t>启动挂载点和自动挂载的管理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err="1" smtClean="0"/>
              <a:t>Systemd</a:t>
            </a:r>
            <a:r>
              <a:rPr lang="en-US" altLang="zh-CN" dirty="0" smtClean="0"/>
              <a:t> </a:t>
            </a:r>
            <a:r>
              <a:rPr lang="zh-CN" altLang="en-US" dirty="0" smtClean="0"/>
              <a:t>对系统进行快照和恢复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4573" y="677520"/>
            <a:ext cx="9144000" cy="2387600"/>
          </a:xfrm>
        </p:spPr>
        <p:txBody>
          <a:bodyPr/>
          <a:lstStyle/>
          <a:p>
            <a:r>
              <a:rPr lang="en-US" altLang="zh-CN" dirty="0" smtClean="0"/>
              <a:t>Linux </a:t>
            </a:r>
            <a:r>
              <a:rPr lang="zh-CN" altLang="en-US" dirty="0" smtClean="0"/>
              <a:t>启动管理器对比及性能优化方法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4000" dirty="0" smtClean="0"/>
              <a:t>Ubuntu Kylin Team 刘易</a:t>
            </a:r>
          </a:p>
          <a:p>
            <a:r>
              <a:rPr lang="zh-CN" altLang="en-US" sz="4000" dirty="0" smtClean="0"/>
              <a:t>201</a:t>
            </a:r>
            <a:r>
              <a:rPr lang="en-US" altLang="zh-CN" sz="4000" dirty="0" smtClean="0"/>
              <a:t>6</a:t>
            </a:r>
            <a:r>
              <a:rPr lang="zh-CN" altLang="en-US" sz="4000" dirty="0" smtClean="0"/>
              <a:t>-0</a:t>
            </a:r>
            <a:r>
              <a:rPr lang="en-US" altLang="zh-CN" sz="4000" dirty="0" smtClean="0"/>
              <a:t>9</a:t>
            </a:r>
            <a:r>
              <a:rPr lang="zh-CN" altLang="en-US" sz="4000" dirty="0" smtClean="0"/>
              <a:t>-</a:t>
            </a:r>
            <a:r>
              <a:rPr lang="en-US" altLang="zh-CN" sz="4000" dirty="0" smtClean="0"/>
              <a:t>29</a:t>
            </a:r>
            <a:endParaRPr lang="zh-CN" altLang="en-US" sz="4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31489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 Story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err="1" smtClean="0"/>
              <a:t>Systemd</a:t>
            </a:r>
            <a:r>
              <a:rPr lang="en-US" altLang="zh-CN" dirty="0" smtClean="0"/>
              <a:t> </a:t>
            </a:r>
            <a:r>
              <a:rPr lang="zh-CN" altLang="en-US" dirty="0" smtClean="0"/>
              <a:t>饱受争议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pPr lvl="1"/>
            <a:r>
              <a:rPr lang="zh-CN" altLang="en-US" dirty="0" smtClean="0"/>
              <a:t>不仅仅是一个</a:t>
            </a:r>
            <a:r>
              <a:rPr lang="en-US" altLang="zh-CN" dirty="0" smtClean="0"/>
              <a:t>init </a:t>
            </a:r>
            <a:r>
              <a:rPr lang="zh-CN" altLang="en-US" dirty="0" smtClean="0"/>
              <a:t>系统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unix</a:t>
            </a:r>
            <a:r>
              <a:rPr lang="zh-CN" altLang="en-US" dirty="0" smtClean="0"/>
              <a:t>的哲学是做一件事，并且把它做好，</a:t>
            </a:r>
            <a:br>
              <a:rPr lang="zh-CN" altLang="en-US" dirty="0" smtClean="0"/>
            </a:br>
            <a:r>
              <a:rPr lang="zh-CN" altLang="en-US" dirty="0" smtClean="0"/>
              <a:t>而</a:t>
            </a:r>
            <a:r>
              <a:rPr lang="en-US" altLang="zh-CN" dirty="0" err="1" smtClean="0"/>
              <a:t>systemd</a:t>
            </a:r>
            <a:r>
              <a:rPr lang="zh-CN" altLang="en-US" dirty="0" smtClean="0"/>
              <a:t>则是把</a:t>
            </a:r>
            <a:r>
              <a:rPr lang="en-US" altLang="zh-CN" dirty="0" err="1" smtClean="0"/>
              <a:t>pid</a:t>
            </a:r>
            <a:r>
              <a:rPr lang="en-US" altLang="zh-CN" dirty="0" smtClean="0"/>
              <a:t> 1</a:t>
            </a:r>
            <a:r>
              <a:rPr lang="zh-CN" altLang="en-US" dirty="0" smtClean="0"/>
              <a:t>扩张到最大化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仅仅支持</a:t>
            </a:r>
            <a:r>
              <a:rPr lang="en-US" altLang="zh-CN" dirty="0" err="1" smtClean="0"/>
              <a:t>linux</a:t>
            </a:r>
            <a:r>
              <a:rPr lang="en-US" altLang="zh-CN" dirty="0" smtClean="0"/>
              <a:t> </a:t>
            </a:r>
            <a:r>
              <a:rPr lang="zh-CN" altLang="en-US" dirty="0" smtClean="0"/>
              <a:t>内核系统（</a:t>
            </a:r>
            <a:r>
              <a:rPr lang="en-US" altLang="zh-CN" dirty="0" err="1" smtClean="0"/>
              <a:t>Cgroup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其他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语言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作者</a:t>
            </a:r>
            <a:r>
              <a:rPr lang="en-US" altLang="zh-CN" dirty="0" err="1" smtClean="0"/>
              <a:t>Lennart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Poettering</a:t>
            </a:r>
            <a:r>
              <a:rPr lang="zh-CN" altLang="en-US" dirty="0" smtClean="0"/>
              <a:t> 代表项目</a:t>
            </a:r>
            <a:r>
              <a:rPr lang="en-US" altLang="zh-CN" dirty="0" err="1" smtClean="0"/>
              <a:t>avahi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PulseAudio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systemd</a:t>
            </a:r>
            <a:r>
              <a:rPr lang="en-US" dirty="0" smtClean="0"/>
              <a:t>，</a:t>
            </a:r>
            <a:r>
              <a:rPr lang="zh-CN" altLang="en-US" dirty="0" smtClean="0"/>
              <a:t>全部借鉴自</a:t>
            </a:r>
            <a:r>
              <a:rPr lang="en-US" altLang="zh-CN" dirty="0" smtClean="0"/>
              <a:t>OS X </a:t>
            </a:r>
            <a:r>
              <a:rPr lang="zh-CN" altLang="en-US" dirty="0" smtClean="0"/>
              <a:t>不符合传统 </a:t>
            </a:r>
            <a:r>
              <a:rPr lang="zh-CN" altLang="zh-CN" dirty="0" smtClean="0"/>
              <a:t>Unix </a:t>
            </a:r>
            <a:r>
              <a:rPr lang="zh-CN" altLang="en-US" dirty="0" smtClean="0"/>
              <a:t>哲学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其作者的开发特点：代码质量不高，频繁变更设计和接口，不考虑向后兼容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 Story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Init </a:t>
            </a:r>
            <a:r>
              <a:rPr lang="zh-CN" altLang="en-US" dirty="0" smtClean="0"/>
              <a:t>系统优化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pPr lvl="1"/>
            <a:r>
              <a:rPr lang="zh-CN" altLang="en-US" dirty="0" smtClean="0"/>
              <a:t>尽可能避免或减少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脚本的使用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执行结果易受环境变量、变种和版本的影响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如 </a:t>
            </a:r>
            <a:r>
              <a:rPr lang="zh-CN" altLang="zh-CN" dirty="0" smtClean="0"/>
              <a:t>Debian/Ubuntu </a:t>
            </a:r>
            <a:r>
              <a:rPr lang="zh-CN" altLang="en-US" dirty="0" smtClean="0"/>
              <a:t>从 </a:t>
            </a:r>
            <a:r>
              <a:rPr lang="zh-CN" altLang="zh-CN" dirty="0" smtClean="0"/>
              <a:t>bash </a:t>
            </a:r>
            <a:r>
              <a:rPr lang="zh-CN" altLang="en-US" dirty="0" smtClean="0"/>
              <a:t>切换到 </a:t>
            </a:r>
            <a:r>
              <a:rPr lang="zh-CN" altLang="zh-CN" dirty="0" smtClean="0"/>
              <a:t>dash </a:t>
            </a:r>
            <a:r>
              <a:rPr lang="zh-CN" altLang="en-US" dirty="0" smtClean="0"/>
              <a:t>时，因为各种 </a:t>
            </a:r>
            <a:r>
              <a:rPr lang="zh-CN" altLang="zh-CN" dirty="0" smtClean="0"/>
              <a:t>bashism </a:t>
            </a:r>
            <a:r>
              <a:rPr lang="zh-CN" altLang="en-US" dirty="0" smtClean="0"/>
              <a:t>而经历了相当大的痛苦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 Story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Init </a:t>
            </a:r>
            <a:r>
              <a:rPr lang="zh-CN" altLang="en-US" dirty="0" smtClean="0"/>
              <a:t>系统优化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zh-CN" dirty="0" smtClean="0"/>
          </a:p>
          <a:p>
            <a:pPr lvl="1"/>
            <a:r>
              <a:rPr lang="zh-CN" altLang="en-US" dirty="0" smtClean="0"/>
              <a:t>再来做个实验</a:t>
            </a:r>
            <a:r>
              <a:rPr lang="zh-CN" altLang="zh-CN" dirty="0" smtClean="0"/>
              <a:t>: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zh-CN" dirty="0" smtClean="0"/>
              <a:t>$ time for i in `seq 1 100000`; do echo 1 &gt;/dev/null; done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zh-CN" dirty="0" smtClean="0"/>
              <a:t>$ time for i in `seq 1 100000`; do /bin/echo 1 &gt;/dev/null; done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 Story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Init </a:t>
            </a:r>
            <a:r>
              <a:rPr lang="zh-CN" altLang="en-US" dirty="0" smtClean="0"/>
              <a:t>系统优化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zh-CN" dirty="0" smtClean="0"/>
          </a:p>
          <a:p>
            <a:pPr lvl="1"/>
            <a:r>
              <a:rPr lang="zh-CN" altLang="en-US" dirty="0" smtClean="0"/>
              <a:t>我的结果</a:t>
            </a:r>
            <a:r>
              <a:rPr lang="zh-CN" altLang="zh-CN" dirty="0" smtClean="0"/>
              <a:t>: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zh-CN" dirty="0" smtClean="0"/>
              <a:t>real  0m1.399s user  0m1.024s sys  0m0.372s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zh-CN" dirty="0" smtClean="0"/>
              <a:t>real  2m33.968s user  0m7.684s sys  0m36.204s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 Story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Init </a:t>
            </a:r>
            <a:r>
              <a:rPr lang="zh-CN" altLang="en-US" dirty="0" smtClean="0"/>
              <a:t>系统优化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pPr lvl="1"/>
            <a:r>
              <a:rPr lang="zh-CN" altLang="en-US" dirty="0" smtClean="0"/>
              <a:t>推论</a:t>
            </a:r>
            <a:r>
              <a:rPr lang="zh-CN" altLang="zh-CN" dirty="0" smtClean="0"/>
              <a:t>: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进程创建太昂贵</a:t>
            </a:r>
            <a:r>
              <a:rPr lang="zh-CN" altLang="zh-CN" dirty="0" smtClean="0"/>
              <a:t>,</a:t>
            </a:r>
            <a:r>
              <a:rPr lang="zh-CN" altLang="en-US" dirty="0" smtClean="0"/>
              <a:t>应使第一个用户进程的 </a:t>
            </a:r>
            <a:r>
              <a:rPr lang="zh-CN" altLang="zh-CN" dirty="0" smtClean="0"/>
              <a:t>PID</a:t>
            </a:r>
            <a:r>
              <a:rPr lang="zh-CN" altLang="en-US" dirty="0" smtClean="0"/>
              <a:t>尽可能小 </a:t>
            </a:r>
            <a:r>
              <a:rPr lang="zh-CN" altLang="zh-CN" dirty="0" smtClean="0"/>
              <a:t>(echo $$)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 Story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init </a:t>
            </a:r>
            <a:r>
              <a:rPr lang="zh-CN" altLang="en-US" dirty="0" smtClean="0"/>
              <a:t>系统优化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zh-CN" altLang="zh-CN" dirty="0" smtClean="0"/>
              <a:t>Start less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pPr lvl="1"/>
            <a:r>
              <a:rPr lang="zh-CN" altLang="zh-CN" dirty="0" smtClean="0"/>
              <a:t>Start more in parallel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 Story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8512" y="1252603"/>
            <a:ext cx="10515600" cy="3181803"/>
          </a:xfrm>
        </p:spPr>
        <p:txBody>
          <a:bodyPr>
            <a:normAutofit lnSpcReduction="10000"/>
          </a:bodyPr>
          <a:lstStyle/>
          <a:p>
            <a:pPr marL="342900" lvl="0" indent="-342900" algn="ctr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endParaRPr lang="en-US" altLang="zh-CN" sz="9600" kern="0" dirty="0" smtClean="0">
              <a:solidFill>
                <a:srgbClr val="FF6600"/>
              </a:solidFill>
              <a:latin typeface="Arial"/>
              <a:ea typeface="黑体"/>
            </a:endParaRPr>
          </a:p>
          <a:p>
            <a:pPr marL="342900" lvl="0" indent="-342900" algn="ctr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CN" sz="9600" kern="0" dirty="0" smtClean="0">
                <a:solidFill>
                  <a:srgbClr val="FF6600"/>
                </a:solidFill>
                <a:latin typeface="Arial"/>
                <a:ea typeface="黑体"/>
              </a:rPr>
              <a:t>ENDING…</a:t>
            </a:r>
            <a:endParaRPr lang="zh-CN" altLang="zh-CN" sz="9600" kern="0" dirty="0" smtClean="0">
              <a:solidFill>
                <a:srgbClr val="FF6600"/>
              </a:solidFill>
              <a:latin typeface="Arial"/>
              <a:ea typeface="黑体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 Story</a:t>
            </a:r>
            <a:endParaRPr lang="en-US" dirty="0"/>
          </a:p>
        </p:txBody>
      </p:sp>
      <p:pic>
        <p:nvPicPr>
          <p:cNvPr id="3" name="内容占位符 7" descr="196-150G60U01312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17931" y="2150076"/>
            <a:ext cx="4970634" cy="3194436"/>
          </a:xfrm>
          <a:prstGeom prst="rect">
            <a:avLst/>
          </a:prstGeom>
        </p:spPr>
      </p:pic>
      <p:pic>
        <p:nvPicPr>
          <p:cNvPr id="5" name="内容占位符 8" descr="b80e7bec54e736d15cb6b49299504fc2d4626986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450228" y="2125362"/>
            <a:ext cx="4633784" cy="3219150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Windows 10</a:t>
            </a:r>
            <a:endParaRPr kumimoji="0" lang="zh-CN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Windows 10</a:t>
            </a:r>
            <a:endParaRPr kumimoji="0" lang="zh-CN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417275" y="1539232"/>
            <a:ext cx="4040188" cy="639762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Ubuntu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Kylin</a:t>
            </a:r>
            <a:endParaRPr kumimoji="0" lang="zh-CN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Windows 10</a:t>
            </a:r>
            <a:endParaRPr kumimoji="0" lang="zh-CN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75021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 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开机启动流程</a:t>
            </a:r>
            <a:endParaRPr lang="en-US" altLang="zh-CN" dirty="0" smtClean="0"/>
          </a:p>
          <a:p>
            <a:endParaRPr lang="en-US" dirty="0"/>
          </a:p>
        </p:txBody>
      </p:sp>
      <p:pic>
        <p:nvPicPr>
          <p:cNvPr id="4" name="Picture 4" descr="C:\Users\liuyi\Pictures\图片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39365" y="1873980"/>
            <a:ext cx="8161337" cy="354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773603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 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703011" cy="385034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几种常用的</a:t>
            </a:r>
            <a:r>
              <a:rPr lang="en-US" altLang="zh-CN" dirty="0" smtClean="0"/>
              <a:t>init </a:t>
            </a:r>
            <a:r>
              <a:rPr lang="zh-CN" altLang="en-US" dirty="0" smtClean="0"/>
              <a:t>系统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</a:t>
            </a:r>
            <a:r>
              <a:rPr lang="zh-CN" altLang="zh-CN" dirty="0" smtClean="0"/>
              <a:t>ysvinit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dirty="0" err="1" smtClean="0"/>
              <a:t>Rhel</a:t>
            </a:r>
            <a:r>
              <a:rPr lang="en-US" altLang="zh-CN" dirty="0" smtClean="0"/>
              <a:t> 5.X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6.X</a:t>
            </a:r>
            <a:br>
              <a:rPr lang="en-US" altLang="zh-CN" dirty="0" smtClean="0"/>
            </a:br>
            <a:endParaRPr lang="zh-CN" altLang="zh-CN" dirty="0" smtClean="0"/>
          </a:p>
          <a:p>
            <a:pPr lvl="1"/>
            <a:r>
              <a:rPr lang="en-US" altLang="zh-CN" dirty="0" smtClean="0"/>
              <a:t>U</a:t>
            </a:r>
            <a:r>
              <a:rPr lang="zh-CN" altLang="zh-CN" dirty="0" smtClean="0"/>
              <a:t>pstart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Ubuntu</a:t>
            </a:r>
            <a:r>
              <a:rPr lang="en-US" altLang="zh-CN" dirty="0" smtClean="0"/>
              <a:t> 6.10~14.10</a:t>
            </a:r>
            <a:br>
              <a:rPr lang="en-US" altLang="zh-CN" dirty="0" smtClean="0"/>
            </a:br>
            <a:endParaRPr lang="zh-CN" altLang="zh-CN" dirty="0" smtClean="0"/>
          </a:p>
          <a:p>
            <a:pPr lvl="1"/>
            <a:r>
              <a:rPr lang="en-US" altLang="zh-CN" dirty="0" smtClean="0"/>
              <a:t>S</a:t>
            </a:r>
            <a:r>
              <a:rPr lang="zh-CN" altLang="zh-CN" dirty="0" smtClean="0"/>
              <a:t>ystemd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Rhel</a:t>
            </a:r>
            <a:r>
              <a:rPr lang="en-US" altLang="zh-CN" dirty="0" smtClean="0"/>
              <a:t> 7.X</a:t>
            </a:r>
            <a:br>
              <a:rPr lang="en-US" altLang="zh-CN" dirty="0" smtClean="0"/>
            </a:br>
            <a:r>
              <a:rPr lang="en-US" altLang="zh-CN" dirty="0" err="1" smtClean="0"/>
              <a:t>Ubuntu</a:t>
            </a:r>
            <a:r>
              <a:rPr lang="en-US" altLang="zh-CN" dirty="0" smtClean="0"/>
              <a:t> 15.04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712870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 Story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556951"/>
            <a:ext cx="10503715" cy="4163625"/>
          </a:xfrm>
        </p:spPr>
        <p:txBody>
          <a:bodyPr/>
          <a:lstStyle/>
          <a:p>
            <a:r>
              <a:rPr lang="zh-CN" altLang="en-US" dirty="0" smtClean="0"/>
              <a:t>不“那么”常用的 </a:t>
            </a:r>
            <a:r>
              <a:rPr lang="en-US" altLang="zh-CN" dirty="0" smtClean="0"/>
              <a:t>init</a:t>
            </a:r>
            <a:r>
              <a:rPr lang="zh-CN" altLang="en-US" dirty="0" smtClean="0"/>
              <a:t>系统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pPr lvl="1"/>
            <a:r>
              <a:rPr lang="en-US" altLang="zh-CN" dirty="0" smtClean="0"/>
              <a:t>B</a:t>
            </a:r>
            <a:r>
              <a:rPr lang="zh-CN" altLang="zh-CN" dirty="0" smtClean="0"/>
              <a:t>usybox-init</a:t>
            </a:r>
            <a:endParaRPr lang="en-US" altLang="zh-CN" dirty="0" smtClean="0"/>
          </a:p>
          <a:p>
            <a:pPr lvl="1"/>
            <a:endParaRPr lang="zh-CN" altLang="zh-CN" dirty="0" smtClean="0"/>
          </a:p>
          <a:p>
            <a:pPr lvl="1"/>
            <a:r>
              <a:rPr lang="en-US" altLang="zh-CN" dirty="0" smtClean="0"/>
              <a:t>L</a:t>
            </a:r>
            <a:r>
              <a:rPr lang="zh-CN" altLang="zh-CN" dirty="0" smtClean="0"/>
              <a:t>aunchd</a:t>
            </a:r>
            <a:r>
              <a:rPr lang="zh-CN" altLang="en-US" dirty="0" smtClean="0"/>
              <a:t>（</a:t>
            </a:r>
            <a:r>
              <a:rPr lang="en-US" altLang="zh-CN" dirty="0" smtClean="0"/>
              <a:t>Mac</a:t>
            </a:r>
            <a:r>
              <a:rPr lang="zh-CN" altLang="en-US" dirty="0" smtClean="0"/>
              <a:t>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zh-CN" dirty="0" smtClean="0"/>
          </a:p>
          <a:p>
            <a:pPr lvl="1"/>
            <a:r>
              <a:rPr lang="en-US" altLang="zh-CN" dirty="0" smtClean="0"/>
              <a:t>S</a:t>
            </a:r>
            <a:r>
              <a:rPr lang="zh-CN" altLang="zh-CN" dirty="0" smtClean="0"/>
              <a:t>ysvinit + OpenRC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zh-CN" dirty="0" smtClean="0"/>
          </a:p>
          <a:p>
            <a:pPr lvl="1"/>
            <a:r>
              <a:rPr lang="en-US" altLang="zh-CN" dirty="0" smtClean="0"/>
              <a:t>E</a:t>
            </a:r>
            <a:r>
              <a:rPr lang="zh-CN" altLang="zh-CN" dirty="0" smtClean="0"/>
              <a:t>macs/vim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51488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Linux </a:t>
            </a:r>
            <a:r>
              <a:rPr lang="en-US" altLang="zh-CN" dirty="0" smtClean="0"/>
              <a:t>S</a:t>
            </a:r>
            <a:r>
              <a:rPr lang="zh-CN" altLang="zh-CN" dirty="0" smtClean="0"/>
              <a:t>tory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864973" y="1593273"/>
            <a:ext cx="10488827" cy="4127303"/>
          </a:xfrm>
        </p:spPr>
        <p:txBody>
          <a:bodyPr/>
          <a:lstStyle/>
          <a:p>
            <a:r>
              <a:rPr lang="en-US" altLang="zh-CN" dirty="0" smtClean="0"/>
              <a:t>I</a:t>
            </a:r>
            <a:r>
              <a:rPr lang="zh-CN" altLang="zh-CN" dirty="0" smtClean="0"/>
              <a:t>nit</a:t>
            </a:r>
            <a:r>
              <a:rPr lang="en-US" altLang="zh-CN" dirty="0" smtClean="0"/>
              <a:t> </a:t>
            </a:r>
            <a:r>
              <a:rPr lang="zh-CN" altLang="en-US" dirty="0" smtClean="0"/>
              <a:t>系统</a:t>
            </a:r>
            <a:endParaRPr lang="zh-CN" altLang="zh-CN" dirty="0" smtClean="0"/>
          </a:p>
          <a:p>
            <a:pPr lvl="1"/>
            <a:r>
              <a:rPr lang="en-US" altLang="zh-CN" dirty="0" smtClean="0"/>
              <a:t>PID 1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pPr lvl="1"/>
            <a:r>
              <a:rPr lang="en-US" altLang="zh-CN" dirty="0" smtClean="0"/>
              <a:t> </a:t>
            </a:r>
            <a:r>
              <a:rPr lang="zh-CN" altLang="en-US" dirty="0" smtClean="0"/>
              <a:t>众多服务</a:t>
            </a:r>
            <a:r>
              <a:rPr lang="en-US" altLang="zh-CN" dirty="0" smtClean="0"/>
              <a:t>… </a:t>
            </a:r>
          </a:p>
        </p:txBody>
      </p:sp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34330" y="2066281"/>
            <a:ext cx="3836988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26398" y="1621052"/>
            <a:ext cx="3757612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 Story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99309"/>
            <a:ext cx="10515600" cy="4162439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err="1" smtClean="0"/>
              <a:t>Sysvinit</a:t>
            </a:r>
            <a:r>
              <a:rPr lang="en-US" altLang="zh-CN" dirty="0" smtClean="0"/>
              <a:t> </a:t>
            </a:r>
            <a:r>
              <a:rPr lang="zh-CN" altLang="en-US" dirty="0" smtClean="0"/>
              <a:t>概述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pPr lvl="1"/>
            <a:r>
              <a:rPr lang="en-US" altLang="zh-CN" dirty="0" smtClean="0"/>
              <a:t>System V style init</a:t>
            </a:r>
            <a:br>
              <a:rPr lang="en-US" altLang="zh-CN" dirty="0" smtClean="0"/>
            </a:br>
            <a:endParaRPr lang="en-US" altLang="zh-CN" dirty="0" smtClean="0"/>
          </a:p>
          <a:p>
            <a:pPr lvl="1"/>
            <a:r>
              <a:rPr lang="zh-CN" altLang="en-US" dirty="0" smtClean="0"/>
              <a:t>运行级别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0                       </a:t>
            </a:r>
            <a:r>
              <a:rPr lang="en-US" altLang="zh-CN" dirty="0" err="1" smtClean="0"/>
              <a:t>hatl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1                       </a:t>
            </a:r>
            <a:r>
              <a:rPr lang="zh-CN" altLang="en-US" dirty="0" smtClean="0"/>
              <a:t>单用户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2</a:t>
            </a:r>
            <a:br>
              <a:rPr lang="en-US" altLang="zh-CN" dirty="0" smtClean="0"/>
            </a:br>
            <a:r>
              <a:rPr lang="en-US" altLang="zh-CN" dirty="0" smtClean="0"/>
              <a:t>3                       </a:t>
            </a:r>
            <a:r>
              <a:rPr lang="zh-CN" altLang="en-US" dirty="0" smtClean="0"/>
              <a:t>无图形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4</a:t>
            </a:r>
            <a:br>
              <a:rPr lang="en-US" altLang="zh-CN" dirty="0" smtClean="0"/>
            </a:br>
            <a:r>
              <a:rPr lang="en-US" altLang="zh-CN" dirty="0" smtClean="0"/>
              <a:t>5                       </a:t>
            </a:r>
            <a:r>
              <a:rPr lang="zh-CN" altLang="en-US" dirty="0" smtClean="0"/>
              <a:t>有图形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6                       </a:t>
            </a:r>
            <a:r>
              <a:rPr lang="zh-CN" altLang="en-US" dirty="0" smtClean="0"/>
              <a:t>重启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3355365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 Story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 smtClean="0"/>
              <a:t>Sysvinit</a:t>
            </a:r>
            <a:r>
              <a:rPr lang="en-US" altLang="zh-CN" dirty="0" smtClean="0"/>
              <a:t> </a:t>
            </a:r>
            <a:r>
              <a:rPr lang="zh-CN" altLang="en-US" dirty="0" smtClean="0"/>
              <a:t>概述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pPr lvl="1">
              <a:defRPr/>
            </a:pP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运行</a:t>
            </a:r>
            <a:r>
              <a:rPr lang="zh-CN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顺序</a:t>
            </a:r>
            <a:r>
              <a:rPr lang="en-US" altLang="zh-C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/>
            </a:r>
            <a:br>
              <a:rPr lang="en-US" altLang="zh-C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</a:br>
            <a:r>
              <a:rPr lang="zh-CN" altLang="en-US" dirty="0" smtClean="0"/>
              <a:t> </a:t>
            </a:r>
            <a:r>
              <a:rPr lang="en-US" altLang="zh-CN" dirty="0" err="1" smtClean="0"/>
              <a:t>Sysvinit</a:t>
            </a:r>
            <a:r>
              <a:rPr lang="en-US" altLang="zh-CN" dirty="0" smtClean="0"/>
              <a:t> </a:t>
            </a:r>
            <a:r>
              <a:rPr lang="zh-CN" altLang="en-US" dirty="0" smtClean="0"/>
              <a:t>巧妙地用脚本，文件命名规则和软链接来实现不同的 </a:t>
            </a:r>
            <a:r>
              <a:rPr lang="en-US" altLang="zh-CN" dirty="0" err="1" smtClean="0"/>
              <a:t>runlevel</a:t>
            </a:r>
            <a:endParaRPr lang="en-US" altLang="zh-CN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DejaVu Sans"/>
            </a:endParaRPr>
          </a:p>
          <a:p>
            <a:pPr lvl="2">
              <a:defRPr/>
            </a:pPr>
            <a:r>
              <a:rPr lang="zh-CN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获取配置</a:t>
            </a:r>
            <a:r>
              <a:rPr lang="en-US" altLang="zh-C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/>
            </a:r>
            <a:br>
              <a:rPr lang="en-US" altLang="zh-C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</a:br>
            <a:r>
              <a:rPr lang="en-US" dirty="0" smtClean="0"/>
              <a:t> 	/etc/</a:t>
            </a:r>
            <a:r>
              <a:rPr lang="en-US" dirty="0" err="1" smtClean="0"/>
              <a:t>inittab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altLang="zh-CN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lvl="2">
              <a:defRPr/>
            </a:pPr>
            <a:r>
              <a:rPr lang="zh-CN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执行</a:t>
            </a:r>
            <a:r>
              <a:rPr lang="en-US" altLang="zh-C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/>
            </a:r>
            <a:br>
              <a:rPr lang="en-US" altLang="zh-C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</a:br>
            <a:r>
              <a:rPr lang="en-US" altLang="zh-C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/etc/</a:t>
            </a:r>
            <a:r>
              <a:rPr lang="en-US" altLang="zh-CN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rc.d</a:t>
            </a:r>
            <a:r>
              <a:rPr lang="en-US" altLang="zh-C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/</a:t>
            </a:r>
            <a:r>
              <a:rPr lang="en-US" altLang="zh-CN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rc.sysinit</a:t>
            </a:r>
            <a:r>
              <a:rPr lang="en-US" altLang="zh-C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/>
            </a:r>
            <a:br>
              <a:rPr lang="en-US" altLang="zh-C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</a:br>
            <a:r>
              <a:rPr lang="en-US" altLang="zh-C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/etc/</a:t>
            </a:r>
            <a:r>
              <a:rPr lang="en-US" altLang="zh-CN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rc.d</a:t>
            </a:r>
            <a:r>
              <a:rPr lang="en-US" altLang="zh-C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/</a:t>
            </a:r>
            <a:r>
              <a:rPr lang="en-US" altLang="zh-CN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rc</a:t>
            </a:r>
            <a:r>
              <a:rPr lang="en-US" altLang="zh-C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zh-CN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和</a:t>
            </a:r>
            <a:r>
              <a:rPr lang="en-US" altLang="zh-C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/etc/</a:t>
            </a:r>
            <a:r>
              <a:rPr lang="en-US" altLang="zh-CN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rc.d</a:t>
            </a:r>
            <a:r>
              <a:rPr lang="en-US" altLang="zh-C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/</a:t>
            </a:r>
            <a:r>
              <a:rPr lang="en-US" altLang="zh-CN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rcX.d</a:t>
            </a:r>
            <a:r>
              <a:rPr lang="en-US" altLang="zh-C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/ (X </a:t>
            </a:r>
            <a:r>
              <a:rPr lang="zh-CN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代表运行级别 </a:t>
            </a:r>
            <a:r>
              <a:rPr lang="en-US" altLang="zh-C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0-6)</a:t>
            </a:r>
            <a:br>
              <a:rPr lang="en-US" altLang="zh-C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</a:br>
            <a:r>
              <a:rPr lang="en-US" altLang="zh-C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/etc/</a:t>
            </a:r>
            <a:r>
              <a:rPr lang="en-US" altLang="zh-CN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rc.d</a:t>
            </a:r>
            <a:r>
              <a:rPr lang="en-US" altLang="zh-C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/</a:t>
            </a:r>
            <a:r>
              <a:rPr lang="en-US" altLang="zh-CN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rc.local</a:t>
            </a:r>
            <a:endParaRPr lang="en-US" altLang="zh-CN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12023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176</Words>
  <Application>Microsoft Office PowerPoint</Application>
  <PresentationFormat>自定义</PresentationFormat>
  <Paragraphs>143</Paragraphs>
  <Slides>26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26</vt:i4>
      </vt:variant>
    </vt:vector>
  </HeadingPairs>
  <TitlesOfParts>
    <vt:vector size="29" baseType="lpstr">
      <vt:lpstr>Office 主题</vt:lpstr>
      <vt:lpstr>Custom Design</vt:lpstr>
      <vt:lpstr>自定义设计方案</vt:lpstr>
      <vt:lpstr>幻灯片 1</vt:lpstr>
      <vt:lpstr>Linux 启动管理器对比及性能优化方法</vt:lpstr>
      <vt:lpstr>Linux Story</vt:lpstr>
      <vt:lpstr>Linux Story</vt:lpstr>
      <vt:lpstr>Linux Story</vt:lpstr>
      <vt:lpstr>Linux Story</vt:lpstr>
      <vt:lpstr>Linux Story</vt:lpstr>
      <vt:lpstr>Linux Story</vt:lpstr>
      <vt:lpstr>Linux Story</vt:lpstr>
      <vt:lpstr>Linux Story</vt:lpstr>
      <vt:lpstr>Linux Story</vt:lpstr>
      <vt:lpstr>Linux Story</vt:lpstr>
      <vt:lpstr>Linux Story</vt:lpstr>
      <vt:lpstr>Linux Story</vt:lpstr>
      <vt:lpstr>Linux Story</vt:lpstr>
      <vt:lpstr>Linux Story</vt:lpstr>
      <vt:lpstr>Linux Story</vt:lpstr>
      <vt:lpstr>Linux Story</vt:lpstr>
      <vt:lpstr>Linux Story</vt:lpstr>
      <vt:lpstr>Linux Story</vt:lpstr>
      <vt:lpstr>Linux Story</vt:lpstr>
      <vt:lpstr>Linux Story</vt:lpstr>
      <vt:lpstr>Linux Story</vt:lpstr>
      <vt:lpstr>Linux Story</vt:lpstr>
      <vt:lpstr>Linux Story</vt:lpstr>
      <vt:lpstr>Linux Story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lijingfei</dc:creator>
  <cp:lastModifiedBy>liuyi</cp:lastModifiedBy>
  <cp:revision>55</cp:revision>
  <dcterms:created xsi:type="dcterms:W3CDTF">2016-09-21T09:31:00Z</dcterms:created>
  <dcterms:modified xsi:type="dcterms:W3CDTF">2016-10-08T12:15:50Z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