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62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8" r:id="rId8"/>
    <p:sldId id="269" r:id="rId9"/>
    <p:sldId id="270" r:id="rId10"/>
    <p:sldId id="272" r:id="rId11"/>
    <p:sldId id="274" r:id="rId12"/>
    <p:sldId id="276" r:id="rId13"/>
    <p:sldId id="275" r:id="rId14"/>
    <p:sldId id="277" r:id="rId15"/>
    <p:sldId id="278" r:id="rId16"/>
    <p:sldId id="267" r:id="rId17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84"/>
      </p:cViewPr>
      <p:guideLst>
        <p:guide orient="horz" pos="2159"/>
        <p:guide pos="29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430882" cy="10419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094249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16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.22背景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445" y="-1905"/>
            <a:ext cx="12200890" cy="68618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>
            <a:fillRect/>
          </a:stretch>
        </p:blipFill>
        <p:spPr bwMode="auto">
          <a:xfrm>
            <a:off x="-9526" y="5776486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56" y="365125"/>
            <a:ext cx="1988344" cy="1325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1019175" y="37528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1019175" y="1995805"/>
            <a:ext cx="105156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endParaRPr lang="zh-CN" altLang="en-US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>
            <a:fillRect/>
          </a:stretch>
        </p:blipFill>
        <p:spPr bwMode="auto">
          <a:xfrm>
            <a:off x="0" y="5698273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31" y="375286"/>
            <a:ext cx="1988344" cy="1325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12190730" cy="4730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n-US" altLang="zh-CN" sz="2400">
                <a:sym typeface="+mn-ea"/>
              </a:rPr>
              <a:t>Open-Falcon</a:t>
            </a:r>
            <a:r>
              <a:rPr lang="zh-CN" altLang="en-US" sz="2400">
                <a:sym typeface="+mn-ea"/>
              </a:rPr>
              <a:t>集成微信告警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472440"/>
            <a:ext cx="13120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/>
              <a:t>1</a:t>
            </a:r>
            <a:r>
              <a:rPr lang="zh-CN" altLang="en-US" sz="2800"/>
              <a:t>、修改源码并编译生成带获取告警的</a:t>
            </a:r>
            <a:r>
              <a:rPr lang="en-US" altLang="zh-CN" sz="2800"/>
              <a:t>api</a:t>
            </a:r>
            <a:r>
              <a:rPr lang="zh-CN" altLang="en-US" sz="2800"/>
              <a:t>的版本。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0555" y="945515"/>
            <a:ext cx="191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/http/controller.go</a:t>
            </a:r>
          </a:p>
        </p:txBody>
      </p:sp>
      <p:pic>
        <p:nvPicPr>
          <p:cNvPr id="5" name="图片 7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30555" y="1313498"/>
            <a:ext cx="5274310" cy="2131695"/>
          </a:xfrm>
          <a:prstGeom prst="rect">
            <a:avLst/>
          </a:prstGeom>
        </p:spPr>
      </p:pic>
      <p:pic>
        <p:nvPicPr>
          <p:cNvPr id="6" name="图片 10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30555" y="3445510"/>
            <a:ext cx="5274310" cy="1587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99835" y="930275"/>
            <a:ext cx="1419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/http/http.go</a:t>
            </a:r>
          </a:p>
        </p:txBody>
      </p:sp>
      <p:pic>
        <p:nvPicPr>
          <p:cNvPr id="8" name="图片 11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592445" y="1687830"/>
            <a:ext cx="5274310" cy="1384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3560" y="5212715"/>
            <a:ext cx="7392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编译后的</a:t>
            </a:r>
            <a:r>
              <a:rPr lang="en-US" altLang="zh-CN"/>
              <a:t>alarm</a:t>
            </a:r>
            <a:r>
              <a:rPr lang="zh-CN" altLang="en-US"/>
              <a:t>地址：https://github.com/wfw2046/openfalcon-all-in-one.git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12190730" cy="4730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n-US" altLang="zh-CN" sz="2400">
                <a:sym typeface="+mn-ea"/>
              </a:rPr>
              <a:t>Open-Falcon</a:t>
            </a:r>
            <a:r>
              <a:rPr lang="zh-CN" altLang="en-US" sz="2400">
                <a:sym typeface="+mn-ea"/>
              </a:rPr>
              <a:t>集成微信告警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472440"/>
            <a:ext cx="13120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zh-CN" altLang="en-US" sz="2800">
                <a:sym typeface="+mn-ea"/>
              </a:rPr>
              <a:t>创建微信企业号，并创建部门架构。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665480" y="1604010"/>
            <a:ext cx="8635365" cy="2529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3200"/>
              <a:t>创建企业服务号（具体的去骚扰度娘吧）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3200"/>
              <a:t>创建部门结构，名称可以不一样只要你自己搞清楚Openfalcon的告警组和你微信中的部门能联系到一起就可以，但是建议最好保持一致。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12190730" cy="4730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n-US" altLang="zh-CN" sz="2400">
                <a:sym typeface="+mn-ea"/>
              </a:rPr>
              <a:t>Open-Falcon</a:t>
            </a:r>
            <a:r>
              <a:rPr lang="zh-CN" altLang="en-US" sz="2400">
                <a:sym typeface="+mn-ea"/>
              </a:rPr>
              <a:t>集成微信告警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472440"/>
            <a:ext cx="13120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zh-CN" altLang="en-US" sz="2800">
                <a:sym typeface="+mn-ea"/>
              </a:rPr>
              <a:t>创建部门映射</a:t>
            </a:r>
          </a:p>
        </p:txBody>
      </p:sp>
      <p:pic>
        <p:nvPicPr>
          <p:cNvPr id="5" name="图片 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75360" y="1104900"/>
            <a:ext cx="9906635" cy="4298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12190730" cy="4730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n-US" altLang="zh-CN" sz="2400">
                <a:sym typeface="+mn-ea"/>
              </a:rPr>
              <a:t>Open-Falcon</a:t>
            </a:r>
            <a:r>
              <a:rPr lang="zh-CN" altLang="en-US" sz="2400">
                <a:sym typeface="+mn-ea"/>
              </a:rPr>
              <a:t>集成微信告警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472440"/>
            <a:ext cx="13120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/>
              <a:t>4</a:t>
            </a:r>
            <a:r>
              <a:rPr lang="zh-CN" altLang="en-US" sz="2800"/>
              <a:t>、</a:t>
            </a:r>
            <a:r>
              <a:rPr sz="2800">
                <a:sym typeface="+mn-ea"/>
              </a:rPr>
              <a:t>python实现告警提取处理以及按照部门发送短信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79195" y="1433195"/>
            <a:ext cx="7103745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/>
              <a:t>Git地址：https://github.com/wfw2046/openfalcon-wx_alarm.git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58715" y="2576195"/>
            <a:ext cx="14376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/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大数据PAAS平台运维体系构建分享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349885"/>
            <a:ext cx="10515600" cy="1325563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0920" y="1494155"/>
            <a:ext cx="8968740" cy="283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一、</a:t>
            </a:r>
            <a:r>
              <a:rPr lang="en-US" altLang="zh-CN" sz="3600"/>
              <a:t>OpenShift</a:t>
            </a:r>
            <a:r>
              <a:rPr lang="zh-CN" altLang="en-US" sz="3600"/>
              <a:t>简介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二、</a:t>
            </a:r>
            <a:r>
              <a:rPr lang="en-US" altLang="zh-CN" sz="3600"/>
              <a:t>Open-Falcon</a:t>
            </a:r>
            <a:r>
              <a:rPr lang="zh-CN" altLang="en-US" sz="3600"/>
              <a:t>简介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三、运维体系总体设计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四、通过</a:t>
            </a:r>
            <a:r>
              <a:rPr lang="en-US" altLang="zh-CN" sz="3600"/>
              <a:t>Open-Falcon</a:t>
            </a:r>
            <a:r>
              <a:rPr lang="zh-CN" altLang="en-US" sz="3600"/>
              <a:t>监控</a:t>
            </a:r>
            <a:r>
              <a:rPr lang="en-US" altLang="zh-CN" sz="3600"/>
              <a:t>PAAS</a:t>
            </a:r>
            <a:r>
              <a:rPr lang="zh-CN" altLang="en-US" sz="3600"/>
              <a:t>平台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/>
              <a:t>五、</a:t>
            </a:r>
            <a:r>
              <a:rPr lang="en-US" altLang="zh-CN" sz="3600"/>
              <a:t>Open-Falcon</a:t>
            </a:r>
            <a:r>
              <a:rPr lang="zh-CN" altLang="en-US" sz="3600"/>
              <a:t>集成微信告警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12191365" cy="4730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 altLang="zh-CN" sz="2400">
                <a:sym typeface="+mn-ea"/>
              </a:rPr>
              <a:t>OpenShift简介</a:t>
            </a:r>
          </a:p>
        </p:txBody>
      </p:sp>
      <p:pic>
        <p:nvPicPr>
          <p:cNvPr id="5" name="内容占位符 4" descr="openshif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067" y="1323249"/>
            <a:ext cx="7847965" cy="4439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85796" y="708713"/>
            <a:ext cx="794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Openshift 是一个私有的平台即服务解决方案， 主要用来在容器中搭建, 布署以及运行应用程序。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12176760" cy="4730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n-US" altLang="zh-CN" sz="2400">
                <a:sym typeface="+mn-ea"/>
              </a:rPr>
              <a:t>OpenShift</a:t>
            </a:r>
            <a:r>
              <a:rPr lang="zh-CN" altLang="en-US" sz="2400">
                <a:sym typeface="+mn-ea"/>
              </a:rPr>
              <a:t>简介</a:t>
            </a:r>
            <a:endParaRPr 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085080" y="1008017"/>
            <a:ext cx="497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OpenShift=容器云解决方案+应用管理解决方案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523" y="1911894"/>
            <a:ext cx="6343015" cy="37363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2960" y="2030367"/>
            <a:ext cx="460502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OpenShiftOrigin </a:t>
            </a:r>
            <a:r>
              <a:rPr lang="en-US" altLang="zh-CN" dirty="0">
                <a:sym typeface="+mn-ea"/>
              </a:rPr>
              <a:t>add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dirty="0"/>
              <a:t>源码管理、构建、发布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dirty="0">
                <a:sym typeface="+mn-ea"/>
              </a:rPr>
              <a:t>管理升级</a:t>
            </a:r>
            <a:r>
              <a:rPr lang="zh-CN" altLang="en-US" dirty="0"/>
              <a:t>大规模镜像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dirty="0"/>
              <a:t>管理大规模应用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dirty="0"/>
              <a:t>大规模开发团队的管理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8040" y="907687"/>
            <a:ext cx="283781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OpenShiftOrigin  </a:t>
            </a:r>
            <a:r>
              <a:rPr lang="en-US" altLang="zh-CN"/>
              <a:t>kubernetes: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k8s</a:t>
            </a:r>
            <a:r>
              <a:rPr lang="zh-CN" altLang="en-US">
                <a:sym typeface="+mn-ea"/>
              </a:rPr>
              <a:t>进行容器集群的管理与容器的编排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12190730" cy="4730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n-US" altLang="zh-CN" sz="2400">
                <a:sym typeface="+mn-ea"/>
              </a:rPr>
              <a:t>Open-Falcon</a:t>
            </a:r>
            <a:r>
              <a:rPr lang="zh-CN" altLang="en-US" sz="2400">
                <a:sym typeface="+mn-ea"/>
              </a:rPr>
              <a:t>简介</a:t>
            </a:r>
            <a:endParaRPr 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0" y="1631950"/>
            <a:ext cx="460502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特点：</a:t>
            </a:r>
            <a:endParaRPr lang="en-US" altLang="zh-CN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强大灵活的数据采集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高效率的告警策略管理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人性化的告警设置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高效率的graph组件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高效的历史数据query组件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dashboard多维度的数据展示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高可用：易运维，易部署，可水平扩展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80" y="737870"/>
            <a:ext cx="283781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Open-Falcon</a:t>
            </a:r>
            <a:r>
              <a:rPr lang="zh-CN" altLang="en-US"/>
              <a:t>是由小米开发的互联企业级监控产品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130" y="1409700"/>
            <a:ext cx="6552565" cy="403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12190730" cy="4730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zh-CN" altLang="en-US" sz="2400">
                <a:sym typeface="+mn-ea"/>
              </a:rPr>
              <a:t>运维体系总体设计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-17145" y="2195195"/>
            <a:ext cx="384556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构建可视化运维平台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集成监控管理：集成</a:t>
            </a:r>
            <a:r>
              <a:rPr lang="en-US" altLang="zh-CN"/>
              <a:t>open-falcon</a:t>
            </a:r>
            <a:r>
              <a:rPr lang="zh-CN" altLang="en-US"/>
              <a:t>配置管理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集成告警管理：告警网关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集成</a:t>
            </a:r>
            <a:r>
              <a:rPr lang="en-US" altLang="zh-CN"/>
              <a:t>paas</a:t>
            </a:r>
            <a:r>
              <a:rPr lang="zh-CN" altLang="en-US"/>
              <a:t>平台管理：配置管理等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71" y="1306286"/>
            <a:ext cx="7679657" cy="4389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12190730" cy="4730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zh-CN" altLang="en-US" sz="2400">
                <a:sym typeface="+mn-ea"/>
              </a:rPr>
              <a:t>运维体系总体设计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146050" y="924560"/>
          <a:ext cx="9737090" cy="438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5184140" imgH="2734945" progId="Visio.Drawing.11">
                  <p:embed/>
                </p:oleObj>
              </mc:Choice>
              <mc:Fallback>
                <p:oleObj r:id="rId3" imgW="5184140" imgH="2734945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050" y="924560"/>
                        <a:ext cx="9737090" cy="438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12190730" cy="4730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n-US" altLang="zh-CN" sz="2400">
                <a:sym typeface="+mn-ea"/>
              </a:rPr>
              <a:t>Open-Falcon</a:t>
            </a:r>
            <a:r>
              <a:rPr lang="zh-CN" altLang="en-US" sz="2400">
                <a:sym typeface="+mn-ea"/>
              </a:rPr>
              <a:t>集成微信告警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8595" y="1235075"/>
            <a:ext cx="1312037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/>
              <a:t>先实现一个小目标：</a:t>
            </a:r>
          </a:p>
          <a:p>
            <a:pPr algn="l"/>
            <a:r>
              <a:rPr lang="zh-CN" altLang="en-US" sz="2800"/>
              <a:t>从Openfalcon的系统架构图可以看到告警是通过alarm模块发送告警信息。</a:t>
            </a:r>
          </a:p>
          <a:p>
            <a:pPr algn="l"/>
            <a:r>
              <a:rPr lang="zh-CN" altLang="en-US" sz="2800"/>
              <a:t>那我们的实现就是从这着手：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2800"/>
              <a:t>取出告警信息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2800"/>
              <a:t>建立微信与Openfalcon的映射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2800"/>
              <a:t>处理告警信息，通过微信接口发送告警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417</Words>
  <Application>Microsoft Office PowerPoint</Application>
  <PresentationFormat>宽屏</PresentationFormat>
  <Paragraphs>56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 Light</vt:lpstr>
      <vt:lpstr>宋体</vt:lpstr>
      <vt:lpstr>Arial</vt:lpstr>
      <vt:lpstr>Calibri</vt:lpstr>
      <vt:lpstr>Calibri Light</vt:lpstr>
      <vt:lpstr>Wingdings</vt:lpstr>
      <vt:lpstr>Office 主题</vt:lpstr>
      <vt:lpstr>Custom Design</vt:lpstr>
      <vt:lpstr>自定义设计方案</vt:lpstr>
      <vt:lpstr>Microsoft Visio 绘图</vt:lpstr>
      <vt:lpstr>PowerPoint 演示文稿</vt:lpstr>
      <vt:lpstr>大数据PAAS平台运维体系构建分享</vt:lpstr>
      <vt:lpstr>目录</vt:lpstr>
      <vt:lpstr>OpenShift简介</vt:lpstr>
      <vt:lpstr>OpenShift简介</vt:lpstr>
      <vt:lpstr>Open-Falcon简介</vt:lpstr>
      <vt:lpstr>运维体系总体设计</vt:lpstr>
      <vt:lpstr>运维体系总体设计</vt:lpstr>
      <vt:lpstr>Open-Falcon集成微信告警</vt:lpstr>
      <vt:lpstr>Open-Falcon集成微信告警</vt:lpstr>
      <vt:lpstr>Open-Falcon集成微信告警</vt:lpstr>
      <vt:lpstr>Open-Falcon集成微信告警</vt:lpstr>
      <vt:lpstr>Open-Falcon集成微信告警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Windows 用户</cp:lastModifiedBy>
  <cp:revision>48</cp:revision>
  <dcterms:created xsi:type="dcterms:W3CDTF">2016-09-21T09:31:00Z</dcterms:created>
  <dcterms:modified xsi:type="dcterms:W3CDTF">2016-10-09T01:33:05Z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