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9" r:id="rId4"/>
    <p:sldId id="260" r:id="rId5"/>
    <p:sldId id="261" r:id="rId6"/>
    <p:sldId id="263" r:id="rId7"/>
    <p:sldId id="265" r:id="rId8"/>
    <p:sldId id="266" r:id="rId9"/>
    <p:sldId id="276" r:id="rId10"/>
    <p:sldId id="264" r:id="rId11"/>
    <p:sldId id="277" r:id="rId12"/>
    <p:sldId id="274" r:id="rId13"/>
    <p:sldId id="270" r:id="rId14"/>
    <p:sldId id="272" r:id="rId15"/>
    <p:sldId id="269" r:id="rId16"/>
    <p:sldId id="278" r:id="rId17"/>
    <p:sldId id="268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-2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C7AD-B4AA-4CEB-A85F-A559CA18E741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3F33-DCF7-41C2-8168-1A9BFEF72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03F33-DCF7-41C2-8168-1A9BFEF722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46" y="-56356"/>
            <a:ext cx="9254460" cy="5199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1" t="14565" r="30481" b="26866"/>
          <a:stretch/>
        </p:blipFill>
        <p:spPr>
          <a:xfrm>
            <a:off x="7884368" y="215898"/>
            <a:ext cx="812800" cy="774701"/>
          </a:xfrm>
          <a:prstGeom prst="rect">
            <a:avLst/>
          </a:prstGeom>
        </p:spPr>
      </p:pic>
      <p:sp>
        <p:nvSpPr>
          <p:cNvPr id="8" name="页脚占位符 4"/>
          <p:cNvSpPr txBox="1">
            <a:spLocks/>
          </p:cNvSpPr>
          <p:nvPr userDrawn="1"/>
        </p:nvSpPr>
        <p:spPr>
          <a:xfrm>
            <a:off x="2699792" y="4818186"/>
            <a:ext cx="37238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2016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中开源年会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| China Open Source Conference 2016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710070" y="4767263"/>
            <a:ext cx="3723860" cy="27384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zh-CN" dirty="0" smtClean="0"/>
              <a:t>2016</a:t>
            </a:r>
            <a:r>
              <a:rPr lang="zh-CN" altLang="en-US" dirty="0" smtClean="0"/>
              <a:t>中开源年会 </a:t>
            </a:r>
            <a:r>
              <a:rPr lang="en-US" altLang="zh-CN" dirty="0" smtClean="0"/>
              <a:t>| China Open Source Conference 2016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6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4168" y="1347614"/>
            <a:ext cx="1015663" cy="19261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5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演示</a:t>
            </a:r>
            <a:endParaRPr lang="en-US" altLang="zh-CN" sz="5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3867894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68039" y="3435846"/>
            <a:ext cx="0" cy="4320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1"/>
          <p:cNvSpPr txBox="1">
            <a:spLocks/>
          </p:cNvSpPr>
          <p:nvPr/>
        </p:nvSpPr>
        <p:spPr>
          <a:xfrm>
            <a:off x="7456617" y="2227600"/>
            <a:ext cx="1224136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2" name="标题 1"/>
          <p:cNvSpPr txBox="1">
            <a:spLocks/>
          </p:cNvSpPr>
          <p:nvPr/>
        </p:nvSpPr>
        <p:spPr>
          <a:xfrm>
            <a:off x="7380312" y="2307522"/>
            <a:ext cx="1224136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23528" y="2673026"/>
            <a:ext cx="709152" cy="709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开发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7" name="圆柱形 66"/>
          <p:cNvSpPr/>
          <p:nvPr/>
        </p:nvSpPr>
        <p:spPr>
          <a:xfrm>
            <a:off x="1907704" y="2818023"/>
            <a:ext cx="720080" cy="41915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</a:t>
            </a:r>
            <a:endParaRPr lang="en-US" altLang="zh-CN" sz="11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流程图: 准备 67"/>
          <p:cNvSpPr/>
          <p:nvPr/>
        </p:nvSpPr>
        <p:spPr>
          <a:xfrm>
            <a:off x="3419872" y="2727523"/>
            <a:ext cx="709152" cy="600159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</a:t>
            </a:r>
            <a:endParaRPr lang="zh-CN" altLang="en-US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0" name="圆柱形 69"/>
          <p:cNvSpPr/>
          <p:nvPr/>
        </p:nvSpPr>
        <p:spPr>
          <a:xfrm>
            <a:off x="4611220" y="3976317"/>
            <a:ext cx="720080" cy="539649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镜像仓库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7456617" y="2704873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</a:p>
        </p:txBody>
      </p:sp>
      <p:sp>
        <p:nvSpPr>
          <p:cNvPr id="74" name="标题 1"/>
          <p:cNvSpPr txBox="1">
            <a:spLocks/>
          </p:cNvSpPr>
          <p:nvPr/>
        </p:nvSpPr>
        <p:spPr>
          <a:xfrm>
            <a:off x="8028384" y="322232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5" name="标题 1"/>
          <p:cNvSpPr txBox="1">
            <a:spLocks/>
          </p:cNvSpPr>
          <p:nvPr/>
        </p:nvSpPr>
        <p:spPr>
          <a:xfrm>
            <a:off x="7456617" y="322232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应用</a:t>
            </a:r>
            <a:endParaRPr lang="en-US" altLang="zh-CN" sz="11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" name="直接箭头连接符 5"/>
          <p:cNvCxnSpPr>
            <a:stCxn id="66" idx="6"/>
            <a:endCxn id="67" idx="2"/>
          </p:cNvCxnSpPr>
          <p:nvPr/>
        </p:nvCxnSpPr>
        <p:spPr>
          <a:xfrm>
            <a:off x="1032680" y="3027602"/>
            <a:ext cx="875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7" idx="4"/>
            <a:endCxn id="68" idx="1"/>
          </p:cNvCxnSpPr>
          <p:nvPr/>
        </p:nvCxnSpPr>
        <p:spPr>
          <a:xfrm>
            <a:off x="2627784" y="3027602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准备 106"/>
          <p:cNvSpPr/>
          <p:nvPr/>
        </p:nvSpPr>
        <p:spPr>
          <a:xfrm>
            <a:off x="5940152" y="2727523"/>
            <a:ext cx="709152" cy="600159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部署</a:t>
            </a:r>
            <a:endParaRPr lang="zh-CN" altLang="en-US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8" name="标题 1"/>
          <p:cNvSpPr txBox="1">
            <a:spLocks/>
          </p:cNvSpPr>
          <p:nvPr/>
        </p:nvSpPr>
        <p:spPr>
          <a:xfrm>
            <a:off x="8028384" y="2704873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应用</a:t>
            </a:r>
            <a:endParaRPr lang="en-US" altLang="zh-CN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</a:p>
        </p:txBody>
      </p:sp>
      <p:cxnSp>
        <p:nvCxnSpPr>
          <p:cNvPr id="111" name="直接箭头连接符 110"/>
          <p:cNvCxnSpPr>
            <a:endCxn id="72" idx="1"/>
          </p:cNvCxnSpPr>
          <p:nvPr/>
        </p:nvCxnSpPr>
        <p:spPr>
          <a:xfrm>
            <a:off x="6649304" y="3022574"/>
            <a:ext cx="731008" cy="502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折角形 3"/>
          <p:cNvSpPr/>
          <p:nvPr/>
        </p:nvSpPr>
        <p:spPr>
          <a:xfrm>
            <a:off x="1246701" y="2840970"/>
            <a:ext cx="370968" cy="396211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&lt;/&gt;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13" name="肘形连接符 112"/>
          <p:cNvCxnSpPr>
            <a:stCxn id="70" idx="4"/>
            <a:endCxn id="107" idx="2"/>
          </p:cNvCxnSpPr>
          <p:nvPr/>
        </p:nvCxnSpPr>
        <p:spPr>
          <a:xfrm flipV="1">
            <a:off x="5331300" y="3327682"/>
            <a:ext cx="963428" cy="918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70" idx="2"/>
            <a:endCxn id="68" idx="2"/>
          </p:cNvCxnSpPr>
          <p:nvPr/>
        </p:nvCxnSpPr>
        <p:spPr>
          <a:xfrm rot="10800000">
            <a:off x="3774448" y="3327682"/>
            <a:ext cx="836772" cy="9184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折角形 119"/>
          <p:cNvSpPr/>
          <p:nvPr/>
        </p:nvSpPr>
        <p:spPr>
          <a:xfrm>
            <a:off x="2843808" y="2840970"/>
            <a:ext cx="370968" cy="396211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&lt;/&gt;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6" name="平行四边形 75"/>
          <p:cNvSpPr/>
          <p:nvPr/>
        </p:nvSpPr>
        <p:spPr>
          <a:xfrm>
            <a:off x="3552002" y="3944853"/>
            <a:ext cx="576064" cy="4911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构建</a:t>
            </a:r>
            <a:endParaRPr lang="en-US" altLang="zh-CN" sz="1050" dirty="0" smtClean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镜像</a:t>
            </a:r>
            <a:endParaRPr lang="zh-CN" altLang="en-US" sz="105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29" name="平行四边形 128"/>
          <p:cNvSpPr/>
          <p:nvPr/>
        </p:nvSpPr>
        <p:spPr>
          <a:xfrm>
            <a:off x="5612974" y="4000559"/>
            <a:ext cx="576064" cy="4911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应用</a:t>
            </a:r>
            <a:endParaRPr lang="en-US" altLang="zh-CN" sz="1050" dirty="0" smtClean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镜像</a:t>
            </a:r>
            <a:endParaRPr lang="zh-CN" altLang="en-US" sz="105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32" name="标题 1"/>
          <p:cNvSpPr txBox="1">
            <a:spLocks/>
          </p:cNvSpPr>
          <p:nvPr/>
        </p:nvSpPr>
        <p:spPr>
          <a:xfrm>
            <a:off x="3214775" y="267494"/>
            <a:ext cx="2531629" cy="79208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110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zh-CN" altLang="en-US" sz="1800" b="1" dirty="0" smtClean="0"/>
              <a:t>从源代码到应用服务</a:t>
            </a:r>
            <a:endParaRPr lang="zh-CN" altLang="en-US" sz="1800" b="1" dirty="0"/>
          </a:p>
        </p:txBody>
      </p:sp>
      <p:sp>
        <p:nvSpPr>
          <p:cNvPr id="135" name="流程图: 准备 134"/>
          <p:cNvSpPr/>
          <p:nvPr/>
        </p:nvSpPr>
        <p:spPr>
          <a:xfrm>
            <a:off x="1907704" y="1266601"/>
            <a:ext cx="709152" cy="600159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</a:t>
            </a:r>
            <a:endParaRPr lang="en-US" altLang="zh-CN" sz="1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</a:t>
            </a:r>
            <a:endParaRPr lang="zh-CN" altLang="en-US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7" name="曲线连接符 136"/>
          <p:cNvCxnSpPr>
            <a:stCxn id="66" idx="0"/>
            <a:endCxn id="135" idx="1"/>
          </p:cNvCxnSpPr>
          <p:nvPr/>
        </p:nvCxnSpPr>
        <p:spPr>
          <a:xfrm rot="5400000" flipH="1" flipV="1">
            <a:off x="739732" y="1505054"/>
            <a:ext cx="1106345" cy="122960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线连接符 137"/>
          <p:cNvCxnSpPr>
            <a:stCxn id="135" idx="3"/>
            <a:endCxn id="68" idx="0"/>
          </p:cNvCxnSpPr>
          <p:nvPr/>
        </p:nvCxnSpPr>
        <p:spPr>
          <a:xfrm>
            <a:off x="2616856" y="1566681"/>
            <a:ext cx="1157592" cy="1160842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准备 146"/>
          <p:cNvSpPr/>
          <p:nvPr/>
        </p:nvSpPr>
        <p:spPr>
          <a:xfrm>
            <a:off x="1907704" y="4093200"/>
            <a:ext cx="709152" cy="600159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endParaRPr lang="zh-CN" altLang="en-US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0" name="曲线连接符 149"/>
          <p:cNvCxnSpPr>
            <a:stCxn id="147" idx="3"/>
            <a:endCxn id="68" idx="2"/>
          </p:cNvCxnSpPr>
          <p:nvPr/>
        </p:nvCxnSpPr>
        <p:spPr>
          <a:xfrm flipV="1">
            <a:off x="2616856" y="3327682"/>
            <a:ext cx="1157592" cy="1065598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67" idx="3"/>
            <a:endCxn id="147" idx="0"/>
          </p:cNvCxnSpPr>
          <p:nvPr/>
        </p:nvCxnSpPr>
        <p:spPr>
          <a:xfrm flipH="1">
            <a:off x="2262280" y="3237181"/>
            <a:ext cx="5464" cy="8560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1325174" y="3339448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139690" y="1965499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3107765" y="1965499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4864249" y="3446458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5052454" y="2735563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402835" y="3596199"/>
            <a:ext cx="214021" cy="21402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cxnSp>
        <p:nvCxnSpPr>
          <p:cNvPr id="178" name="直接箭头连接符 177"/>
          <p:cNvCxnSpPr>
            <a:stCxn id="68" idx="3"/>
            <a:endCxn id="70" idx="1"/>
          </p:cNvCxnSpPr>
          <p:nvPr/>
        </p:nvCxnSpPr>
        <p:spPr>
          <a:xfrm>
            <a:off x="4129024" y="3027603"/>
            <a:ext cx="842236" cy="94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平行四边形 76"/>
          <p:cNvSpPr/>
          <p:nvPr/>
        </p:nvSpPr>
        <p:spPr>
          <a:xfrm>
            <a:off x="4128066" y="3238793"/>
            <a:ext cx="576064" cy="491167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应用</a:t>
            </a:r>
            <a:endParaRPr lang="en-US" altLang="zh-CN" sz="1050" dirty="0" smtClean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</a:rPr>
              <a:t>镜像</a:t>
            </a:r>
            <a:endParaRPr lang="zh-CN" altLang="en-US" sz="1050" dirty="0">
              <a:solidFill>
                <a:schemeClr val="tx1"/>
              </a:solidFill>
              <a:latin typeface="+mj-lt"/>
              <a:ea typeface="华文中宋" panose="02010600040101010101" pitchFamily="2" charset="-122"/>
            </a:endParaRPr>
          </a:p>
        </p:txBody>
      </p:sp>
      <p:cxnSp>
        <p:nvCxnSpPr>
          <p:cNvPr id="181" name="直接箭头连接符 180"/>
          <p:cNvCxnSpPr>
            <a:stCxn id="68" idx="3"/>
            <a:endCxn id="107" idx="1"/>
          </p:cNvCxnSpPr>
          <p:nvPr/>
        </p:nvCxnSpPr>
        <p:spPr>
          <a:xfrm>
            <a:off x="4129024" y="3027603"/>
            <a:ext cx="18111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59632" y="1491630"/>
            <a:ext cx="1861280" cy="18612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探索</a:t>
            </a:r>
            <a:endParaRPr lang="zh-CN" altLang="en-US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7" name="Picture 3" descr="D:\Workspace\OSE-3.1-Offline-Install\repo\images\2016-09-24-0002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71550"/>
            <a:ext cx="3210175" cy="17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space\OSE-3.1-Offline-Install\repo\images\2016-09-11-00016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2624244"/>
            <a:ext cx="3210175" cy="178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9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5356" y="541848"/>
            <a:ext cx="1861280" cy="18612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</a:t>
            </a:r>
            <a:endParaRPr lang="en-US" altLang="zh-CN" sz="48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endParaRPr lang="zh-CN" altLang="en-US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139702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52320" y="2139702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7664" y="2690961"/>
            <a:ext cx="59766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180423" y="2812578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</a:t>
            </a:r>
            <a:endParaRPr lang="zh-CN" altLang="en-US" dirty="0">
              <a:latin typeface="DejaVu Sans" panose="020B0603030804020204" pitchFamily="34" charset="0"/>
              <a:ea typeface="华文中宋" panose="02010600040101010101" pitchFamily="2" charset="-122"/>
              <a:cs typeface="DejaVu Sans" panose="020B0603030804020204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7452320" y="2812578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Ops</a:t>
            </a:r>
            <a:endParaRPr lang="zh-CN" altLang="en-US" dirty="0">
              <a:latin typeface="DejaVu Sans" panose="020B0603030804020204" pitchFamily="34" charset="0"/>
              <a:ea typeface="华文中宋" panose="02010600040101010101" pitchFamily="2" charset="-122"/>
              <a:cs typeface="DejaVu Sans" panose="020B0603030804020204" pitchFamily="34" charset="0"/>
            </a:endParaRPr>
          </a:p>
        </p:txBody>
      </p:sp>
      <p:pic>
        <p:nvPicPr>
          <p:cNvPr id="1026" name="Picture 2" descr="C:\Users\nicholas\Desktop\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08" y="3001837"/>
            <a:ext cx="1436776" cy="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5356" y="541848"/>
            <a:ext cx="1861280" cy="18612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</a:t>
            </a:r>
            <a:endParaRPr lang="en-US" altLang="zh-CN" sz="48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endParaRPr lang="zh-CN" altLang="en-US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139702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想法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52320" y="2139702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7664" y="2690961"/>
            <a:ext cx="59766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180423" y="2812578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</a:t>
            </a:r>
            <a:endParaRPr lang="zh-CN" altLang="en-US" dirty="0">
              <a:latin typeface="DejaVu Sans" panose="020B0603030804020204" pitchFamily="34" charset="0"/>
              <a:ea typeface="华文中宋" panose="02010600040101010101" pitchFamily="2" charset="-122"/>
              <a:cs typeface="DejaVu Sans" panose="020B0603030804020204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7452320" y="2812578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Ops</a:t>
            </a:r>
            <a:endParaRPr lang="zh-CN" altLang="en-US" dirty="0">
              <a:latin typeface="DejaVu Sans" panose="020B0603030804020204" pitchFamily="34" charset="0"/>
              <a:ea typeface="华文中宋" panose="02010600040101010101" pitchFamily="2" charset="-122"/>
              <a:cs typeface="DejaVu Sans" panose="020B0603030804020204" pitchFamily="34" charset="0"/>
            </a:endParaRPr>
          </a:p>
        </p:txBody>
      </p:sp>
      <p:pic>
        <p:nvPicPr>
          <p:cNvPr id="1026" name="Picture 2" descr="C:\Users\nicholas\Desktop\lo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08" y="3001837"/>
            <a:ext cx="1436776" cy="7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 rot="16200000">
            <a:off x="4103948" y="87474"/>
            <a:ext cx="504056" cy="3024336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TAKEAWAYS</a:t>
            </a:r>
            <a:endParaRPr lang="zh-CN" altLang="en-US" sz="2800" dirty="0">
              <a:latin typeface="Verdana" panose="020B0604030504040204" pitchFamily="34" charset="0"/>
              <a:ea typeface="华文中宋" panose="020106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555" y="2139702"/>
            <a:ext cx="784887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OpenShift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可以快速地构建基于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Docker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及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Kubernetes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的容器云平台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通过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OpenShift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能加速创新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提升应用研发和部署的效率。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2427734"/>
            <a:ext cx="5184576" cy="1083567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https://docs.openshift.org</a:t>
            </a:r>
          </a:p>
          <a:p>
            <a:r>
              <a:rPr lang="en-US" altLang="zh-CN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https</a:t>
            </a:r>
            <a:r>
              <a:rPr lang="en-US" altLang="zh-CN" sz="1800" dirty="0">
                <a:latin typeface="Dotum" panose="020B0600000101010101" pitchFamily="34" charset="-127"/>
                <a:ea typeface="Dotum" panose="020B0600000101010101" pitchFamily="34" charset="-127"/>
              </a:rPr>
              <a:t>://</a:t>
            </a:r>
            <a:r>
              <a:rPr lang="en-US" altLang="zh-CN" sz="1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github.com/openshift</a:t>
            </a:r>
          </a:p>
          <a:p>
            <a:r>
              <a:rPr lang="en-US" altLang="zh-CN" sz="1800" dirty="0">
                <a:latin typeface="Dotum" panose="020B0600000101010101" pitchFamily="34" charset="-127"/>
                <a:ea typeface="Dotum" panose="020B0600000101010101" pitchFamily="34" charset="-127"/>
              </a:rPr>
              <a:t>https://www.youtube.com/user/rhopenshift</a:t>
            </a:r>
            <a:endParaRPr lang="zh-CN" altLang="en-US" sz="1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267744" y="1325215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参 考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331640" y="1948345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谢谢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3867894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开源容器云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OpenShift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403648" y="2715766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构建基于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Kubernetes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的容器应用云平台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3651870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51920" y="3795886"/>
            <a:ext cx="10695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 耿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2016</a:t>
            </a:r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endParaRPr lang="en-US" altLang="zh-CN" sz="1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北京</a:t>
            </a:r>
          </a:p>
        </p:txBody>
      </p:sp>
    </p:spTree>
    <p:extLst>
      <p:ext uri="{BB962C8B-B14F-4D97-AF65-F5344CB8AC3E}">
        <p14:creationId xmlns:p14="http://schemas.microsoft.com/office/powerpoint/2010/main" val="19723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Workspace\Lab\openshift-book\book\images\origi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6" y="1679799"/>
            <a:ext cx="3810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639718" y="3429971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https://github.com/openshift/origin</a:t>
            </a:r>
            <a:endParaRPr lang="zh-CN" alt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902"/>
            <a:ext cx="9144000" cy="9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3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3548" y="3147814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容器引擎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03548" y="5555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容器编排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2427734"/>
            <a:ext cx="9144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5356" y="511381"/>
            <a:ext cx="1861280" cy="18612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</a:t>
            </a:r>
            <a:endParaRPr lang="en-US" altLang="zh-CN" sz="48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endParaRPr lang="zh-CN" altLang="en-US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909391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52320" y="2909391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7664" y="3460650"/>
            <a:ext cx="59766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664" y="33950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909391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52320" y="2909391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7664" y="3460650"/>
            <a:ext cx="59766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464681" y="3074196"/>
            <a:ext cx="772907" cy="7729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CI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28776" y="3074196"/>
            <a:ext cx="772907" cy="7729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CD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06590" y="3074196"/>
            <a:ext cx="772907" cy="7729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测试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03307" y="3074196"/>
            <a:ext cx="772907" cy="7729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上线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40152" y="3074196"/>
            <a:ext cx="772907" cy="77290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变更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05356" y="511381"/>
            <a:ext cx="1861280" cy="186128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</a:t>
            </a:r>
            <a:endParaRPr lang="en-US" altLang="zh-CN" sz="4800" dirty="0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endParaRPr lang="zh-CN" altLang="en-US" sz="4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1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1520" y="1948483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基础技术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24328" y="1948483"/>
            <a:ext cx="144016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用户需求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19672" y="2499742"/>
            <a:ext cx="59766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19672" y="2271316"/>
            <a:ext cx="0" cy="4568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612396" y="2271316"/>
            <a:ext cx="0" cy="4568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3347864" y="1995686"/>
            <a:ext cx="1872208" cy="454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“遥远的最后一公里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1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03648" y="3075806"/>
            <a:ext cx="5828184" cy="74247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容器引擎</a:t>
            </a:r>
            <a:endParaRPr lang="zh-CN" altLang="en-US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403648" y="2211710"/>
            <a:ext cx="5828184" cy="74247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容器编排</a:t>
            </a:r>
            <a:endParaRPr lang="zh-CN" altLang="en-US" sz="28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403648" y="1347614"/>
            <a:ext cx="5828184" cy="74247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编程平台、中间件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483518"/>
            <a:ext cx="5828184" cy="74247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UX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、工具、自动化、集成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403648" y="3902027"/>
            <a:ext cx="5828184" cy="74247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网络、储存、日志、度量、高可用、部署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6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623868" y="468487"/>
            <a:ext cx="5108104" cy="371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路由层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623868" y="4083918"/>
            <a:ext cx="5108104" cy="371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服务层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圆柱形 1"/>
          <p:cNvSpPr/>
          <p:nvPr/>
        </p:nvSpPr>
        <p:spPr>
          <a:xfrm>
            <a:off x="6930799" y="951981"/>
            <a:ext cx="720080" cy="539649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镜像仓库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6930799" y="3577721"/>
            <a:ext cx="720080" cy="41915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储存</a:t>
            </a:r>
            <a:endParaRPr lang="en-US" altLang="zh-CN" sz="11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5408" y="1563638"/>
            <a:ext cx="830862" cy="42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日志管理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5408" y="2073591"/>
            <a:ext cx="830862" cy="42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性能指标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767884" y="1949991"/>
            <a:ext cx="1224136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Master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2699792" y="2307226"/>
            <a:ext cx="1148212" cy="2227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API Server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875896" y="2568572"/>
            <a:ext cx="972108" cy="2227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Data Store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875896" y="2829918"/>
            <a:ext cx="972108" cy="2227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Scheduler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2875896" y="3091263"/>
            <a:ext cx="972108" cy="2227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Replication</a:t>
            </a:r>
          </a:p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controller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75408" y="2583544"/>
            <a:ext cx="830862" cy="42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自动部署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75408" y="3093497"/>
            <a:ext cx="830862" cy="42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自动构建</a:t>
            </a:r>
            <a:endParaRPr lang="zh-CN" altLang="en-US" sz="105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2623868" y="4432759"/>
            <a:ext cx="5108104" cy="371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软件定义网络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1403648" y="1985467"/>
            <a:ext cx="972108" cy="22272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控制台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403648" y="2561790"/>
            <a:ext cx="972108" cy="22272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命令行工具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1403648" y="2280454"/>
            <a:ext cx="972108" cy="22272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RESTful API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3528" y="1418736"/>
            <a:ext cx="709152" cy="709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开发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23528" y="2818966"/>
            <a:ext cx="709152" cy="709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运维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403648" y="2853086"/>
            <a:ext cx="972108" cy="22272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管理工具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52" name="曲线连接符 51"/>
          <p:cNvCxnSpPr>
            <a:stCxn id="48" idx="6"/>
            <a:endCxn id="44" idx="1"/>
          </p:cNvCxnSpPr>
          <p:nvPr/>
        </p:nvCxnSpPr>
        <p:spPr>
          <a:xfrm>
            <a:off x="1032680" y="1773312"/>
            <a:ext cx="370968" cy="32351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48" idx="5"/>
            <a:endCxn id="46" idx="1"/>
          </p:cNvCxnSpPr>
          <p:nvPr/>
        </p:nvCxnSpPr>
        <p:spPr>
          <a:xfrm rot="16200000" flipH="1">
            <a:off x="982348" y="1970513"/>
            <a:ext cx="367779" cy="47482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9" idx="6"/>
            <a:endCxn id="50" idx="1"/>
          </p:cNvCxnSpPr>
          <p:nvPr/>
        </p:nvCxnSpPr>
        <p:spPr>
          <a:xfrm flipV="1">
            <a:off x="1032680" y="2964446"/>
            <a:ext cx="370968" cy="209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49" idx="7"/>
            <a:endCxn id="45" idx="1"/>
          </p:cNvCxnSpPr>
          <p:nvPr/>
        </p:nvCxnSpPr>
        <p:spPr>
          <a:xfrm rot="5400000" flipH="1" flipV="1">
            <a:off x="1041403" y="2560575"/>
            <a:ext cx="249669" cy="47482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4" idx="3"/>
            <a:endCxn id="37" idx="1"/>
          </p:cNvCxnSpPr>
          <p:nvPr/>
        </p:nvCxnSpPr>
        <p:spPr>
          <a:xfrm>
            <a:off x="2375756" y="2096827"/>
            <a:ext cx="324036" cy="321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46" idx="3"/>
            <a:endCxn id="37" idx="1"/>
          </p:cNvCxnSpPr>
          <p:nvPr/>
        </p:nvCxnSpPr>
        <p:spPr>
          <a:xfrm>
            <a:off x="2375756" y="2391814"/>
            <a:ext cx="324036" cy="267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45" idx="3"/>
            <a:endCxn id="37" idx="1"/>
          </p:cNvCxnSpPr>
          <p:nvPr/>
        </p:nvCxnSpPr>
        <p:spPr>
          <a:xfrm flipV="1">
            <a:off x="2375756" y="2418586"/>
            <a:ext cx="324036" cy="2545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50" idx="3"/>
            <a:endCxn id="37" idx="1"/>
          </p:cNvCxnSpPr>
          <p:nvPr/>
        </p:nvCxnSpPr>
        <p:spPr>
          <a:xfrm flipV="1">
            <a:off x="2375756" y="2418586"/>
            <a:ext cx="324036" cy="5458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五边形 50"/>
          <p:cNvSpPr/>
          <p:nvPr/>
        </p:nvSpPr>
        <p:spPr>
          <a:xfrm rot="923529" flipH="1">
            <a:off x="7812360" y="1650989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EFK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4" name="五边形 53"/>
          <p:cNvSpPr/>
          <p:nvPr/>
        </p:nvSpPr>
        <p:spPr>
          <a:xfrm rot="923529" flipH="1">
            <a:off x="7812360" y="2220841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err="1" smtClean="0">
                <a:latin typeface="+mj-lt"/>
                <a:ea typeface="华文中宋" panose="02010600040101010101" pitchFamily="2" charset="-122"/>
                <a:cs typeface="+mj-cs"/>
              </a:rPr>
              <a:t>Hawkular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5" name="五边形 54"/>
          <p:cNvSpPr/>
          <p:nvPr/>
        </p:nvSpPr>
        <p:spPr>
          <a:xfrm rot="923529" flipH="1">
            <a:off x="7812360" y="2701172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err="1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Ansible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7" name="五边形 56"/>
          <p:cNvSpPr/>
          <p:nvPr/>
        </p:nvSpPr>
        <p:spPr>
          <a:xfrm rot="923529" flipH="1">
            <a:off x="7812360" y="3228606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S2I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8" name="五边形 57"/>
          <p:cNvSpPr/>
          <p:nvPr/>
        </p:nvSpPr>
        <p:spPr>
          <a:xfrm rot="923529" flipH="1">
            <a:off x="7846244" y="4455157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OVS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0" name="五边形 59"/>
          <p:cNvSpPr/>
          <p:nvPr/>
        </p:nvSpPr>
        <p:spPr>
          <a:xfrm rot="923529" flipH="1">
            <a:off x="7812360" y="1159138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800" dirty="0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Atomic</a:t>
            </a:r>
          </a:p>
          <a:p>
            <a:pPr algn="ctr">
              <a:spcBef>
                <a:spcPct val="0"/>
              </a:spcBef>
            </a:pPr>
            <a:r>
              <a:rPr lang="en-US" altLang="zh-CN" sz="800" dirty="0">
                <a:latin typeface="+mj-lt"/>
                <a:ea typeface="华文中宋" panose="02010600040101010101" pitchFamily="2" charset="-122"/>
                <a:cs typeface="+mj-cs"/>
              </a:rPr>
              <a:t>Registry</a:t>
            </a:r>
            <a:endParaRPr lang="zh-CN" altLang="en-US" sz="8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1" name="五边形 60"/>
          <p:cNvSpPr/>
          <p:nvPr/>
        </p:nvSpPr>
        <p:spPr>
          <a:xfrm rot="923529" flipH="1">
            <a:off x="7812360" y="713672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800" dirty="0" err="1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HAProxy</a:t>
            </a:r>
            <a:r>
              <a:rPr lang="en-US" altLang="zh-CN" sz="800" dirty="0" smtClean="0">
                <a:latin typeface="+mj-lt"/>
                <a:ea typeface="华文中宋" panose="02010600040101010101" pitchFamily="2" charset="-122"/>
                <a:cs typeface="+mj-cs"/>
              </a:rPr>
              <a:t>…</a:t>
            </a:r>
            <a:endParaRPr lang="zh-CN" altLang="en-US" sz="8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2" name="五边形 61"/>
          <p:cNvSpPr/>
          <p:nvPr/>
        </p:nvSpPr>
        <p:spPr>
          <a:xfrm rot="923529" flipH="1">
            <a:off x="7812360" y="3756089"/>
            <a:ext cx="720080" cy="276832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spcBef>
                <a:spcPct val="0"/>
              </a:spcBef>
            </a:pPr>
            <a:r>
              <a:rPr lang="en-US" altLang="zh-CN" sz="1000" dirty="0" err="1" smtClean="0">
                <a:solidFill>
                  <a:schemeClr val="tx1"/>
                </a:solidFill>
                <a:latin typeface="+mj-lt"/>
                <a:ea typeface="华文中宋" panose="02010600040101010101" pitchFamily="2" charset="-122"/>
                <a:cs typeface="+mj-cs"/>
              </a:rPr>
              <a:t>GlusterFS</a:t>
            </a:r>
            <a:endParaRPr lang="en-US" altLang="zh-CN" sz="1000" dirty="0" smtClean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altLang="zh-CN" sz="1000" dirty="0" err="1">
                <a:latin typeface="+mj-lt"/>
                <a:ea typeface="华文中宋" panose="02010600040101010101" pitchFamily="2" charset="-122"/>
                <a:cs typeface="+mj-cs"/>
              </a:rPr>
              <a:t>Ceph</a:t>
            </a:r>
            <a:endParaRPr lang="zh-CN" altLang="en-US" sz="1000" dirty="0">
              <a:solidFill>
                <a:schemeClr val="tx1"/>
              </a:solidFill>
              <a:latin typeface="+mj-lt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27" y="468487"/>
            <a:ext cx="709152" cy="7091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用户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4" name="肘形连接符 63"/>
          <p:cNvCxnSpPr>
            <a:stCxn id="63" idx="0"/>
          </p:cNvCxnSpPr>
          <p:nvPr/>
        </p:nvCxnSpPr>
        <p:spPr>
          <a:xfrm rot="5400000" flipH="1" flipV="1">
            <a:off x="2928011" y="-1781421"/>
            <a:ext cx="12700" cy="44998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标题 1"/>
          <p:cNvSpPr txBox="1">
            <a:spLocks/>
          </p:cNvSpPr>
          <p:nvPr/>
        </p:nvSpPr>
        <p:spPr>
          <a:xfrm>
            <a:off x="4235330" y="1410793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</a:p>
        </p:txBody>
      </p:sp>
      <p:sp>
        <p:nvSpPr>
          <p:cNvPr id="85" name="标题 1"/>
          <p:cNvSpPr txBox="1">
            <a:spLocks/>
          </p:cNvSpPr>
          <p:nvPr/>
        </p:nvSpPr>
        <p:spPr>
          <a:xfrm>
            <a:off x="4163322" y="1027722"/>
            <a:ext cx="1224136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4235330" y="192824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7" name="标题 1"/>
          <p:cNvSpPr txBox="1">
            <a:spLocks/>
          </p:cNvSpPr>
          <p:nvPr/>
        </p:nvSpPr>
        <p:spPr>
          <a:xfrm>
            <a:off x="4807097" y="1391199"/>
            <a:ext cx="504056" cy="445439"/>
          </a:xfrm>
          <a:prstGeom prst="wedgeRectCallout">
            <a:avLst>
              <a:gd name="adj1" fmla="val -71069"/>
              <a:gd name="adj2" fmla="val 1039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容器</a:t>
            </a:r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容器</a:t>
            </a:r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8" name="标题 1"/>
          <p:cNvSpPr txBox="1">
            <a:spLocks/>
          </p:cNvSpPr>
          <p:nvPr/>
        </p:nvSpPr>
        <p:spPr>
          <a:xfrm>
            <a:off x="4807097" y="192824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9" name="标题 1"/>
          <p:cNvSpPr txBox="1">
            <a:spLocks/>
          </p:cNvSpPr>
          <p:nvPr/>
        </p:nvSpPr>
        <p:spPr>
          <a:xfrm>
            <a:off x="5504188" y="1027722"/>
            <a:ext cx="1224136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" name="标题 1"/>
          <p:cNvSpPr txBox="1">
            <a:spLocks/>
          </p:cNvSpPr>
          <p:nvPr/>
        </p:nvSpPr>
        <p:spPr>
          <a:xfrm>
            <a:off x="5576195" y="2096827"/>
            <a:ext cx="1075823" cy="2572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Docker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4235330" y="2929993"/>
            <a:ext cx="504056" cy="44543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smtClean="0">
                <a:ea typeface="华文中宋" panose="02010600040101010101" pitchFamily="2" charset="-122"/>
              </a:rPr>
              <a:t>Tomcat</a:t>
            </a:r>
            <a:endParaRPr lang="zh-CN" altLang="en-US" sz="1000" dirty="0">
              <a:ea typeface="华文中宋" panose="02010600040101010101" pitchFamily="2" charset="-122"/>
            </a:endParaRPr>
          </a:p>
        </p:txBody>
      </p:sp>
      <p:sp>
        <p:nvSpPr>
          <p:cNvPr id="92" name="标题 1"/>
          <p:cNvSpPr txBox="1">
            <a:spLocks/>
          </p:cNvSpPr>
          <p:nvPr/>
        </p:nvSpPr>
        <p:spPr>
          <a:xfrm>
            <a:off x="4163322" y="2556719"/>
            <a:ext cx="1224136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3" name="标题 1"/>
          <p:cNvSpPr txBox="1">
            <a:spLocks/>
          </p:cNvSpPr>
          <p:nvPr/>
        </p:nvSpPr>
        <p:spPr>
          <a:xfrm>
            <a:off x="4235330" y="344744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4" name="标题 1"/>
          <p:cNvSpPr txBox="1">
            <a:spLocks/>
          </p:cNvSpPr>
          <p:nvPr/>
        </p:nvSpPr>
        <p:spPr>
          <a:xfrm>
            <a:off x="4807097" y="2929993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5" name="标题 1"/>
          <p:cNvSpPr txBox="1">
            <a:spLocks/>
          </p:cNvSpPr>
          <p:nvPr/>
        </p:nvSpPr>
        <p:spPr>
          <a:xfrm>
            <a:off x="4807097" y="3447441"/>
            <a:ext cx="504056" cy="44543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smtClean="0">
                <a:ea typeface="华文中宋" panose="02010600040101010101" pitchFamily="2" charset="-122"/>
              </a:rPr>
              <a:t>PHP</a:t>
            </a:r>
            <a:endParaRPr lang="zh-CN" altLang="en-US" sz="1000" dirty="0">
              <a:ea typeface="华文中宋" panose="02010600040101010101" pitchFamily="2" charset="-122"/>
            </a:endParaRPr>
          </a:p>
        </p:txBody>
      </p:sp>
      <p:sp>
        <p:nvSpPr>
          <p:cNvPr id="96" name="标题 1"/>
          <p:cNvSpPr txBox="1">
            <a:spLocks/>
          </p:cNvSpPr>
          <p:nvPr/>
        </p:nvSpPr>
        <p:spPr>
          <a:xfrm>
            <a:off x="5576196" y="2929993"/>
            <a:ext cx="504056" cy="445439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smtClean="0">
                <a:ea typeface="华文中宋" panose="02010600040101010101" pitchFamily="2" charset="-122"/>
              </a:rPr>
              <a:t>Jenkins</a:t>
            </a:r>
            <a:endParaRPr lang="zh-CN" altLang="en-US" sz="1000" dirty="0">
              <a:ea typeface="华文中宋" panose="02010600040101010101" pitchFamily="2" charset="-122"/>
            </a:endParaRPr>
          </a:p>
        </p:txBody>
      </p:sp>
      <p:sp>
        <p:nvSpPr>
          <p:cNvPr id="97" name="标题 1"/>
          <p:cNvSpPr txBox="1">
            <a:spLocks/>
          </p:cNvSpPr>
          <p:nvPr/>
        </p:nvSpPr>
        <p:spPr>
          <a:xfrm>
            <a:off x="5504188" y="2556719"/>
            <a:ext cx="1224136" cy="14401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Node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8" name="标题 1"/>
          <p:cNvSpPr txBox="1">
            <a:spLocks/>
          </p:cNvSpPr>
          <p:nvPr/>
        </p:nvSpPr>
        <p:spPr>
          <a:xfrm>
            <a:off x="5576196" y="3447441"/>
            <a:ext cx="504056" cy="445439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9" name="标题 1"/>
          <p:cNvSpPr txBox="1">
            <a:spLocks/>
          </p:cNvSpPr>
          <p:nvPr/>
        </p:nvSpPr>
        <p:spPr>
          <a:xfrm>
            <a:off x="6147963" y="2929993"/>
            <a:ext cx="504056" cy="962887"/>
          </a:xfrm>
          <a:prstGeom prst="snip1Rect">
            <a:avLst/>
          </a:prstGeom>
          <a:ln w="3175"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POD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1" name="标题 1"/>
          <p:cNvSpPr txBox="1">
            <a:spLocks/>
          </p:cNvSpPr>
          <p:nvPr/>
        </p:nvSpPr>
        <p:spPr>
          <a:xfrm>
            <a:off x="5576195" y="1806439"/>
            <a:ext cx="1075823" cy="2572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Kubelet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2" name="标题 1"/>
          <p:cNvSpPr txBox="1">
            <a:spLocks/>
          </p:cNvSpPr>
          <p:nvPr/>
        </p:nvSpPr>
        <p:spPr>
          <a:xfrm>
            <a:off x="5576195" y="1491630"/>
            <a:ext cx="1075823" cy="257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OpenShift-Node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3" name="标题 1"/>
          <p:cNvSpPr txBox="1">
            <a:spLocks/>
          </p:cNvSpPr>
          <p:nvPr/>
        </p:nvSpPr>
        <p:spPr>
          <a:xfrm>
            <a:off x="659874" y="4439891"/>
            <a:ext cx="1382612" cy="37123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1100"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OpenShift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5112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244</Words>
  <Application>Microsoft Office PowerPoint</Application>
  <PresentationFormat>全屏显示(16:9)</PresentationFormat>
  <Paragraphs>136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开源容器云OpenShift</dc:title>
  <dc:creator>Nicholas</dc:creator>
  <cp:lastModifiedBy>Nico</cp:lastModifiedBy>
  <cp:revision>203</cp:revision>
  <dcterms:created xsi:type="dcterms:W3CDTF">2016-09-27T14:58:40Z</dcterms:created>
  <dcterms:modified xsi:type="dcterms:W3CDTF">2016-10-08T14:31:15Z</dcterms:modified>
</cp:coreProperties>
</file>