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67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71" r:id="rId9"/>
    <p:sldId id="273" r:id="rId10"/>
    <p:sldId id="260" r:id="rId11"/>
    <p:sldId id="269" r:id="rId12"/>
    <p:sldId id="270" r:id="rId13"/>
    <p:sldId id="272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704" y="-64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8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5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3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1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6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/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15" y="-858054"/>
            <a:ext cx="7886700" cy="2852737"/>
          </a:xfrm>
        </p:spPr>
        <p:txBody>
          <a:bodyPr/>
          <a:lstStyle/>
          <a:p>
            <a:r>
              <a:rPr lang="zh-CN" altLang="en-US" dirty="0" smtClean="0"/>
              <a:t>实践出真知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好不好用拿出来溜溜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199" y="2684583"/>
            <a:ext cx="7886700" cy="1500187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•"/>
            </a:pPr>
            <a:r>
              <a:rPr lang="zh-CN" altLang="en-US" sz="3200" dirty="0" smtClean="0"/>
              <a:t>构建一个批处理程序</a:t>
            </a:r>
            <a:endParaRPr lang="en-US" altLang="zh-CN" sz="3200" dirty="0" smtClean="0"/>
          </a:p>
          <a:p>
            <a:pPr marL="342900" indent="-342900">
              <a:buFontTx/>
              <a:buChar char="•"/>
            </a:pPr>
            <a:r>
              <a:rPr lang="zh-CN" altLang="en-US" sz="3200" dirty="0" smtClean="0"/>
              <a:t>构建一个流式程序</a:t>
            </a:r>
            <a:endParaRPr lang="en-US" altLang="zh-CN" sz="3200" dirty="0" smtClean="0"/>
          </a:p>
          <a:p>
            <a:pPr marL="342900" indent="-342900">
              <a:buFontTx/>
              <a:buChar char="•"/>
            </a:pPr>
            <a:r>
              <a:rPr lang="zh-CN" altLang="en-US" sz="3200" dirty="0" smtClean="0"/>
              <a:t>构建一个即系查询程序</a:t>
            </a:r>
            <a:endParaRPr lang="en-US" altLang="zh-CN" sz="3200" dirty="0" smtClean="0"/>
          </a:p>
          <a:p>
            <a:pPr marL="342900" indent="-342900">
              <a:buFontTx/>
              <a:buChar char="•"/>
            </a:pPr>
            <a:r>
              <a:rPr lang="zh-CN" altLang="en-US" sz="3200" dirty="0" smtClean="0"/>
              <a:t>构建一个机器学习程序</a:t>
            </a:r>
            <a:r>
              <a:rPr lang="en-US" altLang="zh-CN" sz="3200" dirty="0" smtClean="0"/>
              <a:t>(Bonus)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5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构建一个流式处理程序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84" y="3180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r>
              <a:rPr lang="zh-CN" altLang="zh-CN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3513" y="371403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/p/d10edd6c7cf9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29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只要三步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84" y="3180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5669" y="3236129"/>
            <a:ext cx="704618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/>
              <a:t>写配置</a:t>
            </a:r>
            <a:endParaRPr kumimoji="1"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/>
              <a:t>提交</a:t>
            </a:r>
            <a:endParaRPr kumimoji="1"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400" dirty="0" smtClean="0"/>
              <a:t>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6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构建一个批处理程序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84" y="3180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r>
              <a:rPr lang="zh-CN" altLang="zh-CN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3946" y="4628894"/>
            <a:ext cx="72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gist.github.com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allwefantasy</a:t>
            </a:r>
            <a:r>
              <a:rPr kumimoji="1" lang="en-US" altLang="zh-CN" dirty="0"/>
              <a:t>/bf28ff336dcaa61370489a8187e397c2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81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构建一个交互式查询程序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84" y="3180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r>
              <a:rPr lang="zh-CN" altLang="zh-CN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3946" y="4628894"/>
            <a:ext cx="72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gist.github.com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allwefantasy</a:t>
            </a:r>
            <a:r>
              <a:rPr kumimoji="1" lang="en-US" altLang="zh-CN" dirty="0"/>
              <a:t>/bf28ff336dcaa61370489a8187e397c2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7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构建一个批处理程序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84" y="3180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  <a:r>
              <a:rPr lang="zh-CN" altLang="zh-CN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3946" y="4628894"/>
            <a:ext cx="41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/p/ab2d34674ffb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7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机器学习相关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908" y="21424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StreamingPro</a:t>
            </a:r>
            <a:r>
              <a:rPr lang="zh-CN" altLang="en-US" dirty="0" smtClean="0"/>
              <a:t> 将模型训练抽象为：计算</a:t>
            </a:r>
            <a:r>
              <a:rPr lang="en-US" altLang="zh-CN" dirty="0" smtClean="0"/>
              <a:t>+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一个典型的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过程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9872" y="5202385"/>
            <a:ext cx="421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/p/ba78244d463d</a:t>
            </a:r>
            <a:endParaRPr kumimoji="1" lang="zh-CN" alt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5719" y="38650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/>
              <a:t>StreamingPro</a:t>
            </a:r>
            <a:r>
              <a:rPr lang="zh-CN" altLang="en-US" sz="3200" dirty="0" smtClean="0"/>
              <a:t> 将预测抽象为：</a:t>
            </a:r>
            <a:r>
              <a:rPr lang="en-US" altLang="zh-CN" sz="3200" dirty="0" smtClean="0"/>
              <a:t>UDF</a:t>
            </a:r>
            <a:r>
              <a:rPr lang="zh-CN" altLang="en-US" sz="3200" dirty="0" smtClean="0"/>
              <a:t>函数</a:t>
            </a:r>
            <a:endParaRPr lang="en-US" sz="3200" dirty="0"/>
          </a:p>
          <a:p>
            <a:r>
              <a:rPr lang="zh-CN" altLang="en-US" sz="3200" dirty="0" smtClean="0"/>
              <a:t>也是一个典型的</a:t>
            </a:r>
            <a:r>
              <a:rPr lang="en-US" altLang="zh-CN" sz="3200" dirty="0" smtClean="0"/>
              <a:t>ETL</a:t>
            </a:r>
            <a:r>
              <a:rPr lang="zh-CN" altLang="en-US" sz="3200" dirty="0" smtClean="0"/>
              <a:t>过程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043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StreamingPro</a:t>
            </a:r>
            <a:r>
              <a:rPr lang="zh-CN" altLang="en-US" dirty="0" smtClean="0"/>
              <a:t> 带来的好处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908" y="21424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继承了</a:t>
            </a:r>
            <a:r>
              <a:rPr lang="en-US" altLang="zh-CN" sz="2800" dirty="0" smtClean="0"/>
              <a:t>Spark</a:t>
            </a:r>
            <a:r>
              <a:rPr lang="zh-CN" altLang="en-US" sz="2800" dirty="0" smtClean="0"/>
              <a:t>的所有优点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2063" y="32642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SQL</a:t>
            </a:r>
            <a:r>
              <a:rPr lang="en-US" altLang="zh-CN" sz="2800" dirty="0" smtClean="0"/>
              <a:t>/Script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Graph</a:t>
            </a:r>
            <a:r>
              <a:rPr lang="zh-CN" altLang="en-US" sz="2800" dirty="0" smtClean="0"/>
              <a:t> 降低使用门槛，丰富用户群，降低成本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0598" y="44134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屏蔽底层</a:t>
            </a:r>
            <a:r>
              <a:rPr lang="en-US" altLang="zh-CN" sz="2800" dirty="0" smtClean="0"/>
              <a:t>Spark</a:t>
            </a:r>
            <a:r>
              <a:rPr lang="zh-CN" altLang="en-US" sz="2800" dirty="0" smtClean="0"/>
              <a:t>的版本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48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欢迎大家加入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3996" y="25815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allwefantasy</a:t>
            </a:r>
            <a:r>
              <a:rPr lang="en-US" sz="2800" dirty="0"/>
              <a:t>/</a:t>
            </a:r>
            <a:r>
              <a:rPr lang="en-US" sz="2800" dirty="0" err="1"/>
              <a:t>streamingpro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66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感谢大家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3996" y="25815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用户：  </a:t>
            </a:r>
            <a:r>
              <a:rPr lang="en-US" altLang="zh-CN" sz="2800" dirty="0" err="1" smtClean="0"/>
              <a:t>allwefantasy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公众号： 祝威廉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9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三个五分钟</a:t>
            </a:r>
            <a:br>
              <a:rPr lang="zh-CN" altLang="en-US" sz="4000" dirty="0"/>
            </a:br>
            <a:r>
              <a:rPr lang="zh-CN" altLang="en-US" sz="4000" dirty="0"/>
              <a:t>构建流式，批处理，交互式应用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 smtClean="0"/>
              <a:t> </a:t>
            </a:r>
            <a:r>
              <a:rPr lang="zh-CN" altLang="en-US" dirty="0" smtClean="0"/>
              <a:t>                                                       祝威廉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关于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的开发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75352" y="2625646"/>
            <a:ext cx="75692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TW" altLang="en-US" sz="3200" dirty="0"/>
              <a:t>用户友好 </a:t>
            </a:r>
            <a:r>
              <a:rPr lang="en-US" altLang="zh-TW" sz="3200" dirty="0"/>
              <a:t>(User)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dirty="0"/>
              <a:t>Contributor </a:t>
            </a:r>
            <a:r>
              <a:rPr lang="zh-CN" altLang="en-US" sz="3200" dirty="0"/>
              <a:t>友好 </a:t>
            </a:r>
            <a:r>
              <a:rPr lang="en-US" altLang="zh-CN" sz="3200" dirty="0"/>
              <a:t>(Developer)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3200" dirty="0"/>
              <a:t>做周边难 </a:t>
            </a:r>
            <a:r>
              <a:rPr lang="en-US" altLang="zh-CN" sz="3200" dirty="0"/>
              <a:t>(third-party project based on Spark)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50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43" y="5114004"/>
            <a:ext cx="7886700" cy="695347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StreamingPro</a:t>
            </a:r>
            <a:r>
              <a:rPr lang="en-US" altLang="zh-TW" sz="2400" dirty="0"/>
              <a:t>,</a:t>
            </a:r>
            <a:r>
              <a:rPr lang="zh-TW" altLang="en-US" sz="2400" dirty="0"/>
              <a:t>基于</a:t>
            </a:r>
            <a:r>
              <a:rPr lang="en-US" altLang="zh-TW" sz="2400" dirty="0"/>
              <a:t>Spark </a:t>
            </a:r>
            <a:r>
              <a:rPr lang="zh-TW" altLang="en-US" sz="2400" dirty="0"/>
              <a:t>的周边产品，让</a:t>
            </a:r>
            <a:r>
              <a:rPr lang="en-US" altLang="zh-TW" sz="2400" dirty="0"/>
              <a:t>Spark</a:t>
            </a:r>
            <a:r>
              <a:rPr lang="zh-TW" altLang="en-US" sz="2400" dirty="0"/>
              <a:t>更易用</a:t>
            </a:r>
            <a:endParaRPr 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186" b="11186"/>
          <a:stretch>
            <a:fillRect/>
          </a:stretch>
        </p:blipFill>
        <p:spPr>
          <a:xfrm>
            <a:off x="768080" y="155774"/>
            <a:ext cx="7449077" cy="4694378"/>
          </a:xfrm>
        </p:spPr>
      </p:pic>
    </p:spTree>
    <p:extLst>
      <p:ext uri="{BB962C8B-B14F-4D97-AF65-F5344CB8AC3E}">
        <p14:creationId xmlns:p14="http://schemas.microsoft.com/office/powerpoint/2010/main" val="277360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4" y="0"/>
            <a:ext cx="7886700" cy="2852737"/>
          </a:xfrm>
        </p:spPr>
        <p:txBody>
          <a:bodyPr/>
          <a:lstStyle/>
          <a:p>
            <a:r>
              <a:rPr lang="en-US" altLang="zh-CN" dirty="0" err="1" smtClean="0"/>
              <a:t>StreamingPro</a:t>
            </a:r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43" y="3371026"/>
            <a:ext cx="7886700" cy="1500187"/>
          </a:xfrm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dirty="0" smtClean="0"/>
              <a:t>开发能玩转大数据</a:t>
            </a:r>
            <a:endParaRPr lang="en-US" altLang="zh-CN" dirty="0" smtClean="0"/>
          </a:p>
          <a:p>
            <a:pPr marL="342900" indent="-342900">
              <a:buFontTx/>
              <a:buChar char="•"/>
            </a:pPr>
            <a:r>
              <a:rPr lang="zh-CN" altLang="en-US" dirty="0" smtClean="0"/>
              <a:t>产品</a:t>
            </a:r>
            <a:r>
              <a:rPr lang="zh-CN" altLang="en-US" dirty="0"/>
              <a:t>能玩转大数据</a:t>
            </a:r>
            <a:endParaRPr lang="en-US" altLang="zh-CN" dirty="0" smtClean="0"/>
          </a:p>
          <a:p>
            <a:pPr marL="342900" indent="-342900">
              <a:buFontTx/>
              <a:buChar char="•"/>
            </a:pPr>
            <a:r>
              <a:rPr lang="zh-CN" altLang="en-US" dirty="0" smtClean="0"/>
              <a:t>分析师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算法工程师也</a:t>
            </a:r>
            <a:r>
              <a:rPr lang="zh-CN" altLang="en-US" dirty="0" smtClean="0"/>
              <a:t>能玩转大数据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4" y="0"/>
            <a:ext cx="7886700" cy="2852737"/>
          </a:xfrm>
        </p:spPr>
        <p:txBody>
          <a:bodyPr/>
          <a:lstStyle/>
          <a:p>
            <a:r>
              <a:rPr lang="en-US" altLang="zh-CN" dirty="0" err="1" smtClean="0"/>
              <a:t>StreamingPro</a:t>
            </a:r>
            <a:r>
              <a:rPr lang="zh-CN" altLang="en-US" dirty="0" smtClean="0"/>
              <a:t>特点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43" y="3371026"/>
            <a:ext cx="7886700" cy="1500187"/>
          </a:xfrm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dirty="0" smtClean="0"/>
              <a:t>无编码</a:t>
            </a:r>
            <a:endParaRPr lang="en-US" altLang="zh-CN" dirty="0" smtClean="0"/>
          </a:p>
          <a:p>
            <a:pPr marL="342900" indent="-342900">
              <a:buFontTx/>
              <a:buChar char="•"/>
            </a:pPr>
            <a:r>
              <a:rPr lang="zh-CN" altLang="en-US" dirty="0" smtClean="0"/>
              <a:t>配置化</a:t>
            </a:r>
            <a:r>
              <a:rPr lang="en-US" altLang="zh-CN" dirty="0" smtClean="0"/>
              <a:t>/SQL</a:t>
            </a:r>
            <a:r>
              <a:rPr lang="en-US" altLang="en-US" dirty="0"/>
              <a:t> </a:t>
            </a:r>
            <a:r>
              <a:rPr lang="en-US" altLang="en-US" dirty="0" smtClean="0"/>
              <a:t>Graph</a:t>
            </a:r>
            <a:endParaRPr lang="en-US" altLang="zh-CN" dirty="0" smtClean="0"/>
          </a:p>
          <a:p>
            <a:pPr marL="342900" indent="-342900">
              <a:buFontTx/>
              <a:buChar char="•"/>
            </a:pPr>
            <a:r>
              <a:rPr lang="zh-CN" altLang="en-US" dirty="0" smtClean="0"/>
              <a:t>全平台覆盖</a:t>
            </a:r>
            <a:r>
              <a:rPr lang="en-US" altLang="zh-CN" dirty="0" smtClean="0"/>
              <a:t>(</a:t>
            </a:r>
            <a:r>
              <a:rPr lang="zh-CN" altLang="en-US" dirty="0" smtClean="0"/>
              <a:t>流式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批处理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交互式查询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0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4" y="0"/>
            <a:ext cx="7886700" cy="2852737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一主二辅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43" y="3062127"/>
            <a:ext cx="7886700" cy="1500187"/>
          </a:xfrm>
        </p:spPr>
        <p:txBody>
          <a:bodyPr/>
          <a:lstStyle/>
          <a:p>
            <a:r>
              <a:rPr lang="zh-CN" altLang="en-US" dirty="0" smtClean="0"/>
              <a:t>极大降低大数据处理入门门槛，同时兼顾灵活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4" y="0"/>
            <a:ext cx="7886700" cy="2852737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zh-CN" altLang="en-US" dirty="0"/>
              <a:t> </a:t>
            </a:r>
            <a:r>
              <a:rPr lang="en-US" altLang="zh-CN" dirty="0" smtClean="0"/>
              <a:t>Graph          </a:t>
            </a:r>
            <a:r>
              <a:rPr lang="zh-CN" altLang="en-US" dirty="0" smtClean="0"/>
              <a:t>一主</a:t>
            </a:r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1104270" y="3930669"/>
            <a:ext cx="329548" cy="31589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1" name="直线连接符 10"/>
          <p:cNvCxnSpPr>
            <a:stCxn id="10" idx="6"/>
            <a:endCxn id="14" idx="3"/>
          </p:cNvCxnSpPr>
          <p:nvPr/>
        </p:nvCxnSpPr>
        <p:spPr>
          <a:xfrm flipV="1">
            <a:off x="1433818" y="3756304"/>
            <a:ext cx="1131792" cy="33231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65495" y="4752142"/>
            <a:ext cx="329548" cy="31589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01503" y="4836269"/>
            <a:ext cx="329548" cy="31589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17349" y="3486668"/>
            <a:ext cx="329548" cy="31589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31004" y="4101123"/>
            <a:ext cx="329548" cy="31589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898736" y="3830232"/>
            <a:ext cx="329548" cy="31589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96545" y="4551724"/>
            <a:ext cx="329548" cy="31589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18060" y="4253523"/>
            <a:ext cx="329548" cy="31589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1" name="直线连接符 20"/>
          <p:cNvCxnSpPr>
            <a:stCxn id="10" idx="5"/>
            <a:endCxn id="15" idx="2"/>
          </p:cNvCxnSpPr>
          <p:nvPr/>
        </p:nvCxnSpPr>
        <p:spPr>
          <a:xfrm>
            <a:off x="1385557" y="4200305"/>
            <a:ext cx="1145447" cy="5876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endCxn id="13" idx="2"/>
          </p:cNvCxnSpPr>
          <p:nvPr/>
        </p:nvCxnSpPr>
        <p:spPr>
          <a:xfrm>
            <a:off x="1401403" y="4953506"/>
            <a:ext cx="1100100" cy="4071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3" idx="6"/>
            <a:endCxn id="17" idx="3"/>
          </p:cNvCxnSpPr>
          <p:nvPr/>
        </p:nvCxnSpPr>
        <p:spPr>
          <a:xfrm flipV="1">
            <a:off x="2831051" y="4821360"/>
            <a:ext cx="1113755" cy="17285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14" idx="6"/>
            <a:endCxn id="16" idx="2"/>
          </p:cNvCxnSpPr>
          <p:nvPr/>
        </p:nvCxnSpPr>
        <p:spPr>
          <a:xfrm>
            <a:off x="2846897" y="3644617"/>
            <a:ext cx="1051839" cy="34356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6"/>
            <a:endCxn id="16" idx="3"/>
          </p:cNvCxnSpPr>
          <p:nvPr/>
        </p:nvCxnSpPr>
        <p:spPr>
          <a:xfrm flipV="1">
            <a:off x="2860552" y="4099868"/>
            <a:ext cx="1086445" cy="15920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16" idx="5"/>
            <a:endCxn id="18" idx="1"/>
          </p:cNvCxnSpPr>
          <p:nvPr/>
        </p:nvCxnSpPr>
        <p:spPr>
          <a:xfrm>
            <a:off x="4180023" y="4099868"/>
            <a:ext cx="586298" cy="1999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7" idx="6"/>
            <a:endCxn id="18" idx="3"/>
          </p:cNvCxnSpPr>
          <p:nvPr/>
        </p:nvCxnSpPr>
        <p:spPr>
          <a:xfrm flipV="1">
            <a:off x="4226093" y="4523159"/>
            <a:ext cx="540228" cy="18651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0936" y="3558389"/>
            <a:ext cx="156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Source</a:t>
            </a:r>
            <a:r>
              <a:rPr lang="en-US" altLang="zh-CN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/>
              <a:t>table)</a:t>
            </a:r>
          </a:p>
        </p:txBody>
      </p:sp>
      <p:sp>
        <p:nvSpPr>
          <p:cNvPr id="47" name="矩形 46"/>
          <p:cNvSpPr/>
          <p:nvPr/>
        </p:nvSpPr>
        <p:spPr>
          <a:xfrm>
            <a:off x="2416815" y="3164608"/>
            <a:ext cx="69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Table</a:t>
            </a:r>
          </a:p>
        </p:txBody>
      </p:sp>
      <p:sp>
        <p:nvSpPr>
          <p:cNvPr id="48" name="矩形 47"/>
          <p:cNvSpPr/>
          <p:nvPr/>
        </p:nvSpPr>
        <p:spPr>
          <a:xfrm>
            <a:off x="3866478" y="41772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</a:p>
        </p:txBody>
      </p:sp>
      <p:sp>
        <p:nvSpPr>
          <p:cNvPr id="49" name="矩形 48"/>
          <p:cNvSpPr/>
          <p:nvPr/>
        </p:nvSpPr>
        <p:spPr>
          <a:xfrm>
            <a:off x="4943065" y="4366207"/>
            <a:ext cx="147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Output(table)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1779392" y="501237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SQL</a:t>
            </a:r>
          </a:p>
        </p:txBody>
      </p:sp>
      <p:sp>
        <p:nvSpPr>
          <p:cNvPr id="51" name="矩形 50"/>
          <p:cNvSpPr/>
          <p:nvPr/>
        </p:nvSpPr>
        <p:spPr>
          <a:xfrm>
            <a:off x="1683804" y="413848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SQL</a:t>
            </a:r>
          </a:p>
        </p:txBody>
      </p:sp>
      <p:sp>
        <p:nvSpPr>
          <p:cNvPr id="52" name="矩形 51"/>
          <p:cNvSpPr/>
          <p:nvPr/>
        </p:nvSpPr>
        <p:spPr>
          <a:xfrm>
            <a:off x="122707" y="4980663"/>
            <a:ext cx="155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Source</a:t>
            </a:r>
            <a:r>
              <a:rPr lang="zh-CN" altLang="zh-CN" dirty="0"/>
              <a:t>2</a:t>
            </a:r>
            <a:r>
              <a:rPr lang="en-US" altLang="zh-CN" dirty="0" smtClean="0"/>
              <a:t>(table)</a:t>
            </a:r>
            <a:endParaRPr lang="en-US" altLang="zh-CN" dirty="0"/>
          </a:p>
        </p:txBody>
      </p:sp>
      <p:sp>
        <p:nvSpPr>
          <p:cNvPr id="55" name="矩形 54"/>
          <p:cNvSpPr/>
          <p:nvPr/>
        </p:nvSpPr>
        <p:spPr>
          <a:xfrm>
            <a:off x="2885480" y="374249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049343" y="3277093"/>
            <a:ext cx="2798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蓝圆： </a:t>
            </a:r>
            <a:r>
              <a:rPr kumimoji="1" lang="en-US" altLang="zh-CN" dirty="0" smtClean="0"/>
              <a:t>Table(</a:t>
            </a:r>
            <a:r>
              <a:rPr kumimoji="1" lang="zh-CN" altLang="en-US" dirty="0" smtClean="0"/>
              <a:t>输入和输出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线：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 或者</a:t>
            </a:r>
            <a:r>
              <a:rPr kumimoji="1" lang="en-US" altLang="zh-CN" dirty="0" smtClean="0"/>
              <a:t>Script</a:t>
            </a:r>
          </a:p>
          <a:p>
            <a:r>
              <a:rPr kumimoji="1" lang="zh-CN" altLang="en-US" dirty="0" smtClean="0"/>
              <a:t>绿圆： </a:t>
            </a:r>
            <a:r>
              <a:rPr kumimoji="1" lang="en-US" altLang="zh-CN" dirty="0" err="1" smtClean="0"/>
              <a:t>tempTable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71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4" y="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Script/UDM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二辅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43" y="3758509"/>
            <a:ext cx="7886700" cy="15001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支持脚本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script),</a:t>
            </a:r>
            <a:r>
              <a:rPr lang="zh-CN" altLang="en-US" dirty="0" smtClean="0"/>
              <a:t>对于复杂文本处理有奇效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可替换</a:t>
            </a:r>
            <a:r>
              <a:rPr lang="en-US" altLang="zh-CN" dirty="0" smtClean="0"/>
              <a:t>SQL,</a:t>
            </a:r>
            <a:r>
              <a:rPr lang="zh-CN" altLang="en-US" dirty="0" smtClean="0"/>
              <a:t>输入输出都是表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用户自定义模块</a:t>
            </a:r>
            <a:r>
              <a:rPr lang="zh-CN" altLang="zh-CN" dirty="0" smtClean="0"/>
              <a:t>,</a:t>
            </a:r>
            <a:r>
              <a:rPr lang="zh-CN" altLang="en-US" dirty="0" smtClean="0"/>
              <a:t>如果现有模块无法满足你，开发自己的模块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280</Words>
  <Application>Microsoft Macintosh PowerPoint</Application>
  <PresentationFormat>全屏显示(4:3)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主题</vt:lpstr>
      <vt:lpstr>Custom Design</vt:lpstr>
      <vt:lpstr>自定义设计方案</vt:lpstr>
      <vt:lpstr>1_Custom Design</vt:lpstr>
      <vt:lpstr>PowerPoint 演示文稿</vt:lpstr>
      <vt:lpstr>三个五分钟 构建流式，批处理，交互式应用</vt:lpstr>
      <vt:lpstr>         关于Spark的开发</vt:lpstr>
      <vt:lpstr>StreamingPro,基于Spark 的周边产品，让Spark更易用</vt:lpstr>
      <vt:lpstr>StreamingPro目标</vt:lpstr>
      <vt:lpstr>StreamingPro特点</vt:lpstr>
      <vt:lpstr>数据处理/查询之 一主二辅</vt:lpstr>
      <vt:lpstr>SQL Graph          一主</vt:lpstr>
      <vt:lpstr>Script/UDM        (二辅)</vt:lpstr>
      <vt:lpstr>实践出真知 好不好用拿出来溜溜</vt:lpstr>
      <vt:lpstr>构建一个流式处理程序</vt:lpstr>
      <vt:lpstr>只要三步</vt:lpstr>
      <vt:lpstr>构建一个批处理程序</vt:lpstr>
      <vt:lpstr>构建一个交互式查询程序</vt:lpstr>
      <vt:lpstr>构建一个批处理程序</vt:lpstr>
      <vt:lpstr>机器学习相关</vt:lpstr>
      <vt:lpstr>StreamingPro 带来的好处</vt:lpstr>
      <vt:lpstr>欢迎大家加入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William Zhu</cp:lastModifiedBy>
  <cp:revision>60</cp:revision>
  <dcterms:created xsi:type="dcterms:W3CDTF">2016-09-21T09:31:00Z</dcterms:created>
  <dcterms:modified xsi:type="dcterms:W3CDTF">2016-10-09T06:52:28Z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