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</p:sldMasterIdLst>
  <p:notesMasterIdLst>
    <p:notesMasterId r:id="rId18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69"/>
    <p:restoredTop sz="82418"/>
  </p:normalViewPr>
  <p:slideViewPr>
    <p:cSldViewPr snapToGrid="0" showGuides="1">
      <p:cViewPr varScale="1">
        <p:scale>
          <a:sx n="97" d="100"/>
          <a:sy n="97" d="100"/>
        </p:scale>
        <p:origin x="208" y="328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430882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445" y="-1905"/>
            <a:ext cx="12200890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9526" y="5776486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0" y="5698273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便捷的实施落地</a:t>
            </a:r>
            <a:endParaRPr kumimoji="1"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4733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插件化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加强核心功能的版本控制，处理定制开发与产品主线的</a:t>
            </a:r>
            <a:r>
              <a:rPr lang="en-US" altLang="zh-CN" dirty="0" err="1" smtClean="0"/>
              <a:t>mis</a:t>
            </a:r>
            <a:r>
              <a:rPr lang="en-US" altLang="zh-CN" dirty="0" smtClean="0"/>
              <a:t>-match . </a:t>
            </a:r>
            <a:r>
              <a:rPr lang="zh-CN" altLang="en-US" dirty="0" smtClean="0"/>
              <a:t>核心功能顺势而为</a:t>
            </a:r>
          </a:p>
          <a:p>
            <a:r>
              <a:rPr lang="zh-CN" altLang="en-US" dirty="0" smtClean="0"/>
              <a:t>组件少</a:t>
            </a:r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&gt;=1.12</a:t>
            </a:r>
            <a:endParaRPr lang="zh-CN" altLang="en-US" dirty="0"/>
          </a:p>
          <a:p>
            <a:pPr lvl="1"/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对接用户</a:t>
            </a:r>
            <a:r>
              <a:rPr lang="en-US" altLang="zh-CN" dirty="0" smtClean="0"/>
              <a:t>LDAP</a:t>
            </a:r>
            <a:endParaRPr lang="zh-CN" altLang="en-US" dirty="0"/>
          </a:p>
          <a:p>
            <a:pPr lvl="1"/>
            <a:r>
              <a:rPr lang="en-US" altLang="zh-CN" dirty="0" smtClean="0"/>
              <a:t>Rolex</a:t>
            </a:r>
            <a:r>
              <a:rPr lang="zh-CN" altLang="en-US" dirty="0" smtClean="0"/>
              <a:t>（自研后台）可横向扩展</a:t>
            </a:r>
          </a:p>
          <a:p>
            <a:pPr lvl="1"/>
            <a:r>
              <a:rPr lang="en-US" altLang="zh-CN" dirty="0" err="1" smtClean="0"/>
              <a:t>BlackMamba</a:t>
            </a:r>
            <a:r>
              <a:rPr lang="zh-CN" altLang="en-US" dirty="0" smtClean="0"/>
              <a:t>（前端）可横向扩展</a:t>
            </a:r>
          </a:p>
          <a:p>
            <a:r>
              <a:rPr lang="en-US" altLang="zh-CN" dirty="0" err="1" smtClean="0"/>
              <a:t>Cli</a:t>
            </a:r>
            <a:r>
              <a:rPr lang="zh-CN" altLang="en-US" dirty="0" smtClean="0"/>
              <a:t> 客户端－</a:t>
            </a:r>
            <a:r>
              <a:rPr lang="en-US" altLang="zh-CN" dirty="0"/>
              <a:t>&gt;</a:t>
            </a:r>
            <a:r>
              <a:rPr lang="zh-CN" altLang="en-US" dirty="0" smtClean="0"/>
              <a:t>便捷操作</a:t>
            </a:r>
            <a:endParaRPr lang="en-US" altLang="zh-CN" dirty="0" smtClean="0"/>
          </a:p>
          <a:p>
            <a:r>
              <a:rPr lang="zh-CN" altLang="en-US" dirty="0" smtClean="0"/>
              <a:t>谨慎引入第三方组件</a:t>
            </a:r>
          </a:p>
          <a:p>
            <a:r>
              <a:rPr lang="zh-CN" altLang="en-US" dirty="0" smtClean="0"/>
              <a:t>更多的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扎根 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 </a:t>
            </a:r>
            <a:r>
              <a:rPr lang="zh-CN" altLang="en-US" dirty="0" smtClean="0"/>
              <a:t>底层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路线图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V1.0: </a:t>
            </a:r>
            <a:r>
              <a:rPr lang="zh-CN" altLang="en-US" dirty="0"/>
              <a:t>集百家之长</a:t>
            </a:r>
            <a:r>
              <a:rPr lang="en-US" altLang="zh-CN" dirty="0"/>
              <a:t> - &gt; </a:t>
            </a:r>
            <a:endParaRPr lang="zh-CN" altLang="en-US" dirty="0"/>
          </a:p>
          <a:p>
            <a:r>
              <a:rPr lang="en-US" altLang="zh-CN" dirty="0"/>
              <a:t>V2.0: </a:t>
            </a:r>
            <a:r>
              <a:rPr lang="zh-CN" altLang="en-US" dirty="0"/>
              <a:t>审计，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stream, </a:t>
            </a:r>
            <a:r>
              <a:rPr lang="zh-CN" altLang="en-US" dirty="0"/>
              <a:t>基于 </a:t>
            </a:r>
            <a:r>
              <a:rPr lang="en-US" altLang="zh-CN" dirty="0"/>
              <a:t>V1.0 </a:t>
            </a:r>
            <a:r>
              <a:rPr lang="zh-CN" altLang="en-US" dirty="0"/>
              <a:t>的功能完善</a:t>
            </a:r>
            <a:r>
              <a:rPr lang="en-US" altLang="zh-CN" dirty="0"/>
              <a:t>,</a:t>
            </a:r>
            <a:r>
              <a:rPr lang="zh-CN" altLang="en-US" dirty="0"/>
              <a:t> 查缺补漏</a:t>
            </a:r>
            <a:r>
              <a:rPr lang="en-US" altLang="zh-CN" dirty="0"/>
              <a:t>,</a:t>
            </a:r>
            <a:r>
              <a:rPr lang="zh-CN" altLang="en-US" dirty="0"/>
              <a:t>主机标签</a:t>
            </a:r>
            <a:endParaRPr lang="en-US" altLang="zh-CN" dirty="0"/>
          </a:p>
          <a:p>
            <a:r>
              <a:rPr lang="en-US" altLang="zh-CN" dirty="0"/>
              <a:t>V3.0: </a:t>
            </a:r>
            <a:r>
              <a:rPr lang="zh-CN" altLang="en-US" dirty="0"/>
              <a:t>日志存储（插件化）</a:t>
            </a:r>
          </a:p>
          <a:p>
            <a:r>
              <a:rPr lang="en-US" altLang="zh-CN" dirty="0"/>
              <a:t>V4.0: </a:t>
            </a:r>
            <a:r>
              <a:rPr lang="zh-CN" altLang="en-US" dirty="0"/>
              <a:t>分布式存储插件化</a:t>
            </a:r>
            <a:endParaRPr lang="en-US" altLang="zh-CN" dirty="0"/>
          </a:p>
          <a:p>
            <a:r>
              <a:rPr lang="zh-CN" altLang="en-US" dirty="0"/>
              <a:t>长远：国内产品同质化严重，我们该</a:t>
            </a:r>
            <a:r>
              <a:rPr lang="zh-CN" altLang="en-US" dirty="0" smtClean="0"/>
              <a:t>怎么办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14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/>
              <a:t>Go</a:t>
            </a:r>
            <a:r>
              <a:rPr lang="zh-CN" altLang="en-US" dirty="0"/>
              <a:t> 核心开发</a:t>
            </a:r>
            <a:r>
              <a:rPr lang="en-US" altLang="zh-CN" dirty="0"/>
              <a:t> * 90% </a:t>
            </a:r>
            <a:r>
              <a:rPr lang="zh-CN" altLang="en-US" dirty="0"/>
              <a:t>时间 </a:t>
            </a:r>
            <a:r>
              <a:rPr lang="zh-CN" altLang="en-US" dirty="0" smtClean="0"/>
              <a:t>投入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 个前端开发</a:t>
            </a:r>
            <a:r>
              <a:rPr lang="en-US" altLang="zh-CN" dirty="0"/>
              <a:t> * 90%</a:t>
            </a:r>
            <a:r>
              <a:rPr lang="zh-CN" altLang="en-US" dirty="0"/>
              <a:t>时间 </a:t>
            </a:r>
            <a:r>
              <a:rPr lang="zh-CN" altLang="en-US" dirty="0" smtClean="0"/>
              <a:t>投入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2016.7.7 </a:t>
            </a:r>
            <a:r>
              <a:rPr lang="zh-CN" altLang="en-US" dirty="0"/>
              <a:t>第一次代码提交至</a:t>
            </a:r>
            <a:r>
              <a:rPr lang="zh-CN" altLang="en-US" dirty="0" smtClean="0"/>
              <a:t>今，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个月周期发布</a:t>
            </a:r>
            <a:r>
              <a:rPr kumimoji="1" lang="en-US" altLang="zh-CN" dirty="0" smtClean="0"/>
              <a:t>V1.0</a:t>
            </a:r>
            <a:endParaRPr kumimoji="1" lang="zh-CN" altLang="en-US" dirty="0" smtClean="0"/>
          </a:p>
          <a:p>
            <a:r>
              <a:rPr kumimoji="1" lang="zh-CN" altLang="en-US" dirty="0" smtClean="0"/>
              <a:t>可以扫码关注此开源项目</a:t>
            </a:r>
            <a:r>
              <a:rPr kumimoji="1" lang="en-US" altLang="zh-CN" dirty="0" smtClean="0"/>
              <a:t>Crane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82" y="3348383"/>
            <a:ext cx="3060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 smtClean="0"/>
              <a:t>crane.shurenyun.com</a:t>
            </a:r>
            <a:r>
              <a:rPr kumimoji="1" lang="en-US" altLang="zh-CN" dirty="0" smtClean="0"/>
              <a:t>/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165"/>
            <a:ext cx="10058400" cy="55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重新打造一</a:t>
            </a:r>
            <a:r>
              <a:rPr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个</a:t>
            </a:r>
            <a:br>
              <a:rPr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</a:br>
            <a:r>
              <a:rPr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开源</a:t>
            </a:r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容器管理面板</a:t>
            </a:r>
            <a:endParaRPr lang="en-US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肖德时 </a:t>
            </a:r>
            <a:r>
              <a:rPr lang="en-US" altLang="zh-CN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@</a:t>
            </a:r>
            <a:r>
              <a:rPr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数人云</a:t>
            </a:r>
            <a:endParaRPr lang="en-US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容器管理面板是什么</a:t>
            </a:r>
          </a:p>
          <a:p>
            <a:r>
              <a:rPr lang="en-US" altLang="zh-CN" dirty="0" smtClean="0"/>
              <a:t>Crane</a:t>
            </a:r>
            <a:r>
              <a:rPr lang="zh-CN" altLang="en-US" dirty="0" smtClean="0"/>
              <a:t>设计过程</a:t>
            </a:r>
          </a:p>
          <a:p>
            <a:r>
              <a:rPr lang="zh-CN" altLang="en-US" dirty="0"/>
              <a:t>便捷的实施落地</a:t>
            </a:r>
            <a:endParaRPr lang="zh-CN" altLang="en-US" dirty="0" smtClean="0"/>
          </a:p>
          <a:p>
            <a:r>
              <a:rPr lang="zh-CN" altLang="en-US" dirty="0" smtClean="0"/>
              <a:t>路线图</a:t>
            </a:r>
          </a:p>
          <a:p>
            <a:r>
              <a:rPr lang="zh-CN" altLang="en-US" dirty="0" smtClean="0"/>
              <a:t>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容器管理面板是</a:t>
            </a:r>
            <a:r>
              <a:rPr lang="zh-CN" altLang="en-US" dirty="0" smtClean="0"/>
              <a:t>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Docker Universal Control Plane (UCP) is the enterprise-grade cluster management solution from Docker. 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56412"/>
            <a:ext cx="10058400" cy="60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生态现状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Docker</a:t>
            </a:r>
            <a:r>
              <a:rPr kumimoji="1" lang="zh-CN" altLang="en-US" dirty="0">
                <a:solidFill>
                  <a:srgbClr val="0070C0"/>
                </a:solidFill>
              </a:rPr>
              <a:t>并没有达到企业</a:t>
            </a:r>
            <a:r>
              <a:rPr kumimoji="1" lang="zh-CN" altLang="en-US" dirty="0" smtClean="0">
                <a:solidFill>
                  <a:srgbClr val="0070C0"/>
                </a:solidFill>
              </a:rPr>
              <a:t>级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DevOps</a:t>
            </a:r>
            <a:r>
              <a:rPr kumimoji="1" lang="zh-CN" altLang="en-US" dirty="0">
                <a:solidFill>
                  <a:srgbClr val="0070C0"/>
                </a:solidFill>
              </a:rPr>
              <a:t>需求迫切，催促企业</a:t>
            </a:r>
            <a:r>
              <a:rPr kumimoji="1" lang="en-US" altLang="zh-CN" dirty="0">
                <a:solidFill>
                  <a:srgbClr val="0070C0"/>
                </a:solidFill>
              </a:rPr>
              <a:t>IT</a:t>
            </a:r>
            <a:r>
              <a:rPr kumimoji="1" lang="zh-CN" altLang="en-US" dirty="0">
                <a:solidFill>
                  <a:srgbClr val="0070C0"/>
                </a:solidFill>
              </a:rPr>
              <a:t>基础设施的</a:t>
            </a:r>
            <a:r>
              <a:rPr kumimoji="1" lang="zh-CN" altLang="en-US" dirty="0" smtClean="0">
                <a:solidFill>
                  <a:srgbClr val="0070C0"/>
                </a:solidFill>
              </a:rPr>
              <a:t>变革</a:t>
            </a:r>
          </a:p>
          <a:p>
            <a:r>
              <a:rPr kumimoji="1" lang="zh-CN" altLang="en-US" dirty="0">
                <a:solidFill>
                  <a:srgbClr val="0070C0"/>
                </a:solidFill>
              </a:rPr>
              <a:t>企业级</a:t>
            </a:r>
            <a:r>
              <a:rPr kumimoji="1" lang="zh-CN" altLang="en-US" dirty="0" smtClean="0">
                <a:solidFill>
                  <a:srgbClr val="0070C0"/>
                </a:solidFill>
              </a:rPr>
              <a:t>集群</a:t>
            </a:r>
            <a:r>
              <a:rPr kumimoji="1" lang="zh-CN" altLang="en-US" dirty="0" smtClean="0">
                <a:solidFill>
                  <a:srgbClr val="0070C0"/>
                </a:solidFill>
              </a:rPr>
              <a:t>管理并没有标准化</a:t>
            </a:r>
            <a:endParaRPr kumimoji="1" lang="zh-CN" altLang="en-US" dirty="0">
              <a:solidFill>
                <a:srgbClr val="0070C0"/>
              </a:solidFill>
            </a:endParaRPr>
          </a:p>
          <a:p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Crane</a:t>
            </a:r>
            <a:r>
              <a:rPr lang="zh-CN" altLang="en-US" dirty="0"/>
              <a:t>设计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定义功能集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74704" cy="3736123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应用编排</a:t>
            </a:r>
            <a:endParaRPr lang="en-US" altLang="zh-CN" b="1" dirty="0"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日志</a:t>
            </a:r>
            <a:r>
              <a:rPr lang="en-US" altLang="zh-CN" b="1" dirty="0">
                <a:latin typeface="Hiragino Sans GB W6" charset="-122"/>
                <a:ea typeface="Hiragino Sans GB W6" charset="-122"/>
                <a:cs typeface="Hiragino Sans GB W6" charset="-122"/>
              </a:rPr>
              <a:t>/</a:t>
            </a:r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监控</a:t>
            </a:r>
          </a:p>
          <a:p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网络管理</a:t>
            </a:r>
          </a:p>
          <a:p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插件</a:t>
            </a:r>
            <a:r>
              <a:rPr lang="en-US" altLang="zh-CN" b="1" dirty="0">
                <a:latin typeface="Hiragino Sans GB W6" charset="-122"/>
                <a:ea typeface="Hiragino Sans GB W6" charset="-122"/>
                <a:cs typeface="Hiragino Sans GB W6" charset="-122"/>
              </a:rPr>
              <a:t>-</a:t>
            </a:r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权限管理－用户管理</a:t>
            </a:r>
            <a:endParaRPr lang="en-US" altLang="zh-CN" b="1" dirty="0"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插件</a:t>
            </a:r>
            <a:r>
              <a:rPr lang="en-US" altLang="zh-CN" b="1" dirty="0">
                <a:latin typeface="Hiragino Sans GB W6" charset="-122"/>
                <a:ea typeface="Hiragino Sans GB W6" charset="-122"/>
                <a:cs typeface="Hiragino Sans GB W6" charset="-122"/>
              </a:rPr>
              <a:t>-</a:t>
            </a:r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镜像管理</a:t>
            </a:r>
            <a:endParaRPr lang="en-US" altLang="zh-CN" b="1" dirty="0"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插件</a:t>
            </a:r>
            <a:r>
              <a:rPr lang="en-US" altLang="zh-CN" b="1" dirty="0">
                <a:latin typeface="Hiragino Sans GB W6" charset="-122"/>
                <a:ea typeface="Hiragino Sans GB W6" charset="-122"/>
                <a:cs typeface="Hiragino Sans GB W6" charset="-122"/>
              </a:rPr>
              <a:t>-</a:t>
            </a:r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应用目录</a:t>
            </a:r>
            <a:endParaRPr lang="en-US" altLang="zh-CN" b="1" dirty="0"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r>
              <a:rPr lang="zh-CN" altLang="en-US" b="1" dirty="0">
                <a:latin typeface="Hiragino Sans GB W6" charset="-122"/>
                <a:ea typeface="Hiragino Sans GB W6" charset="-122"/>
                <a:cs typeface="Hiragino Sans GB W6" charset="-122"/>
              </a:rPr>
              <a:t>插件</a:t>
            </a:r>
            <a:r>
              <a:rPr lang="en-US" altLang="zh-CN" b="1" dirty="0">
                <a:latin typeface="Hiragino Sans GB W6" charset="-122"/>
                <a:ea typeface="Hiragino Sans GB W6" charset="-122"/>
                <a:cs typeface="Hiragino Sans GB W6" charset="-122"/>
              </a:rPr>
              <a:t>-</a:t>
            </a:r>
            <a:r>
              <a:rPr lang="en-US" altLang="zh-CN" b="1" dirty="0" err="1" smtClean="0">
                <a:latin typeface="Hiragino Sans GB W6" charset="-122"/>
                <a:ea typeface="Hiragino Sans GB W6" charset="-122"/>
                <a:cs typeface="Hiragino Sans GB W6" charset="-122"/>
              </a:rPr>
              <a:t>Webssh</a:t>
            </a:r>
            <a:endParaRPr lang="en-US" altLang="zh-CN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70714" y="1825624"/>
            <a:ext cx="4538870" cy="3736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插件</a:t>
            </a:r>
            <a:r>
              <a:rPr lang="en-US" altLang="zh-CN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-</a:t>
            </a:r>
            <a:r>
              <a:rPr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配置分发</a:t>
            </a:r>
            <a:r>
              <a:rPr lang="en-US" altLang="zh-CN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/</a:t>
            </a:r>
            <a:r>
              <a:rPr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配置中心</a:t>
            </a:r>
            <a:endParaRPr lang="en-US" altLang="zh-CN" b="1" dirty="0" smtClean="0"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主机管理</a:t>
            </a:r>
            <a:endParaRPr lang="en-US" altLang="zh-CN" b="1" dirty="0" smtClean="0"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单机存储管理</a:t>
            </a:r>
            <a:endParaRPr lang="en-US" altLang="zh-CN" b="1" dirty="0" smtClean="0"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pPr fontAlgn="auto">
              <a:spcAft>
                <a:spcPts val="0"/>
              </a:spcAft>
            </a:pPr>
            <a:r>
              <a:rPr lang="en-US" altLang="zh-CN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cli</a:t>
            </a:r>
            <a:endParaRPr lang="zh-CN" altLang="en-US" b="1" dirty="0" smtClean="0">
              <a:latin typeface="Hiragino Sans GB W6" charset="-122"/>
              <a:ea typeface="Hiragino Sans GB W6" charset="-122"/>
              <a:cs typeface="Hiragino Sans GB W6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系统信息</a:t>
            </a:r>
            <a:endParaRPr lang="en-US" altLang="zh-CN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Crane</a:t>
            </a:r>
            <a:r>
              <a:rPr lang="zh-CN" altLang="en-US" dirty="0"/>
              <a:t>设计过程</a:t>
            </a:r>
            <a:r>
              <a:rPr lang="en-US" altLang="zh-CN" dirty="0" smtClean="0"/>
              <a:t>-</a:t>
            </a:r>
            <a:r>
              <a:rPr lang="zh-CN" altLang="en-US" dirty="0"/>
              <a:t>应用编排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Rolling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</a:p>
          <a:p>
            <a:r>
              <a:rPr lang="zh-CN" altLang="en-US" dirty="0"/>
              <a:t>资源配额</a:t>
            </a:r>
          </a:p>
          <a:p>
            <a:r>
              <a:rPr lang="zh-CN" altLang="en-US" dirty="0"/>
              <a:t>应用隔离</a:t>
            </a:r>
            <a:r>
              <a:rPr lang="en-US" altLang="zh-CN" dirty="0"/>
              <a:t>(ACL)</a:t>
            </a:r>
          </a:p>
          <a:p>
            <a:r>
              <a:rPr lang="zh-CN" altLang="en-US" dirty="0"/>
              <a:t>扩缩 </a:t>
            </a:r>
            <a:r>
              <a:rPr lang="en-US" altLang="zh-CN" dirty="0"/>
              <a:t>-&gt; </a:t>
            </a:r>
            <a:r>
              <a:rPr lang="zh-CN" altLang="en-US" dirty="0"/>
              <a:t>收缩时的 </a:t>
            </a:r>
            <a:r>
              <a:rPr lang="en-US" altLang="zh-CN" dirty="0"/>
              <a:t>timeout</a:t>
            </a:r>
            <a:r>
              <a:rPr lang="zh-CN" altLang="en-US" dirty="0"/>
              <a:t> 策略</a:t>
            </a:r>
          </a:p>
          <a:p>
            <a:r>
              <a:rPr lang="en-US" altLang="zh-CN" dirty="0" err="1"/>
              <a:t>Webssh</a:t>
            </a:r>
            <a:endParaRPr lang="en-US" altLang="zh-CN" dirty="0"/>
          </a:p>
          <a:p>
            <a:r>
              <a:rPr lang="zh-CN" altLang="en-US" dirty="0"/>
              <a:t>批处理应用的编排</a:t>
            </a:r>
            <a:r>
              <a:rPr lang="en-US" altLang="zh-CN" dirty="0"/>
              <a:t>(V2.0 or V3.0)</a:t>
            </a:r>
          </a:p>
          <a:p>
            <a:r>
              <a:rPr lang="zh-CN" altLang="en-US" dirty="0"/>
              <a:t>实时</a:t>
            </a:r>
            <a:r>
              <a:rPr lang="en-US" altLang="zh-CN" dirty="0"/>
              <a:t>log</a:t>
            </a:r>
            <a:endParaRPr lang="zh-CN" altLang="en-US" dirty="0"/>
          </a:p>
          <a:p>
            <a:r>
              <a:rPr lang="zh-CN" altLang="en-US" dirty="0"/>
              <a:t>实时</a:t>
            </a:r>
            <a:r>
              <a:rPr lang="en-US" altLang="zh-CN" dirty="0"/>
              <a:t>stats</a:t>
            </a:r>
          </a:p>
          <a:p>
            <a:r>
              <a:rPr lang="en-US" altLang="zh-CN" dirty="0"/>
              <a:t>Task </a:t>
            </a:r>
            <a:r>
              <a:rPr lang="zh-CN" altLang="en-US" dirty="0"/>
              <a:t>历史跟踪</a:t>
            </a:r>
            <a:r>
              <a:rPr lang="en-US" altLang="zh-CN" dirty="0"/>
              <a:t>(V2.0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Crane</a:t>
            </a:r>
            <a:r>
              <a:rPr lang="zh-CN" altLang="en-US" dirty="0"/>
              <a:t>设计过程</a:t>
            </a:r>
            <a:r>
              <a:rPr lang="en-US" altLang="zh-CN" dirty="0"/>
              <a:t>-</a:t>
            </a:r>
            <a:r>
              <a:rPr lang="zh-CN" altLang="en-US" dirty="0" smtClean="0"/>
              <a:t>应用</a:t>
            </a:r>
            <a:r>
              <a:rPr lang="zh-CN" altLang="en-US" dirty="0"/>
              <a:t>编排</a:t>
            </a:r>
            <a:endParaRPr kumimoji="1" lang="zh-CN" alt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6543"/>
            <a:ext cx="9571383" cy="536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Crane</a:t>
            </a:r>
            <a:r>
              <a:rPr lang="zh-CN" altLang="en-US" dirty="0"/>
              <a:t>设计过程</a:t>
            </a:r>
            <a:r>
              <a:rPr lang="en-US" altLang="zh-CN" dirty="0"/>
              <a:t>- </a:t>
            </a:r>
            <a:r>
              <a:rPr lang="en-US" altLang="zh-CN" dirty="0" err="1" smtClean="0"/>
              <a:t>Cli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2682"/>
            <a:ext cx="10515600" cy="4256563"/>
          </a:xfrm>
        </p:spPr>
      </p:pic>
    </p:spTree>
    <p:extLst>
      <p:ext uri="{BB962C8B-B14F-4D97-AF65-F5344CB8AC3E}">
        <p14:creationId xmlns:p14="http://schemas.microsoft.com/office/powerpoint/2010/main" val="12429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343</Words>
  <Application>Microsoft Macintosh PowerPoint</Application>
  <PresentationFormat>宽屏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Calibri</vt:lpstr>
      <vt:lpstr>Calibri Light</vt:lpstr>
      <vt:lpstr>Hiragino Sans GB W6</vt:lpstr>
      <vt:lpstr>等线</vt:lpstr>
      <vt:lpstr>等线 Light</vt:lpstr>
      <vt:lpstr>宋体</vt:lpstr>
      <vt:lpstr>Arial</vt:lpstr>
      <vt:lpstr>Office 主题</vt:lpstr>
      <vt:lpstr>Custom Design</vt:lpstr>
      <vt:lpstr>自定义设计方案</vt:lpstr>
      <vt:lpstr>PowerPoint 演示文稿</vt:lpstr>
      <vt:lpstr>重新打造一个 开源容器管理面板</vt:lpstr>
      <vt:lpstr>议题</vt:lpstr>
      <vt:lpstr>容器管理面板是什么</vt:lpstr>
      <vt:lpstr>Docker生态现状</vt:lpstr>
      <vt:lpstr>Crane设计过程-定义功能集</vt:lpstr>
      <vt:lpstr>Crane设计过程-应用编排</vt:lpstr>
      <vt:lpstr>Crane设计过程-应用编排</vt:lpstr>
      <vt:lpstr>Crane设计过程- Cli</vt:lpstr>
      <vt:lpstr>便捷的实施落地</vt:lpstr>
      <vt:lpstr>路线图</vt:lpstr>
      <vt:lpstr>总结</vt:lpstr>
      <vt:lpstr>DEMO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Microsoft Office 用户</cp:lastModifiedBy>
  <cp:revision>76</cp:revision>
  <dcterms:created xsi:type="dcterms:W3CDTF">2016-09-21T09:31:00Z</dcterms:created>
  <dcterms:modified xsi:type="dcterms:W3CDTF">2016-10-09T03:52:54Z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