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0" r:id="rId3"/>
    <p:sldMasterId id="2147483678" r:id="rId4"/>
  </p:sldMasterIdLst>
  <p:notesMasterIdLst>
    <p:notesMasterId r:id="rId24"/>
  </p:notesMasterIdLst>
  <p:sldIdLst>
    <p:sldId id="256" r:id="rId5"/>
    <p:sldId id="257" r:id="rId6"/>
    <p:sldId id="269" r:id="rId7"/>
    <p:sldId id="268" r:id="rId8"/>
    <p:sldId id="258" r:id="rId9"/>
    <p:sldId id="259" r:id="rId10"/>
    <p:sldId id="270" r:id="rId11"/>
    <p:sldId id="261" r:id="rId12"/>
    <p:sldId id="281" r:id="rId13"/>
    <p:sldId id="262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79" r:id="rId23"/>
  </p:sldIdLst>
  <p:sldSz cx="9144000" cy="6858000" type="screen4x3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0" y="184"/>
      </p:cViewPr>
      <p:guideLst>
        <p:guide orient="horz" pos="216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5BE32-9A4A-1E4D-B759-06F183279815}" type="doc">
      <dgm:prSet loTypeId="urn:microsoft.com/office/officeart/2005/8/layout/hProcess9" loCatId="" qsTypeId="urn:microsoft.com/office/officeart/2005/8/quickstyle/simple4" qsCatId="simple" csTypeId="urn:microsoft.com/office/officeart/2005/8/colors/colorful4" csCatId="colorful" phldr="1"/>
      <dgm:spPr/>
    </dgm:pt>
    <dgm:pt modelId="{D5CDAB7B-F752-7744-BF84-66DB20672CAF}">
      <dgm:prSet phldrT="[文本]" custT="1"/>
      <dgm:spPr/>
      <dgm:t>
        <a:bodyPr/>
        <a:lstStyle/>
        <a:p>
          <a:r>
            <a:rPr lang="en-US" altLang="zh-CN" sz="2000" dirty="0" smtClean="0"/>
            <a:t>Start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From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2012</a:t>
          </a:r>
          <a:r>
            <a:rPr lang="zh-CN" altLang="en-US" sz="2000" dirty="0" smtClean="0"/>
            <a:t>年</a:t>
          </a:r>
          <a:r>
            <a:rPr lang="en-US" altLang="zh-CN" sz="2000" dirty="0" smtClean="0"/>
            <a:t>11</a:t>
          </a:r>
          <a:r>
            <a:rPr lang="zh-CN" altLang="en-US" sz="2000" dirty="0" smtClean="0"/>
            <a:t>月，项目名称为</a:t>
          </a:r>
          <a:r>
            <a:rPr lang="en-US" altLang="zh-CN" sz="2000" dirty="0" smtClean="0"/>
            <a:t>Marconi</a:t>
          </a:r>
          <a:endParaRPr lang="zh-CN" altLang="en-US" sz="2000" dirty="0"/>
        </a:p>
      </dgm:t>
    </dgm:pt>
    <dgm:pt modelId="{ADEAC69A-2853-1B4C-B0E0-A9F07455F0D5}" type="parTrans" cxnId="{A8881813-71DC-2F47-B446-4681DDE9DF74}">
      <dgm:prSet/>
      <dgm:spPr/>
      <dgm:t>
        <a:bodyPr/>
        <a:lstStyle/>
        <a:p>
          <a:endParaRPr lang="zh-CN" altLang="en-US"/>
        </a:p>
      </dgm:t>
    </dgm:pt>
    <dgm:pt modelId="{3E14781A-02E5-2346-BEA4-0B8FB243B098}" type="sibTrans" cxnId="{A8881813-71DC-2F47-B446-4681DDE9DF74}">
      <dgm:prSet/>
      <dgm:spPr/>
      <dgm:t>
        <a:bodyPr/>
        <a:lstStyle/>
        <a:p>
          <a:endParaRPr lang="zh-CN" altLang="en-US"/>
        </a:p>
      </dgm:t>
    </dgm:pt>
    <dgm:pt modelId="{50BB9A63-C0F9-034E-BC5D-9BF9E2C97264}">
      <dgm:prSet phldrT="[文本]" custT="1"/>
      <dgm:spPr/>
      <dgm:t>
        <a:bodyPr/>
        <a:lstStyle/>
        <a:p>
          <a:r>
            <a:rPr lang="en-US" altLang="zh-CN" sz="2000" dirty="0" smtClean="0"/>
            <a:t>2015</a:t>
          </a:r>
          <a:r>
            <a:rPr lang="zh-CN" altLang="en-US" sz="2000" dirty="0" smtClean="0"/>
            <a:t>年</a:t>
          </a:r>
          <a:r>
            <a:rPr lang="en-US" altLang="zh-CN" sz="2000" dirty="0" smtClean="0"/>
            <a:t>8</a:t>
          </a:r>
          <a:r>
            <a:rPr lang="zh-CN" altLang="en-US" sz="2000" dirty="0" smtClean="0"/>
            <a:t>月成为</a:t>
          </a:r>
          <a:r>
            <a:rPr lang="en-US" altLang="zh-CN" sz="2000" dirty="0" err="1" smtClean="0"/>
            <a:t>OpenStack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Big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Tent</a:t>
          </a:r>
          <a:r>
            <a:rPr lang="zh-CN" altLang="en-US" sz="2000" dirty="0" smtClean="0"/>
            <a:t>下正式项目</a:t>
          </a:r>
          <a:endParaRPr lang="zh-CN" altLang="en-US" sz="2000" dirty="0"/>
        </a:p>
      </dgm:t>
    </dgm:pt>
    <dgm:pt modelId="{2FA01F4C-1AB6-AA41-A074-7867F2085D24}" type="parTrans" cxnId="{E4E836D0-690C-E447-B4A7-F66E6FF1B645}">
      <dgm:prSet/>
      <dgm:spPr/>
      <dgm:t>
        <a:bodyPr/>
        <a:lstStyle/>
        <a:p>
          <a:endParaRPr lang="zh-CN" altLang="en-US"/>
        </a:p>
      </dgm:t>
    </dgm:pt>
    <dgm:pt modelId="{1A0906FB-40A5-1243-8F8C-119F19E6FC72}" type="sibTrans" cxnId="{E4E836D0-690C-E447-B4A7-F66E6FF1B645}">
      <dgm:prSet/>
      <dgm:spPr/>
      <dgm:t>
        <a:bodyPr/>
        <a:lstStyle/>
        <a:p>
          <a:endParaRPr lang="zh-CN" altLang="en-US"/>
        </a:p>
      </dgm:t>
    </dgm:pt>
    <dgm:pt modelId="{032DBE48-F1C8-0644-92E1-F87B1BCD6276}">
      <dgm:prSet phldrT="[文本]" custT="1"/>
      <dgm:spPr/>
      <dgm:t>
        <a:bodyPr/>
        <a:lstStyle/>
        <a:p>
          <a:r>
            <a:rPr lang="en-US" altLang="zh-CN" sz="2000" dirty="0" smtClean="0"/>
            <a:t>2014</a:t>
          </a:r>
          <a:r>
            <a:rPr lang="zh-CN" altLang="en-US" sz="2000" dirty="0" smtClean="0"/>
            <a:t>年</a:t>
          </a:r>
          <a:r>
            <a:rPr lang="en-US" altLang="zh-CN" sz="2000" dirty="0" smtClean="0"/>
            <a:t>8</a:t>
          </a:r>
          <a:r>
            <a:rPr lang="zh-CN" altLang="en-US" sz="2000" dirty="0" smtClean="0"/>
            <a:t>月更名为</a:t>
          </a:r>
          <a:r>
            <a:rPr lang="en-US" altLang="zh-CN" sz="2000" dirty="0" err="1" smtClean="0"/>
            <a:t>Zaqar</a:t>
          </a:r>
          <a:endParaRPr lang="zh-CN" altLang="en-US" sz="2000" dirty="0"/>
        </a:p>
      </dgm:t>
    </dgm:pt>
    <dgm:pt modelId="{38285804-9AFF-7347-B338-3FBDF6EF2FAB}" type="parTrans" cxnId="{63A5CE0C-9966-AF47-AD83-0434830B2C49}">
      <dgm:prSet/>
      <dgm:spPr/>
      <dgm:t>
        <a:bodyPr/>
        <a:lstStyle/>
        <a:p>
          <a:endParaRPr lang="zh-CN" altLang="en-US"/>
        </a:p>
      </dgm:t>
    </dgm:pt>
    <dgm:pt modelId="{8CB1C4BF-9DF5-5B4E-BC09-EB140AC16B28}" type="sibTrans" cxnId="{63A5CE0C-9966-AF47-AD83-0434830B2C49}">
      <dgm:prSet/>
      <dgm:spPr/>
      <dgm:t>
        <a:bodyPr/>
        <a:lstStyle/>
        <a:p>
          <a:endParaRPr lang="zh-CN" altLang="en-US"/>
        </a:p>
      </dgm:t>
    </dgm:pt>
    <dgm:pt modelId="{CCDFF33C-C236-E242-8520-7311BA8F7E39}" type="pres">
      <dgm:prSet presAssocID="{05E5BE32-9A4A-1E4D-B759-06F183279815}" presName="CompostProcess" presStyleCnt="0">
        <dgm:presLayoutVars>
          <dgm:dir/>
          <dgm:resizeHandles val="exact"/>
        </dgm:presLayoutVars>
      </dgm:prSet>
      <dgm:spPr/>
    </dgm:pt>
    <dgm:pt modelId="{C6AA9E4D-9F30-2840-B1E5-0A7F2CB28618}" type="pres">
      <dgm:prSet presAssocID="{05E5BE32-9A4A-1E4D-B759-06F183279815}" presName="arrow" presStyleLbl="bgShp" presStyleIdx="0" presStyleCnt="1" custScaleX="117647"/>
      <dgm:spPr/>
    </dgm:pt>
    <dgm:pt modelId="{11279C6A-C350-6343-AC8D-65194A75EFD7}" type="pres">
      <dgm:prSet presAssocID="{05E5BE32-9A4A-1E4D-B759-06F183279815}" presName="linearProcess" presStyleCnt="0"/>
      <dgm:spPr/>
    </dgm:pt>
    <dgm:pt modelId="{49BC8B49-B567-AE49-8252-06BA6F0AFCC3}" type="pres">
      <dgm:prSet presAssocID="{D5CDAB7B-F752-7744-BF84-66DB20672CA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3237BD-3116-734B-834C-2E6CB8CF3376}" type="pres">
      <dgm:prSet presAssocID="{3E14781A-02E5-2346-BEA4-0B8FB243B098}" presName="sibTrans" presStyleCnt="0"/>
      <dgm:spPr/>
    </dgm:pt>
    <dgm:pt modelId="{1C5BB76A-7394-1A4E-B327-125F1EF98645}" type="pres">
      <dgm:prSet presAssocID="{032DBE48-F1C8-0644-92E1-F87B1BCD627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788504-B360-4941-A67E-3E4B020F3DD7}" type="pres">
      <dgm:prSet presAssocID="{8CB1C4BF-9DF5-5B4E-BC09-EB140AC16B28}" presName="sibTrans" presStyleCnt="0"/>
      <dgm:spPr/>
    </dgm:pt>
    <dgm:pt modelId="{9A686CE9-4DF7-B54A-8C5B-091BB4331896}" type="pres">
      <dgm:prSet presAssocID="{50BB9A63-C0F9-034E-BC5D-9BF9E2C9726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F4E76E-AE08-C94C-A6F5-29FFBE9B398E}" type="presOf" srcId="{05E5BE32-9A4A-1E4D-B759-06F183279815}" destId="{CCDFF33C-C236-E242-8520-7311BA8F7E39}" srcOrd="0" destOrd="0" presId="urn:microsoft.com/office/officeart/2005/8/layout/hProcess9"/>
    <dgm:cxn modelId="{6EA402EE-D86E-3542-AF78-1B59756872EE}" type="presOf" srcId="{032DBE48-F1C8-0644-92E1-F87B1BCD6276}" destId="{1C5BB76A-7394-1A4E-B327-125F1EF98645}" srcOrd="0" destOrd="0" presId="urn:microsoft.com/office/officeart/2005/8/layout/hProcess9"/>
    <dgm:cxn modelId="{E4E836D0-690C-E447-B4A7-F66E6FF1B645}" srcId="{05E5BE32-9A4A-1E4D-B759-06F183279815}" destId="{50BB9A63-C0F9-034E-BC5D-9BF9E2C97264}" srcOrd="2" destOrd="0" parTransId="{2FA01F4C-1AB6-AA41-A074-7867F2085D24}" sibTransId="{1A0906FB-40A5-1243-8F8C-119F19E6FC72}"/>
    <dgm:cxn modelId="{7276B078-BE01-9441-8AC5-A8F03FD15BA6}" type="presOf" srcId="{50BB9A63-C0F9-034E-BC5D-9BF9E2C97264}" destId="{9A686CE9-4DF7-B54A-8C5B-091BB4331896}" srcOrd="0" destOrd="0" presId="urn:microsoft.com/office/officeart/2005/8/layout/hProcess9"/>
    <dgm:cxn modelId="{63A5CE0C-9966-AF47-AD83-0434830B2C49}" srcId="{05E5BE32-9A4A-1E4D-B759-06F183279815}" destId="{032DBE48-F1C8-0644-92E1-F87B1BCD6276}" srcOrd="1" destOrd="0" parTransId="{38285804-9AFF-7347-B338-3FBDF6EF2FAB}" sibTransId="{8CB1C4BF-9DF5-5B4E-BC09-EB140AC16B28}"/>
    <dgm:cxn modelId="{A8881813-71DC-2F47-B446-4681DDE9DF74}" srcId="{05E5BE32-9A4A-1E4D-B759-06F183279815}" destId="{D5CDAB7B-F752-7744-BF84-66DB20672CAF}" srcOrd="0" destOrd="0" parTransId="{ADEAC69A-2853-1B4C-B0E0-A9F07455F0D5}" sibTransId="{3E14781A-02E5-2346-BEA4-0B8FB243B098}"/>
    <dgm:cxn modelId="{3C71A065-A4C8-F64E-8181-4D6C6137D5EA}" type="presOf" srcId="{D5CDAB7B-F752-7744-BF84-66DB20672CAF}" destId="{49BC8B49-B567-AE49-8252-06BA6F0AFCC3}" srcOrd="0" destOrd="0" presId="urn:microsoft.com/office/officeart/2005/8/layout/hProcess9"/>
    <dgm:cxn modelId="{0B21E0DA-E479-FF41-AA59-792D5DD628F1}" type="presParOf" srcId="{CCDFF33C-C236-E242-8520-7311BA8F7E39}" destId="{C6AA9E4D-9F30-2840-B1E5-0A7F2CB28618}" srcOrd="0" destOrd="0" presId="urn:microsoft.com/office/officeart/2005/8/layout/hProcess9"/>
    <dgm:cxn modelId="{091203AB-1521-6341-AB1D-C34433C89587}" type="presParOf" srcId="{CCDFF33C-C236-E242-8520-7311BA8F7E39}" destId="{11279C6A-C350-6343-AC8D-65194A75EFD7}" srcOrd="1" destOrd="0" presId="urn:microsoft.com/office/officeart/2005/8/layout/hProcess9"/>
    <dgm:cxn modelId="{23DAFDCA-8EA6-3A45-8C29-F1D6FF6F0C48}" type="presParOf" srcId="{11279C6A-C350-6343-AC8D-65194A75EFD7}" destId="{49BC8B49-B567-AE49-8252-06BA6F0AFCC3}" srcOrd="0" destOrd="0" presId="urn:microsoft.com/office/officeart/2005/8/layout/hProcess9"/>
    <dgm:cxn modelId="{5B7EACF3-EECA-DE4B-8F75-5F4F8A1DD6D4}" type="presParOf" srcId="{11279C6A-C350-6343-AC8D-65194A75EFD7}" destId="{8F3237BD-3116-734B-834C-2E6CB8CF3376}" srcOrd="1" destOrd="0" presId="urn:microsoft.com/office/officeart/2005/8/layout/hProcess9"/>
    <dgm:cxn modelId="{2F134F39-08E3-4542-98F7-E441C0FB59B8}" type="presParOf" srcId="{11279C6A-C350-6343-AC8D-65194A75EFD7}" destId="{1C5BB76A-7394-1A4E-B327-125F1EF98645}" srcOrd="2" destOrd="0" presId="urn:microsoft.com/office/officeart/2005/8/layout/hProcess9"/>
    <dgm:cxn modelId="{35CB8D49-6D14-E548-95F2-40B4E1F9FF43}" type="presParOf" srcId="{11279C6A-C350-6343-AC8D-65194A75EFD7}" destId="{7A788504-B360-4941-A67E-3E4B020F3DD7}" srcOrd="3" destOrd="0" presId="urn:microsoft.com/office/officeart/2005/8/layout/hProcess9"/>
    <dgm:cxn modelId="{B62C1981-D1D8-B146-A7A2-91995A4ADD77}" type="presParOf" srcId="{11279C6A-C350-6343-AC8D-65194A75EFD7}" destId="{9A686CE9-4DF7-B54A-8C5B-091BB433189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F67AA2-CED4-EA48-9EBD-65019B53800C}" type="doc">
      <dgm:prSet loTypeId="urn:microsoft.com/office/officeart/2005/8/layout/cycle6" loCatId="" qsTypeId="urn:microsoft.com/office/officeart/2005/8/quickstyle/simple4" qsCatId="simple" csTypeId="urn:microsoft.com/office/officeart/2005/8/colors/colorful1" csCatId="colorful" phldr="1"/>
      <dgm:spPr/>
    </dgm:pt>
    <dgm:pt modelId="{13D2FEB2-FC22-0A4E-8696-9AF74A92D8A5}">
      <dgm:prSet phldrT="[文本]"/>
      <dgm:spPr/>
      <dgm:t>
        <a:bodyPr/>
        <a:lstStyle/>
        <a:p>
          <a:r>
            <a:rPr lang="zh-CN" altLang="en-US" dirty="0" smtClean="0"/>
            <a:t>创建队列</a:t>
          </a:r>
          <a:endParaRPr lang="zh-CN" altLang="en-US" dirty="0"/>
        </a:p>
      </dgm:t>
    </dgm:pt>
    <dgm:pt modelId="{B1AFAFB0-A5AA-0344-BDE8-87D70DDAE433}" type="parTrans" cxnId="{3ACE40CF-C88A-7F4A-A124-1CF6E93CD236}">
      <dgm:prSet/>
      <dgm:spPr/>
      <dgm:t>
        <a:bodyPr/>
        <a:lstStyle/>
        <a:p>
          <a:endParaRPr lang="zh-CN" altLang="en-US"/>
        </a:p>
      </dgm:t>
    </dgm:pt>
    <dgm:pt modelId="{C14502CF-A73D-304A-81D9-9B943C384EC6}" type="sibTrans" cxnId="{3ACE40CF-C88A-7F4A-A124-1CF6E93CD236}">
      <dgm:prSet/>
      <dgm:spPr/>
      <dgm:t>
        <a:bodyPr/>
        <a:lstStyle/>
        <a:p>
          <a:endParaRPr lang="zh-CN" altLang="en-US"/>
        </a:p>
      </dgm:t>
    </dgm:pt>
    <dgm:pt modelId="{E06B4D1F-CF6E-1E41-A058-5E71113AAD38}">
      <dgm:prSet phldrT="[文本]"/>
      <dgm:spPr/>
      <dgm:t>
        <a:bodyPr/>
        <a:lstStyle/>
        <a:p>
          <a:r>
            <a:rPr lang="zh-CN" altLang="en-US" dirty="0" smtClean="0"/>
            <a:t>发送消息</a:t>
          </a:r>
          <a:endParaRPr lang="zh-CN" altLang="en-US" dirty="0"/>
        </a:p>
      </dgm:t>
    </dgm:pt>
    <dgm:pt modelId="{0C711380-C63B-7045-BED2-4452BC1135B5}" type="parTrans" cxnId="{9F691F1A-8364-4F45-874B-41EFF3529432}">
      <dgm:prSet/>
      <dgm:spPr/>
      <dgm:t>
        <a:bodyPr/>
        <a:lstStyle/>
        <a:p>
          <a:endParaRPr lang="zh-CN" altLang="en-US"/>
        </a:p>
      </dgm:t>
    </dgm:pt>
    <dgm:pt modelId="{2626D5B0-3F62-8344-8937-6B94721B4887}" type="sibTrans" cxnId="{9F691F1A-8364-4F45-874B-41EFF3529432}">
      <dgm:prSet/>
      <dgm:spPr/>
      <dgm:t>
        <a:bodyPr/>
        <a:lstStyle/>
        <a:p>
          <a:endParaRPr lang="zh-CN" altLang="en-US"/>
        </a:p>
      </dgm:t>
    </dgm:pt>
    <dgm:pt modelId="{050EC2F1-BC0E-234A-A5F4-03AB8A16257F}">
      <dgm:prSet phldrT="[文本]"/>
      <dgm:spPr/>
      <dgm:t>
        <a:bodyPr/>
        <a:lstStyle/>
        <a:p>
          <a:r>
            <a:rPr lang="zh-CN" altLang="en-US" dirty="0" smtClean="0"/>
            <a:t>从队列中接收消息</a:t>
          </a:r>
          <a:endParaRPr lang="zh-CN" altLang="en-US" dirty="0"/>
        </a:p>
      </dgm:t>
    </dgm:pt>
    <dgm:pt modelId="{49F77CB3-DA25-CF48-B034-E90966C6DA5F}" type="parTrans" cxnId="{2DDCAE5E-A4E4-0D46-85E8-D4B48F7890E4}">
      <dgm:prSet/>
      <dgm:spPr/>
      <dgm:t>
        <a:bodyPr/>
        <a:lstStyle/>
        <a:p>
          <a:endParaRPr lang="zh-CN" altLang="en-US"/>
        </a:p>
      </dgm:t>
    </dgm:pt>
    <dgm:pt modelId="{959C1E14-BA83-7A4E-8262-DBECDE3E6F7B}" type="sibTrans" cxnId="{2DDCAE5E-A4E4-0D46-85E8-D4B48F7890E4}">
      <dgm:prSet/>
      <dgm:spPr/>
      <dgm:t>
        <a:bodyPr/>
        <a:lstStyle/>
        <a:p>
          <a:endParaRPr lang="zh-CN" altLang="en-US"/>
        </a:p>
      </dgm:t>
    </dgm:pt>
    <dgm:pt modelId="{EEB7FBFD-F493-1A4A-BEC1-F6CB87335C2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删除消息</a:t>
          </a:r>
          <a:endParaRPr lang="zh-CN" altLang="en-US" dirty="0"/>
        </a:p>
      </dgm:t>
    </dgm:pt>
    <dgm:pt modelId="{1DB70508-FC34-F14F-9574-3F34A19562B6}" type="parTrans" cxnId="{7FAB4209-6C66-6549-908F-BD7C45D85D45}">
      <dgm:prSet/>
      <dgm:spPr/>
      <dgm:t>
        <a:bodyPr/>
        <a:lstStyle/>
        <a:p>
          <a:endParaRPr lang="zh-CN" altLang="en-US"/>
        </a:p>
      </dgm:t>
    </dgm:pt>
    <dgm:pt modelId="{3B50EBE7-34BC-254F-8032-DC29C958C11A}" type="sibTrans" cxnId="{7FAB4209-6C66-6549-908F-BD7C45D85D45}">
      <dgm:prSet/>
      <dgm:spPr/>
      <dgm:t>
        <a:bodyPr/>
        <a:lstStyle/>
        <a:p>
          <a:endParaRPr lang="zh-CN" altLang="en-US"/>
        </a:p>
      </dgm:t>
    </dgm:pt>
    <dgm:pt modelId="{5FADA8EB-72D1-5E40-9B69-3B064F7714BD}">
      <dgm:prSet phldrT="[文本]"/>
      <dgm:spPr/>
      <dgm:t>
        <a:bodyPr/>
        <a:lstStyle/>
        <a:p>
          <a:r>
            <a:rPr lang="zh-CN" altLang="en-US" dirty="0" smtClean="0"/>
            <a:t>查询消息</a:t>
          </a:r>
          <a:endParaRPr lang="zh-CN" altLang="en-US" dirty="0"/>
        </a:p>
      </dgm:t>
    </dgm:pt>
    <dgm:pt modelId="{B3F6B96C-3986-D448-AF22-8E3961DB0552}" type="parTrans" cxnId="{463EAB7D-485D-9941-835E-A08CEC6C2CE4}">
      <dgm:prSet/>
      <dgm:spPr/>
      <dgm:t>
        <a:bodyPr/>
        <a:lstStyle/>
        <a:p>
          <a:endParaRPr lang="zh-CN" altLang="en-US"/>
        </a:p>
      </dgm:t>
    </dgm:pt>
    <dgm:pt modelId="{B7FE391C-A14B-0446-8565-06E60E0DFBFC}" type="sibTrans" cxnId="{463EAB7D-485D-9941-835E-A08CEC6C2CE4}">
      <dgm:prSet/>
      <dgm:spPr/>
      <dgm:t>
        <a:bodyPr/>
        <a:lstStyle/>
        <a:p>
          <a:endParaRPr lang="zh-CN" altLang="en-US"/>
        </a:p>
      </dgm:t>
    </dgm:pt>
    <dgm:pt modelId="{03364376-533B-1E46-A5E1-21C3D4CD0AE1}">
      <dgm:prSet phldrT="[文本]"/>
      <dgm:spPr/>
      <dgm:t>
        <a:bodyPr/>
        <a:lstStyle/>
        <a:p>
          <a:r>
            <a:rPr lang="zh-CN" altLang="en-US" dirty="0" smtClean="0"/>
            <a:t>查询队列</a:t>
          </a:r>
          <a:endParaRPr lang="zh-CN" altLang="en-US" dirty="0"/>
        </a:p>
      </dgm:t>
    </dgm:pt>
    <dgm:pt modelId="{FB8EDF19-AC6A-2447-B083-7865DFA888B3}" type="parTrans" cxnId="{E18CF78F-F0A2-BF43-BC58-7DF75F12B915}">
      <dgm:prSet/>
      <dgm:spPr/>
      <dgm:t>
        <a:bodyPr/>
        <a:lstStyle/>
        <a:p>
          <a:endParaRPr lang="zh-CN" altLang="en-US"/>
        </a:p>
      </dgm:t>
    </dgm:pt>
    <dgm:pt modelId="{64245507-DC04-104A-AE68-17849CAE4BFE}" type="sibTrans" cxnId="{E18CF78F-F0A2-BF43-BC58-7DF75F12B915}">
      <dgm:prSet/>
      <dgm:spPr/>
      <dgm:t>
        <a:bodyPr/>
        <a:lstStyle/>
        <a:p>
          <a:endParaRPr lang="zh-CN" altLang="en-US"/>
        </a:p>
      </dgm:t>
    </dgm:pt>
    <dgm:pt modelId="{B10728A9-9D6A-814F-8C29-D7C21A92DC7A}" type="pres">
      <dgm:prSet presAssocID="{C5F67AA2-CED4-EA48-9EBD-65019B53800C}" presName="cycle" presStyleCnt="0">
        <dgm:presLayoutVars>
          <dgm:dir/>
          <dgm:resizeHandles val="exact"/>
        </dgm:presLayoutVars>
      </dgm:prSet>
      <dgm:spPr/>
    </dgm:pt>
    <dgm:pt modelId="{79F5538B-01DA-8F44-B61C-3180FA662875}" type="pres">
      <dgm:prSet presAssocID="{13D2FEB2-FC22-0A4E-8696-9AF74A92D8A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6E3CB9-598F-8741-9673-1746049C99B3}" type="pres">
      <dgm:prSet presAssocID="{13D2FEB2-FC22-0A4E-8696-9AF74A92D8A5}" presName="spNode" presStyleCnt="0"/>
      <dgm:spPr/>
    </dgm:pt>
    <dgm:pt modelId="{2E19FCCC-D1BB-9A48-960F-646B805D5191}" type="pres">
      <dgm:prSet presAssocID="{C14502CF-A73D-304A-81D9-9B943C384EC6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F8E9E3BE-19A2-6543-87F3-5E268C023D51}" type="pres">
      <dgm:prSet presAssocID="{03364376-533B-1E46-A5E1-21C3D4CD0AE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B22107-2127-5F42-BA50-C4925240E6C3}" type="pres">
      <dgm:prSet presAssocID="{03364376-533B-1E46-A5E1-21C3D4CD0AE1}" presName="spNode" presStyleCnt="0"/>
      <dgm:spPr/>
    </dgm:pt>
    <dgm:pt modelId="{77B2619F-8062-1444-8E58-8562A32A57F0}" type="pres">
      <dgm:prSet presAssocID="{64245507-DC04-104A-AE68-17849CAE4BFE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264B1F53-8BC0-E748-BF6F-4443C8BA5792}" type="pres">
      <dgm:prSet presAssocID="{E06B4D1F-CF6E-1E41-A058-5E71113AAD3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8EB4DB-B043-9044-B712-DC8971687E15}" type="pres">
      <dgm:prSet presAssocID="{E06B4D1F-CF6E-1E41-A058-5E71113AAD38}" presName="spNode" presStyleCnt="0"/>
      <dgm:spPr/>
    </dgm:pt>
    <dgm:pt modelId="{D4957908-076A-FE4E-AAE4-A7E278EDF67E}" type="pres">
      <dgm:prSet presAssocID="{2626D5B0-3F62-8344-8937-6B94721B4887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59561535-553B-3E41-885F-4B3B289BCCDB}" type="pres">
      <dgm:prSet presAssocID="{5FADA8EB-72D1-5E40-9B69-3B064F7714B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FAF018-6AAF-A04E-8974-845BD8F4FDA3}" type="pres">
      <dgm:prSet presAssocID="{5FADA8EB-72D1-5E40-9B69-3B064F7714BD}" presName="spNode" presStyleCnt="0"/>
      <dgm:spPr/>
    </dgm:pt>
    <dgm:pt modelId="{DFC9831F-C855-E644-8F6C-72DFBA33A368}" type="pres">
      <dgm:prSet presAssocID="{B7FE391C-A14B-0446-8565-06E60E0DFBFC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BA7A9F67-3E5A-4543-8C8D-08C723AA751E}" type="pres">
      <dgm:prSet presAssocID="{050EC2F1-BC0E-234A-A5F4-03AB8A16257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04A98C-F32B-4D48-925F-1D7B6F36A6B1}" type="pres">
      <dgm:prSet presAssocID="{050EC2F1-BC0E-234A-A5F4-03AB8A16257F}" presName="spNode" presStyleCnt="0"/>
      <dgm:spPr/>
    </dgm:pt>
    <dgm:pt modelId="{88E716D9-6AA3-A645-BB6F-2987CDC4B1D5}" type="pres">
      <dgm:prSet presAssocID="{959C1E14-BA83-7A4E-8262-DBECDE3E6F7B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C1AA7E9F-F485-0C42-9C2E-4DBE63624555}" type="pres">
      <dgm:prSet presAssocID="{EEB7FBFD-F493-1A4A-BEC1-F6CB87335C2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2EF321-680E-7245-A52C-7BB52E9E5E6B}" type="pres">
      <dgm:prSet presAssocID="{EEB7FBFD-F493-1A4A-BEC1-F6CB87335C24}" presName="spNode" presStyleCnt="0"/>
      <dgm:spPr/>
    </dgm:pt>
    <dgm:pt modelId="{DBDB3043-BCE6-8344-B59E-0C3F92109F9B}" type="pres">
      <dgm:prSet presAssocID="{3B50EBE7-34BC-254F-8032-DC29C958C11A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83C568A7-BB8B-A94C-A19B-5C0562C67319}" type="presOf" srcId="{2626D5B0-3F62-8344-8937-6B94721B4887}" destId="{D4957908-076A-FE4E-AAE4-A7E278EDF67E}" srcOrd="0" destOrd="0" presId="urn:microsoft.com/office/officeart/2005/8/layout/cycle6"/>
    <dgm:cxn modelId="{E18CF78F-F0A2-BF43-BC58-7DF75F12B915}" srcId="{C5F67AA2-CED4-EA48-9EBD-65019B53800C}" destId="{03364376-533B-1E46-A5E1-21C3D4CD0AE1}" srcOrd="1" destOrd="0" parTransId="{FB8EDF19-AC6A-2447-B083-7865DFA888B3}" sibTransId="{64245507-DC04-104A-AE68-17849CAE4BFE}"/>
    <dgm:cxn modelId="{4ACEB151-3DF5-F343-B057-AF66FD3595ED}" type="presOf" srcId="{13D2FEB2-FC22-0A4E-8696-9AF74A92D8A5}" destId="{79F5538B-01DA-8F44-B61C-3180FA662875}" srcOrd="0" destOrd="0" presId="urn:microsoft.com/office/officeart/2005/8/layout/cycle6"/>
    <dgm:cxn modelId="{4C27E3E0-E7A3-194D-8B07-2BBCA0829769}" type="presOf" srcId="{03364376-533B-1E46-A5E1-21C3D4CD0AE1}" destId="{F8E9E3BE-19A2-6543-87F3-5E268C023D51}" srcOrd="0" destOrd="0" presId="urn:microsoft.com/office/officeart/2005/8/layout/cycle6"/>
    <dgm:cxn modelId="{2DDCAE5E-A4E4-0D46-85E8-D4B48F7890E4}" srcId="{C5F67AA2-CED4-EA48-9EBD-65019B53800C}" destId="{050EC2F1-BC0E-234A-A5F4-03AB8A16257F}" srcOrd="4" destOrd="0" parTransId="{49F77CB3-DA25-CF48-B034-E90966C6DA5F}" sibTransId="{959C1E14-BA83-7A4E-8262-DBECDE3E6F7B}"/>
    <dgm:cxn modelId="{3ACE40CF-C88A-7F4A-A124-1CF6E93CD236}" srcId="{C5F67AA2-CED4-EA48-9EBD-65019B53800C}" destId="{13D2FEB2-FC22-0A4E-8696-9AF74A92D8A5}" srcOrd="0" destOrd="0" parTransId="{B1AFAFB0-A5AA-0344-BDE8-87D70DDAE433}" sibTransId="{C14502CF-A73D-304A-81D9-9B943C384EC6}"/>
    <dgm:cxn modelId="{996C35DC-4623-DD4A-8E68-806F5FA7542B}" type="presOf" srcId="{050EC2F1-BC0E-234A-A5F4-03AB8A16257F}" destId="{BA7A9F67-3E5A-4543-8C8D-08C723AA751E}" srcOrd="0" destOrd="0" presId="urn:microsoft.com/office/officeart/2005/8/layout/cycle6"/>
    <dgm:cxn modelId="{810FD900-C7CD-A645-9D23-6EAB47D0A825}" type="presOf" srcId="{3B50EBE7-34BC-254F-8032-DC29C958C11A}" destId="{DBDB3043-BCE6-8344-B59E-0C3F92109F9B}" srcOrd="0" destOrd="0" presId="urn:microsoft.com/office/officeart/2005/8/layout/cycle6"/>
    <dgm:cxn modelId="{182E45CC-4F93-4B48-AABA-432FB35DAE70}" type="presOf" srcId="{C14502CF-A73D-304A-81D9-9B943C384EC6}" destId="{2E19FCCC-D1BB-9A48-960F-646B805D5191}" srcOrd="0" destOrd="0" presId="urn:microsoft.com/office/officeart/2005/8/layout/cycle6"/>
    <dgm:cxn modelId="{9F691F1A-8364-4F45-874B-41EFF3529432}" srcId="{C5F67AA2-CED4-EA48-9EBD-65019B53800C}" destId="{E06B4D1F-CF6E-1E41-A058-5E71113AAD38}" srcOrd="2" destOrd="0" parTransId="{0C711380-C63B-7045-BED2-4452BC1135B5}" sibTransId="{2626D5B0-3F62-8344-8937-6B94721B4887}"/>
    <dgm:cxn modelId="{484B2D7C-0744-9C49-8978-B1E192FD4DCD}" type="presOf" srcId="{B7FE391C-A14B-0446-8565-06E60E0DFBFC}" destId="{DFC9831F-C855-E644-8F6C-72DFBA33A368}" srcOrd="0" destOrd="0" presId="urn:microsoft.com/office/officeart/2005/8/layout/cycle6"/>
    <dgm:cxn modelId="{7FAB4209-6C66-6549-908F-BD7C45D85D45}" srcId="{C5F67AA2-CED4-EA48-9EBD-65019B53800C}" destId="{EEB7FBFD-F493-1A4A-BEC1-F6CB87335C24}" srcOrd="5" destOrd="0" parTransId="{1DB70508-FC34-F14F-9574-3F34A19562B6}" sibTransId="{3B50EBE7-34BC-254F-8032-DC29C958C11A}"/>
    <dgm:cxn modelId="{30A509BF-59CF-9240-8E0E-A3EC5E800A27}" type="presOf" srcId="{C5F67AA2-CED4-EA48-9EBD-65019B53800C}" destId="{B10728A9-9D6A-814F-8C29-D7C21A92DC7A}" srcOrd="0" destOrd="0" presId="urn:microsoft.com/office/officeart/2005/8/layout/cycle6"/>
    <dgm:cxn modelId="{8A30FCEE-DE53-5B40-B94B-3137C231B338}" type="presOf" srcId="{EEB7FBFD-F493-1A4A-BEC1-F6CB87335C24}" destId="{C1AA7E9F-F485-0C42-9C2E-4DBE63624555}" srcOrd="0" destOrd="0" presId="urn:microsoft.com/office/officeart/2005/8/layout/cycle6"/>
    <dgm:cxn modelId="{D9E807A2-92A6-7E47-867A-6FB1FE0FB030}" type="presOf" srcId="{64245507-DC04-104A-AE68-17849CAE4BFE}" destId="{77B2619F-8062-1444-8E58-8562A32A57F0}" srcOrd="0" destOrd="0" presId="urn:microsoft.com/office/officeart/2005/8/layout/cycle6"/>
    <dgm:cxn modelId="{463EAB7D-485D-9941-835E-A08CEC6C2CE4}" srcId="{C5F67AA2-CED4-EA48-9EBD-65019B53800C}" destId="{5FADA8EB-72D1-5E40-9B69-3B064F7714BD}" srcOrd="3" destOrd="0" parTransId="{B3F6B96C-3986-D448-AF22-8E3961DB0552}" sibTransId="{B7FE391C-A14B-0446-8565-06E60E0DFBFC}"/>
    <dgm:cxn modelId="{27092DBA-48DE-D94C-A8A3-F9A04D02B815}" type="presOf" srcId="{959C1E14-BA83-7A4E-8262-DBECDE3E6F7B}" destId="{88E716D9-6AA3-A645-BB6F-2987CDC4B1D5}" srcOrd="0" destOrd="0" presId="urn:microsoft.com/office/officeart/2005/8/layout/cycle6"/>
    <dgm:cxn modelId="{36174F68-FB1E-504B-9E88-1ECEEFEA51D4}" type="presOf" srcId="{E06B4D1F-CF6E-1E41-A058-5E71113AAD38}" destId="{264B1F53-8BC0-E748-BF6F-4443C8BA5792}" srcOrd="0" destOrd="0" presId="urn:microsoft.com/office/officeart/2005/8/layout/cycle6"/>
    <dgm:cxn modelId="{BC395112-DB78-6C44-A17F-ED15558EA2AE}" type="presOf" srcId="{5FADA8EB-72D1-5E40-9B69-3B064F7714BD}" destId="{59561535-553B-3E41-885F-4B3B289BCCDB}" srcOrd="0" destOrd="0" presId="urn:microsoft.com/office/officeart/2005/8/layout/cycle6"/>
    <dgm:cxn modelId="{1B937F20-29E7-F349-B785-63378D97CA96}" type="presParOf" srcId="{B10728A9-9D6A-814F-8C29-D7C21A92DC7A}" destId="{79F5538B-01DA-8F44-B61C-3180FA662875}" srcOrd="0" destOrd="0" presId="urn:microsoft.com/office/officeart/2005/8/layout/cycle6"/>
    <dgm:cxn modelId="{DA0A5EB6-6158-CF42-B123-D67FB987437D}" type="presParOf" srcId="{B10728A9-9D6A-814F-8C29-D7C21A92DC7A}" destId="{296E3CB9-598F-8741-9673-1746049C99B3}" srcOrd="1" destOrd="0" presId="urn:microsoft.com/office/officeart/2005/8/layout/cycle6"/>
    <dgm:cxn modelId="{2860F4A4-46CF-3443-A579-F29C30738D53}" type="presParOf" srcId="{B10728A9-9D6A-814F-8C29-D7C21A92DC7A}" destId="{2E19FCCC-D1BB-9A48-960F-646B805D5191}" srcOrd="2" destOrd="0" presId="urn:microsoft.com/office/officeart/2005/8/layout/cycle6"/>
    <dgm:cxn modelId="{402609D6-C3F3-EC48-95BA-975F8656BF11}" type="presParOf" srcId="{B10728A9-9D6A-814F-8C29-D7C21A92DC7A}" destId="{F8E9E3BE-19A2-6543-87F3-5E268C023D51}" srcOrd="3" destOrd="0" presId="urn:microsoft.com/office/officeart/2005/8/layout/cycle6"/>
    <dgm:cxn modelId="{95E3816D-B5B6-A240-A011-5EE37B87D550}" type="presParOf" srcId="{B10728A9-9D6A-814F-8C29-D7C21A92DC7A}" destId="{0FB22107-2127-5F42-BA50-C4925240E6C3}" srcOrd="4" destOrd="0" presId="urn:microsoft.com/office/officeart/2005/8/layout/cycle6"/>
    <dgm:cxn modelId="{A3CA1BD2-A7BD-B64A-857E-C666BA002112}" type="presParOf" srcId="{B10728A9-9D6A-814F-8C29-D7C21A92DC7A}" destId="{77B2619F-8062-1444-8E58-8562A32A57F0}" srcOrd="5" destOrd="0" presId="urn:microsoft.com/office/officeart/2005/8/layout/cycle6"/>
    <dgm:cxn modelId="{1900E99B-5BA8-1F4B-8461-EE758580FD4B}" type="presParOf" srcId="{B10728A9-9D6A-814F-8C29-D7C21A92DC7A}" destId="{264B1F53-8BC0-E748-BF6F-4443C8BA5792}" srcOrd="6" destOrd="0" presId="urn:microsoft.com/office/officeart/2005/8/layout/cycle6"/>
    <dgm:cxn modelId="{4A6433D3-8D3F-8C43-B09F-BE8ECD030EC3}" type="presParOf" srcId="{B10728A9-9D6A-814F-8C29-D7C21A92DC7A}" destId="{528EB4DB-B043-9044-B712-DC8971687E15}" srcOrd="7" destOrd="0" presId="urn:microsoft.com/office/officeart/2005/8/layout/cycle6"/>
    <dgm:cxn modelId="{685EE9B2-191B-9E49-ACF5-75CC85636E3D}" type="presParOf" srcId="{B10728A9-9D6A-814F-8C29-D7C21A92DC7A}" destId="{D4957908-076A-FE4E-AAE4-A7E278EDF67E}" srcOrd="8" destOrd="0" presId="urn:microsoft.com/office/officeart/2005/8/layout/cycle6"/>
    <dgm:cxn modelId="{E68C00D7-1829-6347-8B16-BD08BFEE5A0B}" type="presParOf" srcId="{B10728A9-9D6A-814F-8C29-D7C21A92DC7A}" destId="{59561535-553B-3E41-885F-4B3B289BCCDB}" srcOrd="9" destOrd="0" presId="urn:microsoft.com/office/officeart/2005/8/layout/cycle6"/>
    <dgm:cxn modelId="{186DC015-BDB9-3C4B-B65A-E2171F46F3ED}" type="presParOf" srcId="{B10728A9-9D6A-814F-8C29-D7C21A92DC7A}" destId="{A4FAF018-6AAF-A04E-8974-845BD8F4FDA3}" srcOrd="10" destOrd="0" presId="urn:microsoft.com/office/officeart/2005/8/layout/cycle6"/>
    <dgm:cxn modelId="{689865A4-F83E-B14C-931B-F222C5C4FEDF}" type="presParOf" srcId="{B10728A9-9D6A-814F-8C29-D7C21A92DC7A}" destId="{DFC9831F-C855-E644-8F6C-72DFBA33A368}" srcOrd="11" destOrd="0" presId="urn:microsoft.com/office/officeart/2005/8/layout/cycle6"/>
    <dgm:cxn modelId="{88F8C8C7-9BE7-E84C-A3EF-C591577B9481}" type="presParOf" srcId="{B10728A9-9D6A-814F-8C29-D7C21A92DC7A}" destId="{BA7A9F67-3E5A-4543-8C8D-08C723AA751E}" srcOrd="12" destOrd="0" presId="urn:microsoft.com/office/officeart/2005/8/layout/cycle6"/>
    <dgm:cxn modelId="{726EC3AF-FC36-584A-999F-FFBFF6D3119F}" type="presParOf" srcId="{B10728A9-9D6A-814F-8C29-D7C21A92DC7A}" destId="{1B04A98C-F32B-4D48-925F-1D7B6F36A6B1}" srcOrd="13" destOrd="0" presId="urn:microsoft.com/office/officeart/2005/8/layout/cycle6"/>
    <dgm:cxn modelId="{4FB2A411-E8CB-0640-826D-479A0409412E}" type="presParOf" srcId="{B10728A9-9D6A-814F-8C29-D7C21A92DC7A}" destId="{88E716D9-6AA3-A645-BB6F-2987CDC4B1D5}" srcOrd="14" destOrd="0" presId="urn:microsoft.com/office/officeart/2005/8/layout/cycle6"/>
    <dgm:cxn modelId="{55AA3B81-0B91-0845-9CA4-B9715DB39733}" type="presParOf" srcId="{B10728A9-9D6A-814F-8C29-D7C21A92DC7A}" destId="{C1AA7E9F-F485-0C42-9C2E-4DBE63624555}" srcOrd="15" destOrd="0" presId="urn:microsoft.com/office/officeart/2005/8/layout/cycle6"/>
    <dgm:cxn modelId="{204F45A4-FD63-EF46-94AB-96D7E2928446}" type="presParOf" srcId="{B10728A9-9D6A-814F-8C29-D7C21A92DC7A}" destId="{2F2EF321-680E-7245-A52C-7BB52E9E5E6B}" srcOrd="16" destOrd="0" presId="urn:microsoft.com/office/officeart/2005/8/layout/cycle6"/>
    <dgm:cxn modelId="{BE0E0F5F-8156-C242-AEF7-9750A11166F2}" type="presParOf" srcId="{B10728A9-9D6A-814F-8C29-D7C21A92DC7A}" destId="{DBDB3043-BCE6-8344-B59E-0C3F92109F9B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A9E4D-9F30-2840-B1E5-0A7F2CB28618}">
      <dsp:nvSpPr>
        <dsp:cNvPr id="0" name=""/>
        <dsp:cNvSpPr/>
      </dsp:nvSpPr>
      <dsp:spPr>
        <a:xfrm>
          <a:off x="1" y="0"/>
          <a:ext cx="7886696" cy="4142839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BC8B49-B567-AE49-8252-06BA6F0AFCC3}">
      <dsp:nvSpPr>
        <dsp:cNvPr id="0" name=""/>
        <dsp:cNvSpPr/>
      </dsp:nvSpPr>
      <dsp:spPr>
        <a:xfrm>
          <a:off x="0" y="1242851"/>
          <a:ext cx="2366010" cy="16571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Start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From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2012</a:t>
          </a:r>
          <a:r>
            <a:rPr lang="zh-CN" altLang="en-US" sz="2000" kern="1200" dirty="0" smtClean="0"/>
            <a:t>年</a:t>
          </a:r>
          <a:r>
            <a:rPr lang="en-US" altLang="zh-CN" sz="2000" kern="1200" dirty="0" smtClean="0"/>
            <a:t>11</a:t>
          </a:r>
          <a:r>
            <a:rPr lang="zh-CN" altLang="en-US" sz="2000" kern="1200" dirty="0" smtClean="0"/>
            <a:t>月，项目名称为</a:t>
          </a:r>
          <a:r>
            <a:rPr lang="en-US" altLang="zh-CN" sz="2000" kern="1200" dirty="0" smtClean="0"/>
            <a:t>Marconi</a:t>
          </a:r>
          <a:endParaRPr lang="zh-CN" altLang="en-US" sz="2000" kern="1200" dirty="0"/>
        </a:p>
      </dsp:txBody>
      <dsp:txXfrm>
        <a:off x="80895" y="1323746"/>
        <a:ext cx="2204220" cy="1495345"/>
      </dsp:txXfrm>
    </dsp:sp>
    <dsp:sp modelId="{1C5BB76A-7394-1A4E-B327-125F1EF98645}">
      <dsp:nvSpPr>
        <dsp:cNvPr id="0" name=""/>
        <dsp:cNvSpPr/>
      </dsp:nvSpPr>
      <dsp:spPr>
        <a:xfrm>
          <a:off x="2760344" y="1242851"/>
          <a:ext cx="2366010" cy="1657135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2014</a:t>
          </a:r>
          <a:r>
            <a:rPr lang="zh-CN" altLang="en-US" sz="2000" kern="1200" dirty="0" smtClean="0"/>
            <a:t>年</a:t>
          </a:r>
          <a:r>
            <a:rPr lang="en-US" altLang="zh-CN" sz="2000" kern="1200" dirty="0" smtClean="0"/>
            <a:t>8</a:t>
          </a:r>
          <a:r>
            <a:rPr lang="zh-CN" altLang="en-US" sz="2000" kern="1200" dirty="0" smtClean="0"/>
            <a:t>月更名为</a:t>
          </a:r>
          <a:r>
            <a:rPr lang="en-US" altLang="zh-CN" sz="2000" kern="1200" dirty="0" err="1" smtClean="0"/>
            <a:t>Zaqar</a:t>
          </a:r>
          <a:endParaRPr lang="zh-CN" altLang="en-US" sz="2000" kern="1200" dirty="0"/>
        </a:p>
      </dsp:txBody>
      <dsp:txXfrm>
        <a:off x="2841239" y="1323746"/>
        <a:ext cx="2204220" cy="1495345"/>
      </dsp:txXfrm>
    </dsp:sp>
    <dsp:sp modelId="{9A686CE9-4DF7-B54A-8C5B-091BB4331896}">
      <dsp:nvSpPr>
        <dsp:cNvPr id="0" name=""/>
        <dsp:cNvSpPr/>
      </dsp:nvSpPr>
      <dsp:spPr>
        <a:xfrm>
          <a:off x="5520690" y="1242851"/>
          <a:ext cx="2366010" cy="1657135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2015</a:t>
          </a:r>
          <a:r>
            <a:rPr lang="zh-CN" altLang="en-US" sz="2000" kern="1200" dirty="0" smtClean="0"/>
            <a:t>年</a:t>
          </a:r>
          <a:r>
            <a:rPr lang="en-US" altLang="zh-CN" sz="2000" kern="1200" dirty="0" smtClean="0"/>
            <a:t>8</a:t>
          </a:r>
          <a:r>
            <a:rPr lang="zh-CN" altLang="en-US" sz="2000" kern="1200" dirty="0" smtClean="0"/>
            <a:t>月成为</a:t>
          </a:r>
          <a:r>
            <a:rPr lang="en-US" altLang="zh-CN" sz="2000" kern="1200" dirty="0" err="1" smtClean="0"/>
            <a:t>OpenStack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Big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Tent</a:t>
          </a:r>
          <a:r>
            <a:rPr lang="zh-CN" altLang="en-US" sz="2000" kern="1200" dirty="0" smtClean="0"/>
            <a:t>下正式项目</a:t>
          </a:r>
          <a:endParaRPr lang="zh-CN" altLang="en-US" sz="2000" kern="1200" dirty="0"/>
        </a:p>
      </dsp:txBody>
      <dsp:txXfrm>
        <a:off x="5601585" y="1323746"/>
        <a:ext cx="2204220" cy="1495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5538B-01DA-8F44-B61C-3180FA662875}">
      <dsp:nvSpPr>
        <dsp:cNvPr id="0" name=""/>
        <dsp:cNvSpPr/>
      </dsp:nvSpPr>
      <dsp:spPr>
        <a:xfrm>
          <a:off x="3233938" y="1044"/>
          <a:ext cx="1092746" cy="7102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创建队列</a:t>
          </a:r>
          <a:endParaRPr lang="zh-CN" altLang="en-US" sz="1600" kern="1200" dirty="0"/>
        </a:p>
      </dsp:txBody>
      <dsp:txXfrm>
        <a:off x="3268611" y="35717"/>
        <a:ext cx="1023400" cy="640939"/>
      </dsp:txXfrm>
    </dsp:sp>
    <dsp:sp modelId="{2E19FCCC-D1BB-9A48-960F-646B805D5191}">
      <dsp:nvSpPr>
        <dsp:cNvPr id="0" name=""/>
        <dsp:cNvSpPr/>
      </dsp:nvSpPr>
      <dsp:spPr>
        <a:xfrm>
          <a:off x="2104499" y="356187"/>
          <a:ext cx="3351625" cy="3351625"/>
        </a:xfrm>
        <a:custGeom>
          <a:avLst/>
          <a:gdLst/>
          <a:ahLst/>
          <a:cxnLst/>
          <a:rect l="0" t="0" r="0" b="0"/>
          <a:pathLst>
            <a:path>
              <a:moveTo>
                <a:pt x="2229194" y="94004"/>
              </a:moveTo>
              <a:arcTo wR="1675812" hR="1675812" stAng="17356918" swAng="150436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9E3BE-19A2-6543-87F3-5E268C023D51}">
      <dsp:nvSpPr>
        <dsp:cNvPr id="0" name=""/>
        <dsp:cNvSpPr/>
      </dsp:nvSpPr>
      <dsp:spPr>
        <a:xfrm>
          <a:off x="4685235" y="838951"/>
          <a:ext cx="1092746" cy="7102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查询队列</a:t>
          </a:r>
          <a:endParaRPr lang="zh-CN" altLang="en-US" sz="1600" kern="1200" dirty="0"/>
        </a:p>
      </dsp:txBody>
      <dsp:txXfrm>
        <a:off x="4719908" y="873624"/>
        <a:ext cx="1023400" cy="640939"/>
      </dsp:txXfrm>
    </dsp:sp>
    <dsp:sp modelId="{77B2619F-8062-1444-8E58-8562A32A57F0}">
      <dsp:nvSpPr>
        <dsp:cNvPr id="0" name=""/>
        <dsp:cNvSpPr/>
      </dsp:nvSpPr>
      <dsp:spPr>
        <a:xfrm>
          <a:off x="2104499" y="356187"/>
          <a:ext cx="3351625" cy="3351625"/>
        </a:xfrm>
        <a:custGeom>
          <a:avLst/>
          <a:gdLst/>
          <a:ahLst/>
          <a:cxnLst/>
          <a:rect l="0" t="0" r="0" b="0"/>
          <a:pathLst>
            <a:path>
              <a:moveTo>
                <a:pt x="3283337" y="1202302"/>
              </a:moveTo>
              <a:arcTo wR="1675812" hR="1675812" stAng="20615234" swAng="196953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B1F53-8BC0-E748-BF6F-4443C8BA5792}">
      <dsp:nvSpPr>
        <dsp:cNvPr id="0" name=""/>
        <dsp:cNvSpPr/>
      </dsp:nvSpPr>
      <dsp:spPr>
        <a:xfrm>
          <a:off x="4685235" y="2514763"/>
          <a:ext cx="1092746" cy="71028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发送消息</a:t>
          </a:r>
          <a:endParaRPr lang="zh-CN" altLang="en-US" sz="1600" kern="1200" dirty="0"/>
        </a:p>
      </dsp:txBody>
      <dsp:txXfrm>
        <a:off x="4719908" y="2549436"/>
        <a:ext cx="1023400" cy="640939"/>
      </dsp:txXfrm>
    </dsp:sp>
    <dsp:sp modelId="{D4957908-076A-FE4E-AAE4-A7E278EDF67E}">
      <dsp:nvSpPr>
        <dsp:cNvPr id="0" name=""/>
        <dsp:cNvSpPr/>
      </dsp:nvSpPr>
      <dsp:spPr>
        <a:xfrm>
          <a:off x="2104499" y="356187"/>
          <a:ext cx="3351625" cy="3351625"/>
        </a:xfrm>
        <a:custGeom>
          <a:avLst/>
          <a:gdLst/>
          <a:ahLst/>
          <a:cxnLst/>
          <a:rect l="0" t="0" r="0" b="0"/>
          <a:pathLst>
            <a:path>
              <a:moveTo>
                <a:pt x="2847371" y="2874060"/>
              </a:moveTo>
              <a:arcTo wR="1675812" hR="1675812" stAng="2738715" swAng="150436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61535-553B-3E41-885F-4B3B289BCCDB}">
      <dsp:nvSpPr>
        <dsp:cNvPr id="0" name=""/>
        <dsp:cNvSpPr/>
      </dsp:nvSpPr>
      <dsp:spPr>
        <a:xfrm>
          <a:off x="3233938" y="3352670"/>
          <a:ext cx="1092746" cy="7102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查询消息</a:t>
          </a:r>
          <a:endParaRPr lang="zh-CN" altLang="en-US" sz="1600" kern="1200" dirty="0"/>
        </a:p>
      </dsp:txBody>
      <dsp:txXfrm>
        <a:off x="3268611" y="3387343"/>
        <a:ext cx="1023400" cy="640939"/>
      </dsp:txXfrm>
    </dsp:sp>
    <dsp:sp modelId="{DFC9831F-C855-E644-8F6C-72DFBA33A368}">
      <dsp:nvSpPr>
        <dsp:cNvPr id="0" name=""/>
        <dsp:cNvSpPr/>
      </dsp:nvSpPr>
      <dsp:spPr>
        <a:xfrm>
          <a:off x="2104499" y="356187"/>
          <a:ext cx="3351625" cy="3351625"/>
        </a:xfrm>
        <a:custGeom>
          <a:avLst/>
          <a:gdLst/>
          <a:ahLst/>
          <a:cxnLst/>
          <a:rect l="0" t="0" r="0" b="0"/>
          <a:pathLst>
            <a:path>
              <a:moveTo>
                <a:pt x="1122430" y="3257620"/>
              </a:moveTo>
              <a:arcTo wR="1675812" hR="1675812" stAng="6556918" swAng="150436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A9F67-3E5A-4543-8C8D-08C723AA751E}">
      <dsp:nvSpPr>
        <dsp:cNvPr id="0" name=""/>
        <dsp:cNvSpPr/>
      </dsp:nvSpPr>
      <dsp:spPr>
        <a:xfrm>
          <a:off x="1782642" y="2514763"/>
          <a:ext cx="1092746" cy="71028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从队列中接收消息</a:t>
          </a:r>
          <a:endParaRPr lang="zh-CN" altLang="en-US" sz="1600" kern="1200" dirty="0"/>
        </a:p>
      </dsp:txBody>
      <dsp:txXfrm>
        <a:off x="1817315" y="2549436"/>
        <a:ext cx="1023400" cy="640939"/>
      </dsp:txXfrm>
    </dsp:sp>
    <dsp:sp modelId="{88E716D9-6AA3-A645-BB6F-2987CDC4B1D5}">
      <dsp:nvSpPr>
        <dsp:cNvPr id="0" name=""/>
        <dsp:cNvSpPr/>
      </dsp:nvSpPr>
      <dsp:spPr>
        <a:xfrm>
          <a:off x="2104499" y="356187"/>
          <a:ext cx="3351625" cy="3351625"/>
        </a:xfrm>
        <a:custGeom>
          <a:avLst/>
          <a:gdLst/>
          <a:ahLst/>
          <a:cxnLst/>
          <a:rect l="0" t="0" r="0" b="0"/>
          <a:pathLst>
            <a:path>
              <a:moveTo>
                <a:pt x="68287" y="2149322"/>
              </a:moveTo>
              <a:arcTo wR="1675812" hR="1675812" stAng="9815234" swAng="1969533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7E9F-F485-0C42-9C2E-4DBE63624555}">
      <dsp:nvSpPr>
        <dsp:cNvPr id="0" name=""/>
        <dsp:cNvSpPr/>
      </dsp:nvSpPr>
      <dsp:spPr>
        <a:xfrm>
          <a:off x="1782642" y="838951"/>
          <a:ext cx="1092746" cy="710285"/>
        </a:xfrm>
        <a:prstGeom prst="roundRect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删除消息</a:t>
          </a:r>
          <a:endParaRPr lang="zh-CN" altLang="en-US" sz="1600" kern="1200" dirty="0"/>
        </a:p>
      </dsp:txBody>
      <dsp:txXfrm>
        <a:off x="1817315" y="873624"/>
        <a:ext cx="1023400" cy="640939"/>
      </dsp:txXfrm>
    </dsp:sp>
    <dsp:sp modelId="{DBDB3043-BCE6-8344-B59E-0C3F92109F9B}">
      <dsp:nvSpPr>
        <dsp:cNvPr id="0" name=""/>
        <dsp:cNvSpPr/>
      </dsp:nvSpPr>
      <dsp:spPr>
        <a:xfrm>
          <a:off x="2104499" y="356187"/>
          <a:ext cx="3351625" cy="3351625"/>
        </a:xfrm>
        <a:custGeom>
          <a:avLst/>
          <a:gdLst/>
          <a:ahLst/>
          <a:cxnLst/>
          <a:rect l="0" t="0" r="0" b="0"/>
          <a:pathLst>
            <a:path>
              <a:moveTo>
                <a:pt x="504253" y="477564"/>
              </a:moveTo>
              <a:arcTo wR="1675812" hR="1675812" stAng="13538715" swAng="150436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06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85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29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5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93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2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7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34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1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7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9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46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70"/>
            <a:ext cx="7823162" cy="104190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3" y="1825625"/>
            <a:ext cx="3820687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82"/>
            <a:ext cx="386834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82"/>
            <a:ext cx="38862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4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7143" y="5776493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32"/>
            <a:ext cx="78867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3" y="6085406"/>
            <a:ext cx="1158333" cy="415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05" y="365129"/>
            <a:ext cx="19883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764381" y="375288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764381" y="1995805"/>
            <a:ext cx="78867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171446"/>
            <a:endParaRPr lang="zh-CN" altLang="en-US" dirty="0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3" y="5698280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2" y="6055489"/>
            <a:ext cx="1293541" cy="445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8" y="375288"/>
            <a:ext cx="1988344" cy="13255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 descr="ppt5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7143" y="5776493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0" y="6061682"/>
            <a:ext cx="1338146" cy="445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7" t="8272" r="18201" b="13066"/>
          <a:stretch/>
        </p:blipFill>
        <p:spPr>
          <a:xfrm>
            <a:off x="7311019" y="497994"/>
            <a:ext cx="1204331" cy="10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1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launchpad.net/zaqar" TargetMode="External"/><Relationship Id="rId4" Type="http://schemas.openxmlformats.org/officeDocument/2006/relationships/hyperlink" Target="https://blueprints.launchpad.net/zaqar" TargetMode="External"/><Relationship Id="rId5" Type="http://schemas.openxmlformats.org/officeDocument/2006/relationships/hyperlink" Target="http://docs.openstack.org/developer/zaqar/" TargetMode="External"/><Relationship Id="rId6" Type="http://schemas.openxmlformats.org/officeDocument/2006/relationships/hyperlink" Target="https://github.com/openstack/python-zaqarclient" TargetMode="External"/><Relationship Id="rId7" Type="http://schemas.openxmlformats.org/officeDocument/2006/relationships/hyperlink" Target="https://bugs.launchpad.net/python-zaqarclient" TargetMode="External"/><Relationship Id="rId8" Type="http://schemas.openxmlformats.org/officeDocument/2006/relationships/hyperlink" Target="https://blueprints.launchpad.net/python-zaqarclient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github.com/openstack/zaqa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5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Zaqar</a:t>
            </a:r>
            <a:r>
              <a:rPr kumimoji="1" lang="zh-CN" altLang="en-US" dirty="0"/>
              <a:t>基本功能</a:t>
            </a:r>
            <a:r>
              <a:rPr kumimoji="1" lang="zh-CN" altLang="en-US" dirty="0" smtClean="0"/>
              <a:t>举例</a:t>
            </a:r>
            <a:endParaRPr 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062802134"/>
              </p:ext>
            </p:extLst>
          </p:nvPr>
        </p:nvGraphicFramePr>
        <p:xfrm>
          <a:off x="955917" y="1337623"/>
          <a:ext cx="75606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48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Zaqar</a:t>
            </a:r>
            <a:r>
              <a:rPr kumimoji="1" lang="zh-CN" altLang="en-US" dirty="0"/>
              <a:t>基本</a:t>
            </a:r>
            <a:r>
              <a:rPr kumimoji="1" lang="zh-CN" altLang="en-US" dirty="0" smtClean="0"/>
              <a:t>功能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创建队列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99" y="1496291"/>
            <a:ext cx="5564776" cy="25294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899" y="4197762"/>
            <a:ext cx="4647322" cy="12886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127" y="1496291"/>
            <a:ext cx="3182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 smtClean="0"/>
              <a:t>队列将创建在该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下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需要</a:t>
            </a:r>
            <a:r>
              <a:rPr kumimoji="1" lang="en-US" altLang="zh-CN" dirty="0" smtClean="0"/>
              <a:t>Client-ID</a:t>
            </a:r>
            <a:r>
              <a:rPr kumimoji="1" lang="zh-CN" altLang="en-US" dirty="0" smtClean="0"/>
              <a:t>来区分不同的</a:t>
            </a:r>
            <a:endParaRPr kumimoji="1" lang="en-US" altLang="zh-CN" dirty="0"/>
          </a:p>
          <a:p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sender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中可自定义</a:t>
            </a:r>
            <a:r>
              <a:rPr kumimoji="1" lang="en-US" altLang="zh-CN" dirty="0" smtClean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93856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Zaqar</a:t>
            </a:r>
            <a:r>
              <a:rPr kumimoji="1" lang="zh-CN" altLang="en-US" dirty="0"/>
              <a:t>基本</a:t>
            </a:r>
            <a:r>
              <a:rPr kumimoji="1" lang="zh-CN" altLang="en-US" dirty="0" smtClean="0"/>
              <a:t>功能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查询队列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2412" y="1496291"/>
            <a:ext cx="2583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 smtClean="0"/>
              <a:t>通过队列名称查询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返回自定义</a:t>
            </a:r>
            <a:r>
              <a:rPr kumimoji="1" lang="en-US" altLang="zh-CN" dirty="0" smtClean="0"/>
              <a:t>metadata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和系统默认</a:t>
            </a:r>
            <a:r>
              <a:rPr kumimoji="1" lang="en-US" altLang="zh-CN" dirty="0" smtClean="0"/>
              <a:t>metadata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15" y="1496291"/>
            <a:ext cx="5866555" cy="32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Zaqar</a:t>
            </a:r>
            <a:r>
              <a:rPr kumimoji="1" lang="zh-CN" altLang="en-US" dirty="0"/>
              <a:t>基本</a:t>
            </a:r>
            <a:r>
              <a:rPr kumimoji="1" lang="zh-CN" altLang="en-US" dirty="0" smtClean="0"/>
              <a:t>功能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发送消息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2412" y="1496291"/>
            <a:ext cx="2682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可向队列中发送多个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消息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   可设置每个消息的超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时时间</a:t>
            </a:r>
            <a:endParaRPr kumimoji="1" lang="en-US" altLang="zh-CN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   返回每个消息的</a:t>
            </a:r>
            <a:r>
              <a:rPr kumimoji="1" lang="en-US" altLang="zh-CN" dirty="0" smtClean="0"/>
              <a:t>UUID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68" y="1496291"/>
            <a:ext cx="6100397" cy="40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7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Zaqar</a:t>
            </a:r>
            <a:r>
              <a:rPr kumimoji="1" lang="zh-CN" altLang="en-US" dirty="0"/>
              <a:t>基本</a:t>
            </a:r>
            <a:r>
              <a:rPr kumimoji="1" lang="zh-CN" altLang="en-US" dirty="0" smtClean="0"/>
              <a:t>功能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查询消息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2412" y="1496291"/>
            <a:ext cx="30299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可通过</a:t>
            </a:r>
            <a:r>
              <a:rPr kumimoji="1" lang="en-US" altLang="zh-CN" dirty="0" smtClean="0"/>
              <a:t>UUID</a:t>
            </a:r>
            <a:r>
              <a:rPr kumimoji="1" lang="zh-CN" altLang="en-US" dirty="0" smtClean="0"/>
              <a:t>查询队列中</a:t>
            </a:r>
            <a:endParaRPr kumimoji="1" lang="en-US" altLang="zh-CN" dirty="0"/>
          </a:p>
          <a:p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的消息</a:t>
            </a:r>
            <a:endParaRPr kumimoji="1" lang="en-US" altLang="zh-CN" dirty="0" smtClean="0"/>
          </a:p>
          <a:p>
            <a:pPr marL="342900" indent="-342900">
              <a:buAutoNum type="arabicPeriod" startAt="2"/>
            </a:pP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标示每个消息在队列</a:t>
            </a:r>
            <a:endParaRPr kumimoji="1" lang="en-US" altLang="zh-CN" dirty="0"/>
          </a:p>
          <a:p>
            <a:r>
              <a:rPr kumimoji="1" lang="zh-CN" altLang="en-US" dirty="0" smtClean="0"/>
              <a:t>      中当前存在的时长</a:t>
            </a:r>
            <a:endParaRPr kumimoji="1" lang="en-US" altLang="zh-CN" dirty="0" smtClean="0"/>
          </a:p>
          <a:p>
            <a:pPr marL="342900" indent="-342900">
              <a:buAutoNum type="arabicPeriod" startAt="3"/>
            </a:pPr>
            <a:r>
              <a:rPr kumimoji="1" lang="zh-CN" altLang="en-US" dirty="0" smtClean="0"/>
              <a:t>超过</a:t>
            </a:r>
            <a:r>
              <a:rPr kumimoji="1" lang="en-US" altLang="zh-CN" dirty="0" err="1" smtClean="0"/>
              <a:t>ttl</a:t>
            </a:r>
            <a:r>
              <a:rPr kumimoji="1" lang="zh-CN" altLang="en-US" dirty="0" smtClean="0"/>
              <a:t>时间后消息在队列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中被自动删除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86" y="1496291"/>
            <a:ext cx="5878286" cy="35220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711" y="5075206"/>
            <a:ext cx="5878286" cy="5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2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Zaqar</a:t>
            </a:r>
            <a:r>
              <a:rPr kumimoji="1" lang="zh-CN" altLang="en-US" dirty="0"/>
              <a:t>基本</a:t>
            </a:r>
            <a:r>
              <a:rPr kumimoji="1" lang="zh-CN" altLang="en-US" dirty="0" smtClean="0"/>
              <a:t>功能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接收消息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2412" y="1496291"/>
            <a:ext cx="30941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通过创建</a:t>
            </a:r>
            <a:r>
              <a:rPr kumimoji="1" lang="en-US" altLang="zh-CN" dirty="0" smtClean="0"/>
              <a:t>claims</a:t>
            </a:r>
            <a:r>
              <a:rPr kumimoji="1" lang="zh-CN" altLang="en-US" dirty="0" smtClean="0"/>
              <a:t>对象来获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取队列中的消息，默认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一次最大获取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个，从</a:t>
            </a:r>
            <a:endParaRPr kumimoji="1" lang="en-US" altLang="zh-CN" dirty="0"/>
          </a:p>
          <a:p>
            <a:r>
              <a:rPr kumimoji="1" lang="zh-CN" altLang="en-US" dirty="0" smtClean="0"/>
              <a:t>       老到新排列。</a:t>
            </a:r>
            <a:endParaRPr kumimoji="1" lang="en-US" altLang="zh-CN" dirty="0"/>
          </a:p>
          <a:p>
            <a:pPr marL="342900" indent="-342900">
              <a:buAutoNum type="arabicPeriod" startAt="2"/>
            </a:pPr>
            <a:r>
              <a:rPr kumimoji="1" lang="en-US" altLang="zh-CN" dirty="0" smtClean="0"/>
              <a:t>claims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ttl</a:t>
            </a:r>
            <a:r>
              <a:rPr kumimoji="1" lang="zh-CN" altLang="en-US" dirty="0" smtClean="0"/>
              <a:t>表示该</a:t>
            </a:r>
            <a:r>
              <a:rPr kumimoji="1" lang="en-US" altLang="zh-CN" dirty="0" smtClean="0"/>
              <a:t>claims</a:t>
            </a:r>
          </a:p>
          <a:p>
            <a:r>
              <a:rPr kumimoji="1" lang="zh-CN" altLang="en-US" dirty="0" smtClean="0"/>
              <a:t>       对象的超时时间，超时</a:t>
            </a:r>
            <a:endParaRPr kumimoji="1" lang="en-US" altLang="zh-CN" dirty="0"/>
          </a:p>
          <a:p>
            <a:r>
              <a:rPr kumimoji="1" lang="zh-CN" altLang="en-US" dirty="0" smtClean="0"/>
              <a:t>       后，消息会再次返回队列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可配置</a:t>
            </a:r>
            <a:r>
              <a:rPr kumimoji="1" lang="en-US" altLang="zh-CN" dirty="0" smtClean="0"/>
              <a:t>60</a:t>
            </a:r>
            <a:r>
              <a:rPr kumimoji="1" lang="zh-CN" altLang="en-US" dirty="0" smtClean="0"/>
              <a:t>秒</a:t>
            </a:r>
            <a:r>
              <a:rPr kumimoji="1" lang="en-US" altLang="zh-CN" dirty="0" smtClean="0"/>
              <a:t>-12</a:t>
            </a:r>
            <a:r>
              <a:rPr kumimoji="1" lang="zh-CN" altLang="en-US" dirty="0" smtClean="0"/>
              <a:t>小时，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默认</a:t>
            </a:r>
            <a:r>
              <a:rPr kumimoji="1" lang="en-US" altLang="zh-CN" dirty="0" smtClean="0"/>
              <a:t>300</a:t>
            </a:r>
            <a:r>
              <a:rPr kumimoji="1" lang="zh-CN" altLang="en-US" dirty="0" smtClean="0"/>
              <a:t>秒</a:t>
            </a:r>
            <a:endParaRPr kumimoji="1" lang="en-US" altLang="zh-CN" dirty="0" smtClean="0"/>
          </a:p>
          <a:p>
            <a:pPr marL="342900" indent="-342900">
              <a:buAutoNum type="arabicPeriod" startAt="3"/>
            </a:pPr>
            <a:r>
              <a:rPr kumimoji="1" lang="en-US" altLang="zh-CN" dirty="0" smtClean="0"/>
              <a:t>claims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grace</a:t>
            </a:r>
            <a:r>
              <a:rPr kumimoji="1" lang="zh-CN" altLang="en-US" dirty="0" smtClean="0"/>
              <a:t>表示当</a:t>
            </a:r>
            <a:r>
              <a:rPr kumimoji="1" lang="en-US" altLang="zh-CN" dirty="0" smtClean="0"/>
              <a:t>claim</a:t>
            </a:r>
            <a:endParaRPr kumimoji="1" lang="en-US" altLang="zh-CN" dirty="0"/>
          </a:p>
          <a:p>
            <a:r>
              <a:rPr kumimoji="1" lang="zh-CN" altLang="en-US" dirty="0" smtClean="0"/>
              <a:t>       过期后</a:t>
            </a:r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还可再保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留的时长，当处理消息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的</a:t>
            </a:r>
            <a:r>
              <a:rPr kumimoji="1" lang="en-US" altLang="zh-CN" dirty="0" smtClean="0"/>
              <a:t>worker crush</a:t>
            </a:r>
            <a:r>
              <a:rPr kumimoji="1" lang="zh-CN" altLang="en-US" dirty="0" smtClean="0"/>
              <a:t>后该消息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还能有机会被其他</a:t>
            </a:r>
            <a:r>
              <a:rPr kumimoji="1" lang="en-US" altLang="zh-CN" dirty="0" smtClean="0"/>
              <a:t>worker</a:t>
            </a:r>
          </a:p>
          <a:p>
            <a:r>
              <a:rPr kumimoji="1" lang="zh-CN" altLang="en-US" dirty="0" smtClean="0"/>
              <a:t>       处理</a:t>
            </a:r>
            <a:r>
              <a:rPr kumimoji="1" lang="en-US" altLang="zh-CN" dirty="0" smtClean="0"/>
              <a:t>(60</a:t>
            </a:r>
            <a:r>
              <a:rPr kumimoji="1" lang="zh-CN" altLang="en-US" dirty="0" smtClean="0"/>
              <a:t>秒</a:t>
            </a:r>
            <a:r>
              <a:rPr kumimoji="1" lang="en-US" altLang="zh-CN" dirty="0" smtClean="0"/>
              <a:t>-12</a:t>
            </a:r>
            <a:r>
              <a:rPr kumimoji="1" lang="zh-CN" altLang="en-US" dirty="0" smtClean="0"/>
              <a:t>小时</a:t>
            </a:r>
            <a:r>
              <a:rPr kumimoji="1" lang="en-US" altLang="zh-CN" dirty="0" smtClean="0"/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605" y="1368836"/>
            <a:ext cx="5792053" cy="38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Zaqar</a:t>
            </a:r>
            <a:r>
              <a:rPr kumimoji="1" lang="zh-CN" altLang="en-US" dirty="0"/>
              <a:t>基本</a:t>
            </a:r>
            <a:r>
              <a:rPr kumimoji="1" lang="zh-CN" altLang="en-US" dirty="0" smtClean="0"/>
              <a:t>功能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删除消息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2412" y="1496291"/>
            <a:ext cx="3344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可通过</a:t>
            </a:r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uuid</a:t>
            </a:r>
            <a:r>
              <a:rPr kumimoji="1" lang="zh-CN" altLang="en-US" dirty="0" smtClean="0"/>
              <a:t>删除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当消息被</a:t>
            </a:r>
            <a:r>
              <a:rPr kumimoji="1" lang="en-US" altLang="zh-CN" dirty="0" smtClean="0"/>
              <a:t>claimed</a:t>
            </a:r>
            <a:r>
              <a:rPr kumimoji="1" lang="zh-CN" altLang="en-US" dirty="0" smtClean="0"/>
              <a:t>时不能直接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</a:t>
            </a:r>
            <a:r>
              <a:rPr kumimoji="1" lang="zh-CN" altLang="en-US" dirty="0" smtClean="0"/>
              <a:t>删除还需要指定</a:t>
            </a:r>
            <a:r>
              <a:rPr kumimoji="1" lang="en-US" altLang="zh-CN" dirty="0" err="1" smtClean="0"/>
              <a:t>claim_id</a:t>
            </a:r>
            <a:r>
              <a:rPr kumimoji="1" lang="en-US" altLang="zh-CN" dirty="0" smtClean="0"/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33" y="1496291"/>
            <a:ext cx="5392637" cy="24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7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Zaqar</a:t>
            </a:r>
            <a:r>
              <a:rPr kumimoji="1" lang="zh-CN" altLang="en-US" dirty="0"/>
              <a:t>基本</a:t>
            </a:r>
            <a:r>
              <a:rPr kumimoji="1" lang="zh-CN" altLang="en-US" dirty="0" smtClean="0"/>
              <a:t>功能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创建订阅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2412" y="1496291"/>
            <a:ext cx="3071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Zaqar</a:t>
            </a:r>
            <a:r>
              <a:rPr kumimoji="1" lang="zh-CN" altLang="en-US" dirty="0" smtClean="0"/>
              <a:t>支持创建订阅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可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订阅消息队列的通知</a:t>
            </a:r>
            <a:endParaRPr kumimoji="1" lang="en-US" altLang="zh-CN" dirty="0" smtClean="0"/>
          </a:p>
          <a:p>
            <a:pPr marL="342900" indent="-342900">
              <a:buAutoNum type="arabicPeriod" startAt="2"/>
            </a:pPr>
            <a:r>
              <a:rPr kumimoji="1" lang="zh-CN" altLang="en-US" dirty="0" smtClean="0"/>
              <a:t>目前支持</a:t>
            </a:r>
            <a:r>
              <a:rPr kumimoji="1" lang="en-US" altLang="zh-CN" dirty="0" err="1" smtClean="0"/>
              <a:t>webhook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email</a:t>
            </a:r>
            <a:endParaRPr kumimoji="1" lang="en-US" altLang="zh-CN" dirty="0"/>
          </a:p>
          <a:p>
            <a:r>
              <a:rPr kumimoji="1" lang="zh-CN" altLang="en-US" dirty="0" smtClean="0"/>
              <a:t>       两种方式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38" y="1496291"/>
            <a:ext cx="5937662" cy="32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sz="4000" dirty="0" smtClean="0"/>
              <a:t>Welcome to contribute !</a:t>
            </a:r>
            <a:endParaRPr lang="en-US" sz="4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45399"/>
              </p:ext>
            </p:extLst>
          </p:nvPr>
        </p:nvGraphicFramePr>
        <p:xfrm>
          <a:off x="607460" y="1719509"/>
          <a:ext cx="7886700" cy="1899920"/>
        </p:xfrm>
        <a:graphic>
          <a:graphicData uri="http://schemas.openxmlformats.org/drawingml/2006/table">
            <a:tbl>
              <a:tblPr/>
              <a:tblGrid>
                <a:gridCol w="3943350"/>
                <a:gridCol w="39433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Official name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OpenStack</a:t>
                      </a:r>
                      <a:r>
                        <a:rPr lang="en-US" b="1" dirty="0"/>
                        <a:t> Messaging</a:t>
                      </a:r>
                      <a:endParaRPr lang="en-US" dirty="0"/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Source code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8CC"/>
                          </a:solidFill>
                          <a:effectLst/>
                          <a:hlinkClick r:id="rId2"/>
                        </a:rPr>
                        <a:t>https://github.com/openstack/zaqar</a:t>
                      </a:r>
                      <a:endParaRPr lang="en-US"/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Bug tracker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8CC"/>
                          </a:solidFill>
                          <a:effectLst/>
                          <a:hlinkClick r:id="rId3"/>
                        </a:rPr>
                        <a:t>https://bugs.launchpad.net/zaqar</a:t>
                      </a:r>
                      <a:endParaRPr lang="en-US"/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Feature tracker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8CC"/>
                          </a:solidFill>
                          <a:effectLst/>
                          <a:hlinkClick r:id="rId4"/>
                        </a:rPr>
                        <a:t>https://blueprints.launchpad.net/zaqar</a:t>
                      </a:r>
                      <a:endParaRPr lang="en-US"/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Contributor documentation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  <a:hlinkClick r:id="rId5"/>
                        </a:rPr>
                        <a:t>http://docs.openstack.org/developer/zaqar/</a:t>
                      </a:r>
                      <a:endParaRPr lang="en-US" dirty="0"/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35491"/>
              </p:ext>
            </p:extLst>
          </p:nvPr>
        </p:nvGraphicFramePr>
        <p:xfrm>
          <a:off x="629841" y="3904981"/>
          <a:ext cx="7886700" cy="1798320"/>
        </p:xfrm>
        <a:graphic>
          <a:graphicData uri="http://schemas.openxmlformats.org/drawingml/2006/table">
            <a:tbl>
              <a:tblPr/>
              <a:tblGrid>
                <a:gridCol w="3943350"/>
                <a:gridCol w="39433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Source code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8CC"/>
                          </a:solidFill>
                          <a:effectLst/>
                          <a:hlinkClick r:id="rId6"/>
                        </a:rPr>
                        <a:t>https://github.com/openstack/python-zaqarclient</a:t>
                      </a:r>
                      <a:endParaRPr lang="en-US"/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Bug tracker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8CC"/>
                          </a:solidFill>
                          <a:effectLst/>
                          <a:hlinkClick r:id="rId7"/>
                        </a:rPr>
                        <a:t>https://bugs.launchpad.net/python-zaqarclient</a:t>
                      </a:r>
                      <a:endParaRPr lang="en-US"/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Feature tracker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  <a:hlinkClick r:id="rId8"/>
                        </a:rPr>
                        <a:t>https://blueprints.launchpad.net/python-zaqarclient</a:t>
                      </a:r>
                      <a:endParaRPr lang="en-US" dirty="0"/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7460" y="1215284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Zaqar</a:t>
            </a:r>
            <a:endParaRPr kumimoji="1"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07460" y="3614242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/>
              <a:t>Zaqar</a:t>
            </a:r>
            <a:r>
              <a:rPr kumimoji="1" lang="en-US" altLang="zh-CN" b="1" dirty="0" smtClean="0"/>
              <a:t> client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8248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846" y="2277054"/>
            <a:ext cx="78867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6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461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CN" sz="5400" dirty="0" err="1" smtClean="0"/>
              <a:t>OpenStack</a:t>
            </a:r>
            <a:r>
              <a:rPr lang="zh-CN" altLang="en-US" sz="5400" dirty="0" smtClean="0"/>
              <a:t> </a:t>
            </a:r>
            <a:r>
              <a:rPr lang="en-US" altLang="zh-CN" sz="5400" dirty="0" err="1" smtClean="0"/>
              <a:t>Zaqar</a:t>
            </a:r>
            <a:r>
              <a:rPr lang="zh-CN" altLang="en-US" sz="5400" dirty="0" smtClean="0"/>
              <a:t>项目简介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王昊</a:t>
            </a:r>
            <a:endParaRPr lang="en-US" altLang="zh-CN" dirty="0" smtClean="0"/>
          </a:p>
          <a:p>
            <a:r>
              <a:rPr lang="zh-CN" altLang="en-US" dirty="0" smtClean="0"/>
              <a:t>烽火</a:t>
            </a:r>
            <a:r>
              <a:rPr lang="zh-CN" altLang="en-US" dirty="0"/>
              <a:t>通信科技股份有限公司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8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262" y="700643"/>
            <a:ext cx="110799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lnSpc>
                <a:spcPct val="90000"/>
              </a:lnSpc>
            </a:pPr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5018" y="1971304"/>
            <a:ext cx="26764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Zaqar</a:t>
            </a:r>
            <a:r>
              <a:rPr kumimoji="1" lang="zh-CN" altLang="en-US" dirty="0" smtClean="0"/>
              <a:t>是什么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项目发展历史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Zaqar</a:t>
            </a:r>
            <a:r>
              <a:rPr kumimoji="1" lang="zh-CN" altLang="en-US" dirty="0" smtClean="0"/>
              <a:t>架构及主要组件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/>
              <a:t>Zaqar</a:t>
            </a:r>
            <a:r>
              <a:rPr kumimoji="1" lang="zh-CN" altLang="en-US" dirty="0"/>
              <a:t>使用</a:t>
            </a:r>
            <a:r>
              <a:rPr kumimoji="1" lang="zh-CN" altLang="en-US" dirty="0" smtClean="0"/>
              <a:t>场景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Zaqar</a:t>
            </a:r>
            <a:r>
              <a:rPr kumimoji="1" lang="zh-CN" altLang="en-US" dirty="0" smtClean="0"/>
              <a:t>基本功能举例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652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642" y="21074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SimHei" charset="-122"/>
                <a:ea typeface="SimHei" charset="-122"/>
                <a:cs typeface="SimHei" charset="-122"/>
              </a:rPr>
              <a:t>Zaqar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是什么</a:t>
            </a:r>
            <a:endParaRPr 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2514" y="1805049"/>
            <a:ext cx="7989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/>
              <a:t>Zaqar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OpenStack</a:t>
            </a:r>
            <a:r>
              <a:rPr kumimoji="1" lang="zh-CN" altLang="en-US" dirty="0" smtClean="0"/>
              <a:t>社区中为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和移动应用开发者提供的多租户消息服务。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Zaqar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开发者可以在</a:t>
            </a:r>
            <a:r>
              <a:rPr kumimoji="1" lang="en-US" altLang="zh-CN" dirty="0" smtClean="0"/>
              <a:t>SaaS</a:t>
            </a:r>
            <a:r>
              <a:rPr kumimoji="1" lang="zh-CN" altLang="en-US" dirty="0" smtClean="0"/>
              <a:t>以及移动应用组件之间传递消息。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Zaqar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OpenStack</a:t>
            </a:r>
            <a:r>
              <a:rPr kumimoji="1" lang="zh-CN" altLang="en-US" dirty="0" smtClean="0"/>
              <a:t>组件也可以向终端用户提供消息通知服务。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SQS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SNS</a:t>
            </a:r>
          </a:p>
        </p:txBody>
      </p:sp>
      <p:sp>
        <p:nvSpPr>
          <p:cNvPr id="4" name="笑脸 3"/>
          <p:cNvSpPr/>
          <p:nvPr/>
        </p:nvSpPr>
        <p:spPr>
          <a:xfrm>
            <a:off x="1226009" y="3765397"/>
            <a:ext cx="617517" cy="59284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028206" y="3188525"/>
            <a:ext cx="2101933" cy="1733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Zaqar</a:t>
            </a:r>
            <a:endParaRPr kumimoji="1" lang="zh-CN" altLang="en-US" sz="3200" dirty="0"/>
          </a:p>
        </p:txBody>
      </p:sp>
      <p:sp>
        <p:nvSpPr>
          <p:cNvPr id="8" name="笑脸 7"/>
          <p:cNvSpPr/>
          <p:nvPr/>
        </p:nvSpPr>
        <p:spPr>
          <a:xfrm>
            <a:off x="6757056" y="3005378"/>
            <a:ext cx="617517" cy="592845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笑脸 8"/>
          <p:cNvSpPr/>
          <p:nvPr/>
        </p:nvSpPr>
        <p:spPr>
          <a:xfrm>
            <a:off x="6780807" y="3741646"/>
            <a:ext cx="617517" cy="592845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笑脸 9"/>
          <p:cNvSpPr/>
          <p:nvPr/>
        </p:nvSpPr>
        <p:spPr>
          <a:xfrm>
            <a:off x="6804557" y="4502129"/>
            <a:ext cx="617517" cy="592845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>
            <a:stCxn id="4" idx="6"/>
            <a:endCxn id="5" idx="1"/>
          </p:cNvCxnSpPr>
          <p:nvPr/>
        </p:nvCxnSpPr>
        <p:spPr>
          <a:xfrm flipV="1">
            <a:off x="1843526" y="4055424"/>
            <a:ext cx="1184680" cy="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11929" y="3776356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messages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5" idx="3"/>
            <a:endCxn id="8" idx="2"/>
          </p:cNvCxnSpPr>
          <p:nvPr/>
        </p:nvCxnSpPr>
        <p:spPr>
          <a:xfrm flipV="1">
            <a:off x="5130139" y="3301801"/>
            <a:ext cx="1626917" cy="75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5" idx="3"/>
            <a:endCxn id="9" idx="2"/>
          </p:cNvCxnSpPr>
          <p:nvPr/>
        </p:nvCxnSpPr>
        <p:spPr>
          <a:xfrm flipV="1">
            <a:off x="5130139" y="4038069"/>
            <a:ext cx="1650668" cy="1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5" idx="3"/>
            <a:endCxn id="10" idx="2"/>
          </p:cNvCxnSpPr>
          <p:nvPr/>
        </p:nvCxnSpPr>
        <p:spPr>
          <a:xfrm>
            <a:off x="5130139" y="4055424"/>
            <a:ext cx="1674418" cy="74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09832" y="3243948"/>
            <a:ext cx="128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Msg&amp;</a:t>
            </a:r>
            <a:r>
              <a:rPr lang="en-US" altLang="zh-CN" sz="1200" dirty="0" err="1"/>
              <a:t>Notification</a:t>
            </a:r>
            <a:endParaRPr kumimoji="1"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216418" y="3787684"/>
            <a:ext cx="128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Msg&amp;</a:t>
            </a:r>
            <a:r>
              <a:rPr lang="en-US" altLang="zh-CN" sz="1200" dirty="0" err="1"/>
              <a:t>Notification</a:t>
            </a:r>
            <a:endParaRPr kumimoji="1"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218916" y="4572546"/>
            <a:ext cx="128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Msg&amp;</a:t>
            </a:r>
            <a:r>
              <a:rPr lang="en-US" altLang="zh-CN" sz="1200" dirty="0" err="1"/>
              <a:t>Notification</a:t>
            </a:r>
            <a:endParaRPr kumimoji="1"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128162" y="440323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Sender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374573" y="311713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</a:t>
            </a:r>
            <a:r>
              <a:rPr kumimoji="1" lang="en-US" altLang="zh-CN" smtClean="0"/>
              <a:t>nduser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374573" y="383637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WEB APP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384114" y="466487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Mobile APP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2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015" y="30574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发展历史</a:t>
            </a:r>
            <a:endParaRPr 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156898358"/>
              </p:ext>
            </p:extLst>
          </p:nvPr>
        </p:nvGraphicFramePr>
        <p:xfrm>
          <a:off x="628650" y="1318161"/>
          <a:ext cx="7886700" cy="4142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02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发展历史</a:t>
            </a:r>
            <a:endParaRPr 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31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主要参与公司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Red Hat</a:t>
            </a:r>
            <a:r>
              <a:rPr lang="zh-CN" altLang="en-US" dirty="0"/>
              <a:t>，</a:t>
            </a:r>
            <a:r>
              <a:rPr lang="en-US" altLang="zh-CN" dirty="0" smtClean="0"/>
              <a:t>Catalyst IT</a:t>
            </a:r>
            <a:r>
              <a:rPr lang="zh-CN" altLang="en-US" dirty="0" smtClean="0"/>
              <a:t> ，</a:t>
            </a:r>
            <a:r>
              <a:rPr lang="en-US" altLang="zh-CN" dirty="0" smtClean="0"/>
              <a:t>Rackspace, NEC</a:t>
            </a:r>
            <a:r>
              <a:rPr lang="zh-CN" altLang="en-US" dirty="0" smtClean="0"/>
              <a:t> ，</a:t>
            </a:r>
            <a:r>
              <a:rPr lang="en-US" altLang="zh-CN" dirty="0" smtClean="0"/>
              <a:t>Huawei</a:t>
            </a:r>
            <a:r>
              <a:rPr lang="zh-CN" altLang="en-US" dirty="0"/>
              <a:t>，</a:t>
            </a:r>
            <a:r>
              <a:rPr lang="en-US" altLang="zh-CN" dirty="0" smtClean="0"/>
              <a:t>Comcast</a:t>
            </a:r>
            <a:r>
              <a:rPr lang="zh-CN" altLang="en-US" dirty="0"/>
              <a:t>，</a:t>
            </a:r>
            <a:r>
              <a:rPr lang="en-US" altLang="zh-CN" dirty="0" smtClean="0"/>
              <a:t>HPE, IBM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99cloud</a:t>
            </a:r>
            <a:r>
              <a:rPr lang="zh-CN" altLang="en-US" dirty="0"/>
              <a:t>，</a:t>
            </a:r>
            <a:r>
              <a:rPr lang="en-US" altLang="zh-CN" dirty="0" smtClean="0"/>
              <a:t>Ericsson</a:t>
            </a:r>
          </a:p>
          <a:p>
            <a:pPr lvl="1"/>
            <a:endParaRPr lang="en-US" altLang="zh-CN" dirty="0"/>
          </a:p>
          <a:p>
            <a:r>
              <a:rPr lang="zh-CN" altLang="en-US" sz="2000" dirty="0" smtClean="0"/>
              <a:t>项目发展成熟度</a:t>
            </a:r>
            <a:endParaRPr 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3493757"/>
            <a:ext cx="7184572" cy="14547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9714" y="5009690"/>
            <a:ext cx="73923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数据来源：https</a:t>
            </a:r>
            <a:r>
              <a:rPr lang="zh-CN" altLang="en-US" sz="1100" dirty="0"/>
              <a:t>://www.openstack.org/software/releases/mitaka/components/zaqar</a:t>
            </a:r>
          </a:p>
        </p:txBody>
      </p:sp>
    </p:spTree>
    <p:extLst>
      <p:ext uri="{BB962C8B-B14F-4D97-AF65-F5344CB8AC3E}">
        <p14:creationId xmlns:p14="http://schemas.microsoft.com/office/powerpoint/2010/main" val="277360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SimHei" charset="-122"/>
                <a:ea typeface="SimHei" charset="-122"/>
                <a:cs typeface="SimHei" charset="-122"/>
              </a:rPr>
              <a:t>Zaqar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架构</a:t>
            </a:r>
            <a:endParaRPr 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16280" y="2327557"/>
            <a:ext cx="5747657" cy="5818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Transport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0" y="1864426"/>
            <a:ext cx="6912181" cy="38357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1864426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Zaqar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769426" y="2185059"/>
            <a:ext cx="1330036" cy="43344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websocket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57751" y="2153820"/>
            <a:ext cx="1330036" cy="43344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wsgi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116279" y="3619988"/>
            <a:ext cx="5747657" cy="6670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Storage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762364" y="4099952"/>
            <a:ext cx="1330036" cy="4334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Stroage</a:t>
            </a:r>
            <a:r>
              <a:rPr kumimoji="1" lang="en-US" altLang="zh-CN" sz="1400" dirty="0" smtClean="0"/>
              <a:t> Pool1</a:t>
            </a:r>
            <a:endParaRPr kumimoji="1"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3325089" y="4083652"/>
            <a:ext cx="1330036" cy="4334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Stroage</a:t>
            </a:r>
            <a:r>
              <a:rPr kumimoji="1" lang="en-US" altLang="zh-CN" sz="1400" dirty="0"/>
              <a:t> Pool2</a:t>
            </a:r>
            <a:endParaRPr kumimoji="1"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4857751" y="4102354"/>
            <a:ext cx="1330036" cy="4334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Stroage</a:t>
            </a:r>
            <a:r>
              <a:rPr kumimoji="1" lang="en-US" altLang="zh-CN" sz="1400" dirty="0"/>
              <a:t> </a:t>
            </a:r>
            <a:r>
              <a:rPr kumimoji="1" lang="en-US" altLang="zh-CN" sz="1400" dirty="0" smtClean="0"/>
              <a:t>Pool3</a:t>
            </a:r>
            <a:endParaRPr kumimoji="1" lang="zh-CN" altLang="en-US" sz="1400" dirty="0"/>
          </a:p>
        </p:txBody>
      </p:sp>
      <p:sp>
        <p:nvSpPr>
          <p:cNvPr id="17" name="罐形 16"/>
          <p:cNvSpPr/>
          <p:nvPr/>
        </p:nvSpPr>
        <p:spPr>
          <a:xfrm>
            <a:off x="2142374" y="4816468"/>
            <a:ext cx="570016" cy="6243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Backend1</a:t>
            </a:r>
            <a:endParaRPr kumimoji="1" lang="zh-CN" altLang="en-US" dirty="0"/>
          </a:p>
        </p:txBody>
      </p:sp>
      <p:sp>
        <p:nvSpPr>
          <p:cNvPr id="18" name="罐形 17"/>
          <p:cNvSpPr/>
          <p:nvPr/>
        </p:nvSpPr>
        <p:spPr>
          <a:xfrm>
            <a:off x="3710661" y="4816468"/>
            <a:ext cx="570016" cy="6243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Backend2</a:t>
            </a:r>
            <a:endParaRPr kumimoji="1" lang="zh-CN" altLang="en-US" sz="1400" dirty="0"/>
          </a:p>
        </p:txBody>
      </p:sp>
      <p:sp>
        <p:nvSpPr>
          <p:cNvPr id="19" name="罐形 18"/>
          <p:cNvSpPr/>
          <p:nvPr/>
        </p:nvSpPr>
        <p:spPr>
          <a:xfrm>
            <a:off x="5293608" y="4816468"/>
            <a:ext cx="570016" cy="6243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Backend3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762364" y="1306291"/>
            <a:ext cx="1330036" cy="4334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Zaqar</a:t>
            </a:r>
            <a:r>
              <a:rPr kumimoji="1" lang="en-US" altLang="zh-CN" dirty="0" smtClean="0">
                <a:solidFill>
                  <a:schemeClr val="tx1"/>
                </a:solidFill>
              </a:rPr>
              <a:t> CLI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08219" y="1306291"/>
            <a:ext cx="1330036" cy="4334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Zaqar</a:t>
            </a:r>
            <a:r>
              <a:rPr kumimoji="1" lang="en-US" altLang="zh-CN" dirty="0">
                <a:solidFill>
                  <a:schemeClr val="tx1"/>
                </a:solidFill>
              </a:rPr>
              <a:t> UI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047385" y="1306291"/>
            <a:ext cx="1330036" cy="4334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线箭头连接符 23"/>
          <p:cNvCxnSpPr>
            <a:stCxn id="20" idx="2"/>
            <a:endCxn id="10" idx="0"/>
          </p:cNvCxnSpPr>
          <p:nvPr/>
        </p:nvCxnSpPr>
        <p:spPr>
          <a:xfrm>
            <a:off x="2427382" y="1739735"/>
            <a:ext cx="7062" cy="445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1" idx="2"/>
            <a:endCxn id="10" idx="0"/>
          </p:cNvCxnSpPr>
          <p:nvPr/>
        </p:nvCxnSpPr>
        <p:spPr>
          <a:xfrm flipH="1">
            <a:off x="2434444" y="1739735"/>
            <a:ext cx="1638793" cy="445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22" idx="2"/>
            <a:endCxn id="11" idx="0"/>
          </p:cNvCxnSpPr>
          <p:nvPr/>
        </p:nvCxnSpPr>
        <p:spPr>
          <a:xfrm flipH="1">
            <a:off x="5522769" y="1739735"/>
            <a:ext cx="189634" cy="414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7" idx="2"/>
            <a:endCxn id="12" idx="0"/>
          </p:cNvCxnSpPr>
          <p:nvPr/>
        </p:nvCxnSpPr>
        <p:spPr>
          <a:xfrm flipH="1">
            <a:off x="3990108" y="2909450"/>
            <a:ext cx="1" cy="710538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3" idx="2"/>
            <a:endCxn id="17" idx="1"/>
          </p:cNvCxnSpPr>
          <p:nvPr/>
        </p:nvCxnSpPr>
        <p:spPr>
          <a:xfrm>
            <a:off x="2427382" y="4533396"/>
            <a:ext cx="0" cy="283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4" idx="2"/>
            <a:endCxn id="18" idx="1"/>
          </p:cNvCxnSpPr>
          <p:nvPr/>
        </p:nvCxnSpPr>
        <p:spPr>
          <a:xfrm>
            <a:off x="3990107" y="4517096"/>
            <a:ext cx="5562" cy="29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5543734" y="4539599"/>
            <a:ext cx="5562" cy="29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5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Zaqar</a:t>
            </a:r>
            <a:r>
              <a:rPr lang="zh-CN" altLang="en-US" dirty="0" smtClean="0"/>
              <a:t>主要组件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Transport</a:t>
            </a:r>
          </a:p>
          <a:p>
            <a:pPr lvl="1"/>
            <a:r>
              <a:rPr lang="zh-CN" altLang="en-US" sz="1800" dirty="0" smtClean="0"/>
              <a:t>与</a:t>
            </a:r>
            <a:r>
              <a:rPr lang="en-US" altLang="zh-CN" sz="1800" dirty="0" err="1" smtClean="0"/>
              <a:t>Zaqar</a:t>
            </a:r>
            <a:r>
              <a:rPr lang="zh-CN" altLang="en-US" sz="1800" dirty="0" smtClean="0"/>
              <a:t>客户端交互，接受请求消息并发送给</a:t>
            </a:r>
            <a:r>
              <a:rPr lang="en-US" altLang="zh-CN" sz="1800" dirty="0" smtClean="0"/>
              <a:t>Storage</a:t>
            </a:r>
            <a:r>
              <a:rPr lang="zh-CN" altLang="en-US" sz="1800" dirty="0" smtClean="0"/>
              <a:t>组件，并返回正确格式的响应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 smtClean="0"/>
              <a:t>支持两种</a:t>
            </a:r>
            <a:r>
              <a:rPr lang="en-US" altLang="zh-CN" sz="1800" dirty="0" smtClean="0"/>
              <a:t>API</a:t>
            </a:r>
            <a:r>
              <a:rPr lang="zh-CN" altLang="en-US" sz="1800" dirty="0" smtClean="0"/>
              <a:t>接口</a:t>
            </a:r>
            <a:r>
              <a:rPr lang="en-US" altLang="zh-CN" sz="1800" dirty="0" smtClean="0"/>
              <a:t>WSGI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WEBSOCKET</a:t>
            </a:r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 smtClean="0"/>
              <a:t>共有</a:t>
            </a:r>
            <a:r>
              <a:rPr lang="en-US" altLang="zh-CN" sz="1800" dirty="0" smtClean="0"/>
              <a:t>V1,V1.1,V2</a:t>
            </a:r>
            <a:r>
              <a:rPr lang="zh-CN" altLang="en-US" sz="1800" dirty="0" smtClean="0"/>
              <a:t>三个接口版本，目前最新版已废弃</a:t>
            </a:r>
            <a:r>
              <a:rPr lang="en-US" altLang="zh-CN" sz="1800" dirty="0" smtClean="0"/>
              <a:t>V1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V1.1</a:t>
            </a:r>
            <a:r>
              <a:rPr lang="zh-CN" altLang="en-US" sz="1800" dirty="0"/>
              <a:t>。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182341" cy="4351338"/>
          </a:xfrm>
        </p:spPr>
        <p:txBody>
          <a:bodyPr/>
          <a:lstStyle/>
          <a:p>
            <a:r>
              <a:rPr lang="en-US" altLang="zh-CN" dirty="0" smtClean="0"/>
              <a:t>Storage</a:t>
            </a:r>
          </a:p>
          <a:p>
            <a:pPr lvl="1"/>
            <a:r>
              <a:rPr lang="zh-CN" altLang="en-US" sz="1800" dirty="0" smtClean="0"/>
              <a:t>负责与存储后端交付，存储和检索来自</a:t>
            </a:r>
            <a:r>
              <a:rPr lang="en-US" altLang="zh-CN" sz="1800" dirty="0" smtClean="0"/>
              <a:t>Transport</a:t>
            </a:r>
            <a:r>
              <a:rPr lang="zh-CN" altLang="en-US" sz="1800" dirty="0" smtClean="0"/>
              <a:t>层的数据和请求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 smtClean="0"/>
              <a:t>存储后端采用</a:t>
            </a:r>
            <a:r>
              <a:rPr lang="zh-CN" altLang="en-US" sz="1800" dirty="0"/>
              <a:t>插件机制，目前支持</a:t>
            </a:r>
            <a:r>
              <a:rPr lang="en-US" altLang="zh-CN" sz="1800" dirty="0" err="1"/>
              <a:t>Mongodb</a:t>
            </a:r>
            <a:r>
              <a:rPr lang="en-US" altLang="zh-CN" sz="1800" dirty="0"/>
              <a:t>, </a:t>
            </a:r>
            <a:r>
              <a:rPr lang="en-US" altLang="zh-CN" sz="1800" dirty="0" err="1" smtClean="0"/>
              <a:t>redis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sqlalchemy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287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Zaqar</a:t>
            </a:r>
            <a:r>
              <a:rPr kumimoji="1" lang="zh-CN" altLang="en-US" dirty="0" smtClean="0"/>
              <a:t>使用场景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94216" y="1334433"/>
            <a:ext cx="359842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Case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： </a:t>
            </a:r>
            <a:r>
              <a:rPr lang="en-US" altLang="zh-CN" sz="1600" b="1" dirty="0" smtClean="0"/>
              <a:t>Task Distribution</a:t>
            </a:r>
            <a:endParaRPr lang="en-US" altLang="zh-CN" sz="1600" b="1" dirty="0"/>
          </a:p>
          <a:p>
            <a:r>
              <a:rPr lang="en-US" altLang="zh-CN" sz="1600" b="1" dirty="0" smtClean="0"/>
              <a:t>Main </a:t>
            </a:r>
            <a:r>
              <a:rPr lang="en-US" altLang="zh-CN" sz="1600" b="1" dirty="0"/>
              <a:t>Sequence</a:t>
            </a:r>
          </a:p>
          <a:p>
            <a:r>
              <a:rPr lang="en-US" altLang="zh-CN" sz="1600" dirty="0"/>
              <a:t>1. Producer pushes Message onto Queue</a:t>
            </a:r>
          </a:p>
          <a:p>
            <a:r>
              <a:rPr lang="en-US" altLang="zh-CN" sz="1600" dirty="0"/>
              <a:t>2. Worker claims Message</a:t>
            </a:r>
          </a:p>
          <a:p>
            <a:r>
              <a:rPr lang="en-US" altLang="zh-CN" sz="1600" dirty="0"/>
              <a:t>3. Worker processes Message</a:t>
            </a:r>
          </a:p>
          <a:p>
            <a:r>
              <a:rPr lang="en-US" altLang="zh-CN" sz="1600" dirty="0"/>
              <a:t>4. Message deletes (ACK’s) Message</a:t>
            </a:r>
          </a:p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4216" y="3181092"/>
            <a:ext cx="471045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Case</a:t>
            </a:r>
            <a:r>
              <a:rPr lang="zh-CN" altLang="en-US" sz="1600" b="1" dirty="0"/>
              <a:t> </a:t>
            </a:r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： </a:t>
            </a:r>
            <a:r>
              <a:rPr lang="en-US" altLang="zh-CN" sz="1600" b="1" dirty="0" smtClean="0"/>
              <a:t>Broadcast</a:t>
            </a:r>
          </a:p>
          <a:p>
            <a:r>
              <a:rPr lang="en-US" altLang="zh-CN" sz="1600" b="1" dirty="0" smtClean="0"/>
              <a:t>Main </a:t>
            </a:r>
            <a:r>
              <a:rPr lang="en-US" altLang="zh-CN" sz="1600" b="1" dirty="0"/>
              <a:t>Sequence</a:t>
            </a:r>
          </a:p>
          <a:p>
            <a:r>
              <a:rPr lang="en-US" altLang="zh-CN" sz="1600" dirty="0"/>
              <a:t>1. Publisher pushes Message X onto Queue</a:t>
            </a:r>
          </a:p>
          <a:p>
            <a:r>
              <a:rPr lang="en-US" altLang="zh-CN" sz="1600" dirty="0"/>
              <a:t>2. Observer A lists messages in Queue, gets Message X</a:t>
            </a:r>
          </a:p>
          <a:p>
            <a:r>
              <a:rPr lang="en-US" altLang="zh-CN" sz="1600" dirty="0"/>
              <a:t>3. Observer B lists messages in Queue, gets Message X</a:t>
            </a:r>
          </a:p>
          <a:p>
            <a:r>
              <a:rPr lang="en-US" altLang="zh-CN" sz="1600" dirty="0"/>
              <a:t>4. Observer A and B individually process Message X</a:t>
            </a:r>
          </a:p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228262" y="1330113"/>
            <a:ext cx="508902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Case</a:t>
            </a:r>
            <a:r>
              <a:rPr lang="zh-CN" altLang="en-US" sz="1600" b="1" dirty="0" smtClean="0"/>
              <a:t> </a:t>
            </a:r>
            <a:r>
              <a:rPr lang="en-US" altLang="zh-CN" sz="1600" b="1" dirty="0"/>
              <a:t>3</a:t>
            </a:r>
            <a:r>
              <a:rPr lang="zh-CN" altLang="en-US" sz="1600" b="1" dirty="0" smtClean="0"/>
              <a:t>： </a:t>
            </a:r>
            <a:r>
              <a:rPr lang="en-US" altLang="zh-CN" sz="1600" b="1" dirty="0"/>
              <a:t>Point-to-Point</a:t>
            </a:r>
          </a:p>
          <a:p>
            <a:r>
              <a:rPr lang="en-US" altLang="zh-CN" sz="1600" b="1" dirty="0" smtClean="0"/>
              <a:t>Main </a:t>
            </a:r>
            <a:r>
              <a:rPr lang="en-US" altLang="zh-CN" sz="1600" b="1" dirty="0"/>
              <a:t>Sequence</a:t>
            </a:r>
          </a:p>
          <a:p>
            <a:r>
              <a:rPr lang="en-US" altLang="zh-CN" sz="1600" dirty="0"/>
              <a:t>1. Controller pushes Message onto Queue</a:t>
            </a:r>
          </a:p>
          <a:p>
            <a:r>
              <a:rPr lang="en-US" altLang="zh-CN" sz="1600" dirty="0"/>
              <a:t>2. Agent lists messages in Queue, gets Message</a:t>
            </a:r>
          </a:p>
          <a:p>
            <a:r>
              <a:rPr lang="en-US" altLang="zh-CN" sz="1600" dirty="0"/>
              <a:t>3. Agent performs requested action</a:t>
            </a:r>
          </a:p>
          <a:p>
            <a:r>
              <a:rPr lang="en-US" altLang="zh-CN" sz="1600" dirty="0"/>
              <a:t>4. Agent pushes Result Message onto Queue</a:t>
            </a:r>
          </a:p>
          <a:p>
            <a:r>
              <a:rPr lang="en-US" altLang="zh-CN" sz="1600" dirty="0"/>
              <a:t>5. Controller lists messages on Queue, gets Result Message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84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748</Words>
  <Application>Microsoft Macintosh PowerPoint</Application>
  <PresentationFormat>全屏显示(4:3)</PresentationFormat>
  <Paragraphs>153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Calibri</vt:lpstr>
      <vt:lpstr>Calibri Light</vt:lpstr>
      <vt:lpstr>SimHei</vt:lpstr>
      <vt:lpstr>等线</vt:lpstr>
      <vt:lpstr>等线 Light</vt:lpstr>
      <vt:lpstr>宋体</vt:lpstr>
      <vt:lpstr>Arial</vt:lpstr>
      <vt:lpstr>Office 主题</vt:lpstr>
      <vt:lpstr>Custom Design</vt:lpstr>
      <vt:lpstr>自定义设计方案</vt:lpstr>
      <vt:lpstr>1_Custom Design</vt:lpstr>
      <vt:lpstr>PowerPoint 演示文稿</vt:lpstr>
      <vt:lpstr>OpenStack Zaqar项目简介</vt:lpstr>
      <vt:lpstr>PowerPoint 演示文稿</vt:lpstr>
      <vt:lpstr>Zaqar是什么</vt:lpstr>
      <vt:lpstr>发展历史</vt:lpstr>
      <vt:lpstr>发展历史</vt:lpstr>
      <vt:lpstr>Zaqar架构</vt:lpstr>
      <vt:lpstr>Zaqar主要组件</vt:lpstr>
      <vt:lpstr>Zaqar使用场景</vt:lpstr>
      <vt:lpstr>Zaqar基本功能举例</vt:lpstr>
      <vt:lpstr>Zaqar基本功能-创建队列</vt:lpstr>
      <vt:lpstr>Zaqar基本功能-查询队列</vt:lpstr>
      <vt:lpstr>Zaqar基本功能-发送消息</vt:lpstr>
      <vt:lpstr>Zaqar基本功能-查询消息</vt:lpstr>
      <vt:lpstr>Zaqar基本功能-接收消息</vt:lpstr>
      <vt:lpstr>Zaqar基本功能-删除消息</vt:lpstr>
      <vt:lpstr>Zaqar基本功能-创建订阅</vt:lpstr>
      <vt:lpstr>Welcome to contribute !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Microsoft Office 用户</cp:lastModifiedBy>
  <cp:revision>133</cp:revision>
  <dcterms:created xsi:type="dcterms:W3CDTF">2016-09-21T09:31:00Z</dcterms:created>
  <dcterms:modified xsi:type="dcterms:W3CDTF">2016-10-09T10:38:08Z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