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slideMasters/slideMaster8.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theme/theme10.xml" ContentType="application/vnd.openxmlformats-officedocument.them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5.xml" ContentType="application/vnd.openxmlformats-officedocument.drawingml.diagramData+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11.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slideMasters/slideMaster6.xml" ContentType="application/vnd.openxmlformats-officedocument.presentationml.slideMaster+xml"/>
  <Override PartName="/ppt/theme/theme8.xml" ContentType="application/vnd.openxmlformats-officedocument.them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 id="2147483650" r:id="rId3"/>
    <p:sldMasterId id="2147483691" r:id="rId4"/>
    <p:sldMasterId id="2147483693" r:id="rId5"/>
    <p:sldMasterId id="2147483706" r:id="rId6"/>
    <p:sldMasterId id="2147483732" r:id="rId7"/>
    <p:sldMasterId id="2147483745" r:id="rId8"/>
    <p:sldMasterId id="2147483758" r:id="rId9"/>
    <p:sldMasterId id="2147483771" r:id="rId10"/>
  </p:sldMasterIdLst>
  <p:notesMasterIdLst>
    <p:notesMasterId r:id="rId35"/>
  </p:notesMasterIdLst>
  <p:sldIdLst>
    <p:sldId id="272" r:id="rId11"/>
    <p:sldId id="273" r:id="rId12"/>
    <p:sldId id="274" r:id="rId13"/>
    <p:sldId id="279" r:id="rId14"/>
    <p:sldId id="280" r:id="rId15"/>
    <p:sldId id="281" r:id="rId16"/>
    <p:sldId id="282" r:id="rId17"/>
    <p:sldId id="283" r:id="rId18"/>
    <p:sldId id="284" r:id="rId19"/>
    <p:sldId id="285" r:id="rId20"/>
    <p:sldId id="288" r:id="rId21"/>
    <p:sldId id="294" r:id="rId22"/>
    <p:sldId id="295" r:id="rId23"/>
    <p:sldId id="296" r:id="rId24"/>
    <p:sldId id="297" r:id="rId25"/>
    <p:sldId id="298" r:id="rId26"/>
    <p:sldId id="299" r:id="rId27"/>
    <p:sldId id="289" r:id="rId28"/>
    <p:sldId id="291" r:id="rId29"/>
    <p:sldId id="290" r:id="rId30"/>
    <p:sldId id="292" r:id="rId31"/>
    <p:sldId id="300" r:id="rId32"/>
    <p:sldId id="287" r:id="rId33"/>
    <p:sldId id="286" r:id="rId34"/>
  </p:sldIdLst>
  <p:sldSz cx="9144000" cy="6858000" type="screen4x3"/>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 xmlns:p15="http://schemas.microsoft.com/office/powerpoint/2012/main">
        <p15:guide id="1" orient="horz" pos="2164" userDrawn="1">
          <p15:clr>
            <a:srgbClr val="A4A3A4"/>
          </p15:clr>
        </p15:guide>
        <p15:guide id="2"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70" d="100"/>
          <a:sy n="70" d="100"/>
        </p:scale>
        <p:origin x="-816" y="-108"/>
      </p:cViewPr>
      <p:guideLst>
        <p:guide orient="horz" pos="2164"/>
        <p:guide pos="2160"/>
      </p:guideLst>
    </p:cSldViewPr>
  </p:slideViewPr>
  <p:notesTextViewPr>
    <p:cViewPr>
      <p:scale>
        <a:sx n="1" d="1"/>
        <a:sy n="1" d="1"/>
      </p:scale>
      <p:origin x="0" y="0"/>
    </p:cViewPr>
  </p:notesTextViewPr>
  <p:notesViewPr>
    <p:cSldViewPr snapToGrid="0">
      <p:cViewPr varScale="1">
        <p:scale>
          <a:sx n="58" d="100"/>
          <a:sy n="58" d="100"/>
        </p:scale>
        <p:origin x="3468"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4B627-6B42-4077-A6B2-8AA5A61B3B1A}" type="doc">
      <dgm:prSet loTypeId="urn:microsoft.com/office/officeart/2005/8/layout/process3" loCatId="process" qsTypeId="urn:microsoft.com/office/officeart/2005/8/quickstyle/3d1" qsCatId="3D" csTypeId="urn:microsoft.com/office/officeart/2005/8/colors/accent1_2" csCatId="accent1" phldr="1"/>
      <dgm:spPr/>
      <dgm:t>
        <a:bodyPr/>
        <a:lstStyle/>
        <a:p>
          <a:endParaRPr lang="zh-CN" altLang="en-US"/>
        </a:p>
      </dgm:t>
    </dgm:pt>
    <dgm:pt modelId="{BBC1259A-39D9-4DAF-94F2-45A51A15AE0D}">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dgm:spPr>
      <dgm:t>
        <a:bodyPr/>
        <a:lstStyle/>
        <a:p>
          <a:r>
            <a:rPr lang="zh-CN" altLang="en-US" sz="2400" dirty="0" smtClean="0">
              <a:solidFill>
                <a:schemeClr val="tx1"/>
              </a:solidFill>
            </a:rPr>
            <a:t>文化传统</a:t>
          </a:r>
          <a:endParaRPr lang="zh-CN" altLang="en-US" sz="2400" dirty="0">
            <a:solidFill>
              <a:schemeClr val="tx1"/>
            </a:solidFill>
          </a:endParaRPr>
        </a:p>
      </dgm:t>
    </dgm:pt>
    <dgm:pt modelId="{B9E5E120-9DE8-447C-B751-00FF846E1AA6}" type="parTrans" cxnId="{626DBADF-7AD1-4FEE-930F-CB9E5602EA32}">
      <dgm:prSet/>
      <dgm:spPr/>
      <dgm:t>
        <a:bodyPr/>
        <a:lstStyle/>
        <a:p>
          <a:endParaRPr lang="zh-CN" altLang="en-US"/>
        </a:p>
      </dgm:t>
    </dgm:pt>
    <dgm:pt modelId="{0C05948A-54BB-49E4-B11D-A87C1932CD67}" type="sibTrans" cxnId="{626DBADF-7AD1-4FEE-930F-CB9E5602EA32}">
      <dgm:prSet/>
      <dgm:spPr/>
      <dgm:t>
        <a:bodyPr/>
        <a:lstStyle/>
        <a:p>
          <a:endParaRPr lang="zh-CN" altLang="en-US"/>
        </a:p>
      </dgm:t>
    </dgm:pt>
    <dgm:pt modelId="{E97BC3B7-2170-4061-8587-0DEBCBAB5325}">
      <dgm:prSet phldrT="[文本]" custT="1"/>
      <dgm:spPr/>
      <dgm:t>
        <a:bodyPr/>
        <a:lstStyle/>
        <a:p>
          <a:r>
            <a:rPr lang="en-US" altLang="zh-CN" sz="1200" dirty="0" smtClean="0"/>
            <a:t>20</a:t>
          </a:r>
          <a:r>
            <a:rPr lang="zh-CN" altLang="en-US" sz="1200" dirty="0" smtClean="0"/>
            <a:t>世纪初，“火腿族”   </a:t>
          </a:r>
          <a:r>
            <a:rPr lang="en-US" altLang="zh-CN" sz="1200" dirty="0" smtClean="0"/>
            <a:t>Ham Radio Community</a:t>
          </a:r>
          <a:r>
            <a:rPr lang="zh-CN" altLang="en-US" sz="1200" dirty="0" smtClean="0"/>
            <a:t>（业余无线电社区）</a:t>
          </a:r>
          <a:endParaRPr lang="zh-CN" altLang="en-US" sz="1200" dirty="0"/>
        </a:p>
      </dgm:t>
    </dgm:pt>
    <dgm:pt modelId="{1F8D13EF-6659-49DC-9073-B329ACACD794}" type="parTrans" cxnId="{33F39C1B-66F9-4164-995C-E66D75D166E7}">
      <dgm:prSet/>
      <dgm:spPr/>
      <dgm:t>
        <a:bodyPr/>
        <a:lstStyle/>
        <a:p>
          <a:endParaRPr lang="zh-CN" altLang="en-US"/>
        </a:p>
      </dgm:t>
    </dgm:pt>
    <dgm:pt modelId="{B21929CB-2E7C-4C34-9296-C46771DF0D4D}" type="sibTrans" cxnId="{33F39C1B-66F9-4164-995C-E66D75D166E7}">
      <dgm:prSet/>
      <dgm:spPr/>
      <dgm:t>
        <a:bodyPr/>
        <a:lstStyle/>
        <a:p>
          <a:endParaRPr lang="zh-CN" altLang="en-US"/>
        </a:p>
      </dgm:t>
    </dgm:pt>
    <dgm:pt modelId="{9D0C2E41-1714-4A8A-A463-AE1903209D5D}">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dgm:spPr>
      <dgm:t>
        <a:bodyPr/>
        <a:lstStyle/>
        <a:p>
          <a:r>
            <a:rPr lang="zh-CN" altLang="en-US" sz="2400" dirty="0" smtClean="0">
              <a:solidFill>
                <a:schemeClr val="tx1"/>
              </a:solidFill>
            </a:rPr>
            <a:t>自由软件</a:t>
          </a:r>
          <a:endParaRPr lang="zh-CN" altLang="en-US" sz="2400" dirty="0">
            <a:solidFill>
              <a:schemeClr val="tx1"/>
            </a:solidFill>
          </a:endParaRPr>
        </a:p>
      </dgm:t>
    </dgm:pt>
    <dgm:pt modelId="{A99BA0E8-9E39-4733-A410-AD50CDC423BA}" type="parTrans" cxnId="{8E27EC04-97D4-4E98-8605-D2A7B9EDE18E}">
      <dgm:prSet/>
      <dgm:spPr/>
      <dgm:t>
        <a:bodyPr/>
        <a:lstStyle/>
        <a:p>
          <a:endParaRPr lang="zh-CN" altLang="en-US"/>
        </a:p>
      </dgm:t>
    </dgm:pt>
    <dgm:pt modelId="{74EB305D-9D03-433E-A0BC-663CC412593A}" type="sibTrans" cxnId="{8E27EC04-97D4-4E98-8605-D2A7B9EDE18E}">
      <dgm:prSet/>
      <dgm:spPr/>
      <dgm:t>
        <a:bodyPr/>
        <a:lstStyle/>
        <a:p>
          <a:endParaRPr lang="zh-CN" altLang="en-US"/>
        </a:p>
      </dgm:t>
    </dgm:pt>
    <dgm:pt modelId="{36A64879-8F98-47F8-A447-F1DF5698926A}">
      <dgm:prSet phldrT="[文本]"/>
      <dgm:spPr/>
      <dgm:t>
        <a:bodyPr/>
        <a:lstStyle/>
        <a:p>
          <a:r>
            <a:rPr lang="en-US" dirty="0" smtClean="0"/>
            <a:t>Richard  Stallman</a:t>
          </a:r>
          <a:r>
            <a:rPr lang="zh-CN" altLang="en-US" dirty="0" smtClean="0"/>
            <a:t>，</a:t>
          </a:r>
          <a:r>
            <a:rPr lang="en-US" altLang="zh-CN" dirty="0" smtClean="0"/>
            <a:t>MIT</a:t>
          </a:r>
          <a:r>
            <a:rPr lang="zh-CN" altLang="en-US" dirty="0" smtClean="0"/>
            <a:t>，</a:t>
          </a:r>
          <a:r>
            <a:rPr lang="en-US" altLang="zh-CN" dirty="0" smtClean="0"/>
            <a:t>Free Software</a:t>
          </a:r>
          <a:endParaRPr lang="zh-CN" altLang="en-US" dirty="0"/>
        </a:p>
      </dgm:t>
    </dgm:pt>
    <dgm:pt modelId="{2DA9FD3F-2935-44EE-85E9-E9B97AA057BE}" type="parTrans" cxnId="{CFB31F14-08D4-4C32-88B2-368907F0ECDE}">
      <dgm:prSet/>
      <dgm:spPr/>
      <dgm:t>
        <a:bodyPr/>
        <a:lstStyle/>
        <a:p>
          <a:endParaRPr lang="zh-CN" altLang="en-US"/>
        </a:p>
      </dgm:t>
    </dgm:pt>
    <dgm:pt modelId="{1CC9000D-B0B7-4976-8BEE-6CB5F1A92376}" type="sibTrans" cxnId="{CFB31F14-08D4-4C32-88B2-368907F0ECDE}">
      <dgm:prSet/>
      <dgm:spPr/>
      <dgm:t>
        <a:bodyPr/>
        <a:lstStyle/>
        <a:p>
          <a:endParaRPr lang="zh-CN" altLang="en-US"/>
        </a:p>
      </dgm:t>
    </dgm:pt>
    <dgm:pt modelId="{617B992A-4640-4244-81C7-5F912665681E}">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dgm:spPr>
      <dgm:t>
        <a:bodyPr/>
        <a:lstStyle/>
        <a:p>
          <a:r>
            <a:rPr lang="zh-CN" altLang="en-US" sz="2400" dirty="0" smtClean="0">
              <a:solidFill>
                <a:schemeClr val="tx1"/>
              </a:solidFill>
            </a:rPr>
            <a:t>开源软件</a:t>
          </a:r>
          <a:endParaRPr lang="zh-CN" altLang="en-US" sz="2400" dirty="0">
            <a:solidFill>
              <a:schemeClr val="tx1"/>
            </a:solidFill>
          </a:endParaRPr>
        </a:p>
      </dgm:t>
    </dgm:pt>
    <dgm:pt modelId="{038012AB-2FF1-4A7F-B023-6EF34EBFEFB9}" type="parTrans" cxnId="{8EC4B3CD-A70E-4A40-93B6-CFA7410D9BFB}">
      <dgm:prSet/>
      <dgm:spPr/>
      <dgm:t>
        <a:bodyPr/>
        <a:lstStyle/>
        <a:p>
          <a:endParaRPr lang="zh-CN" altLang="en-US"/>
        </a:p>
      </dgm:t>
    </dgm:pt>
    <dgm:pt modelId="{491FF93B-97D7-447D-B33D-B42FC6E78672}" type="sibTrans" cxnId="{8EC4B3CD-A70E-4A40-93B6-CFA7410D9BFB}">
      <dgm:prSet/>
      <dgm:spPr/>
      <dgm:t>
        <a:bodyPr/>
        <a:lstStyle/>
        <a:p>
          <a:endParaRPr lang="zh-CN" altLang="en-US"/>
        </a:p>
      </dgm:t>
    </dgm:pt>
    <dgm:pt modelId="{DE342899-89EE-4694-872E-443CB7EB476F}">
      <dgm:prSet phldrT="[文本]"/>
      <dgm:spPr/>
      <dgm:t>
        <a:bodyPr/>
        <a:lstStyle/>
        <a:p>
          <a:r>
            <a:rPr lang="en-US" altLang="zh-CN" dirty="0" smtClean="0"/>
            <a:t>1998</a:t>
          </a:r>
          <a:r>
            <a:rPr lang="zh-CN" altLang="en-US" dirty="0" smtClean="0"/>
            <a:t>，</a:t>
          </a:r>
          <a:r>
            <a:rPr lang="en-US" dirty="0" smtClean="0"/>
            <a:t>Chris Peterson</a:t>
          </a:r>
          <a:r>
            <a:rPr lang="zh-CN" altLang="en-US" dirty="0" smtClean="0"/>
            <a:t>，</a:t>
          </a:r>
          <a:r>
            <a:rPr lang="en-US" dirty="0" smtClean="0"/>
            <a:t>Open Source</a:t>
          </a:r>
          <a:endParaRPr lang="zh-CN" altLang="en-US" dirty="0"/>
        </a:p>
      </dgm:t>
    </dgm:pt>
    <dgm:pt modelId="{D445C716-C5D9-40A3-A859-F97B08FE0AAD}" type="parTrans" cxnId="{7D80CDB9-FF81-4C87-9405-4834C9B6C282}">
      <dgm:prSet/>
      <dgm:spPr/>
      <dgm:t>
        <a:bodyPr/>
        <a:lstStyle/>
        <a:p>
          <a:endParaRPr lang="zh-CN" altLang="en-US"/>
        </a:p>
      </dgm:t>
    </dgm:pt>
    <dgm:pt modelId="{05FF4EFB-FD27-4D27-829E-D5039851DA85}" type="sibTrans" cxnId="{7D80CDB9-FF81-4C87-9405-4834C9B6C282}">
      <dgm:prSet/>
      <dgm:spPr/>
      <dgm:t>
        <a:bodyPr/>
        <a:lstStyle/>
        <a:p>
          <a:endParaRPr lang="zh-CN" altLang="en-US"/>
        </a:p>
      </dgm:t>
    </dgm:pt>
    <dgm:pt modelId="{C949BAE4-292A-4BE2-AEF3-FCEA4DD46795}">
      <dgm:prSet custT="1"/>
      <dgm:spPr/>
      <dgm:t>
        <a:bodyPr/>
        <a:lstStyle/>
        <a:p>
          <a:r>
            <a:rPr lang="zh-CN" altLang="en-US" sz="1200" dirty="0" smtClean="0"/>
            <a:t>计算机发展早期软件依附于硬件</a:t>
          </a:r>
          <a:endParaRPr lang="zh-CN" altLang="en-US" sz="1200" dirty="0"/>
        </a:p>
      </dgm:t>
    </dgm:pt>
    <dgm:pt modelId="{BAC4E1C6-60C9-446A-B699-0BE8E1A3E548}" type="parTrans" cxnId="{35424819-F3FE-4208-A650-F8569BAE9A75}">
      <dgm:prSet/>
      <dgm:spPr/>
      <dgm:t>
        <a:bodyPr/>
        <a:lstStyle/>
        <a:p>
          <a:endParaRPr lang="zh-CN" altLang="en-US"/>
        </a:p>
      </dgm:t>
    </dgm:pt>
    <dgm:pt modelId="{EBA37395-6A54-40F6-8BE2-EEBE3714C9C3}" type="sibTrans" cxnId="{35424819-F3FE-4208-A650-F8569BAE9A75}">
      <dgm:prSet/>
      <dgm:spPr/>
      <dgm:t>
        <a:bodyPr/>
        <a:lstStyle/>
        <a:p>
          <a:endParaRPr lang="zh-CN" altLang="en-US"/>
        </a:p>
      </dgm:t>
    </dgm:pt>
    <dgm:pt modelId="{AFBD8CD5-4695-44BD-BE71-16BEEA136639}">
      <dgm:prSet custT="1"/>
      <dgm:spPr/>
      <dgm:t>
        <a:bodyPr/>
        <a:lstStyle/>
        <a:p>
          <a:r>
            <a:rPr lang="en-US" altLang="zh-CN" sz="1200" dirty="0" smtClean="0"/>
            <a:t>1975</a:t>
          </a:r>
          <a:r>
            <a:rPr lang="zh-CN" altLang="en-US" sz="1200" dirty="0" smtClean="0"/>
            <a:t>，</a:t>
          </a:r>
          <a:r>
            <a:rPr lang="en-US" altLang="zh-CN" sz="1200" dirty="0" smtClean="0"/>
            <a:t>Homebrew Computer Club</a:t>
          </a:r>
          <a:r>
            <a:rPr lang="zh-CN" altLang="en-US" sz="1200" dirty="0" smtClean="0"/>
            <a:t>，</a:t>
          </a:r>
          <a:r>
            <a:rPr lang="en-US" altLang="en-US" sz="1200" dirty="0" smtClean="0"/>
            <a:t>Silicon Valley</a:t>
          </a:r>
          <a:r>
            <a:rPr lang="zh-CN" altLang="en-US" sz="1200" dirty="0" smtClean="0"/>
            <a:t>，</a:t>
          </a:r>
          <a:r>
            <a:rPr lang="en-US" sz="1200" dirty="0" smtClean="0"/>
            <a:t>Wozniak</a:t>
          </a:r>
          <a:endParaRPr lang="zh-CN" altLang="en-US" sz="1200" dirty="0"/>
        </a:p>
      </dgm:t>
    </dgm:pt>
    <dgm:pt modelId="{BDDC14C3-7F4B-4E75-940D-FD7A6347C60A}" type="parTrans" cxnId="{A763A6EC-2EA1-4794-AF8E-E71241F5B9F9}">
      <dgm:prSet/>
      <dgm:spPr/>
      <dgm:t>
        <a:bodyPr/>
        <a:lstStyle/>
        <a:p>
          <a:endParaRPr lang="zh-CN" altLang="en-US"/>
        </a:p>
      </dgm:t>
    </dgm:pt>
    <dgm:pt modelId="{6998B157-4585-4543-91E6-2528E5BF602F}" type="sibTrans" cxnId="{A763A6EC-2EA1-4794-AF8E-E71241F5B9F9}">
      <dgm:prSet/>
      <dgm:spPr/>
      <dgm:t>
        <a:bodyPr/>
        <a:lstStyle/>
        <a:p>
          <a:endParaRPr lang="zh-CN" altLang="en-US"/>
        </a:p>
      </dgm:t>
    </dgm:pt>
    <dgm:pt modelId="{12747D71-387F-46AB-8DFA-75BB4A1C4BFA}">
      <dgm:prSet custT="1"/>
      <dgm:spPr/>
      <dgm:t>
        <a:bodyPr/>
        <a:lstStyle/>
        <a:p>
          <a:r>
            <a:rPr lang="zh-CN" altLang="en-US" sz="1200" dirty="0" smtClean="0"/>
            <a:t>免费学习协作、黑客</a:t>
          </a:r>
          <a:endParaRPr lang="zh-CN" altLang="en-US" sz="1200" dirty="0"/>
        </a:p>
      </dgm:t>
    </dgm:pt>
    <dgm:pt modelId="{AD91A0F7-622F-46C8-AC9C-845826FDE26C}" type="parTrans" cxnId="{655AC343-8DA6-4C90-B7AA-189F7BF3BD12}">
      <dgm:prSet/>
      <dgm:spPr/>
      <dgm:t>
        <a:bodyPr/>
        <a:lstStyle/>
        <a:p>
          <a:endParaRPr lang="zh-CN" altLang="en-US"/>
        </a:p>
      </dgm:t>
    </dgm:pt>
    <dgm:pt modelId="{94682FAE-AA46-49A2-AD73-9B6D68CBC402}" type="sibTrans" cxnId="{655AC343-8DA6-4C90-B7AA-189F7BF3BD12}">
      <dgm:prSet/>
      <dgm:spPr/>
      <dgm:t>
        <a:bodyPr/>
        <a:lstStyle/>
        <a:p>
          <a:endParaRPr lang="zh-CN" altLang="en-US"/>
        </a:p>
      </dgm:t>
    </dgm:pt>
    <dgm:pt modelId="{A069D5B2-B382-46FA-AC66-06173B96DE15}">
      <dgm:prSet phldrT="[文本]"/>
      <dgm:spPr/>
      <dgm:t>
        <a:bodyPr/>
        <a:lstStyle/>
        <a:p>
          <a:r>
            <a:rPr lang="en-US" altLang="zh-CN" dirty="0" smtClean="0"/>
            <a:t>1983</a:t>
          </a:r>
          <a:r>
            <a:rPr lang="zh-CN" altLang="en-US" dirty="0" smtClean="0"/>
            <a:t>，自由软件集体协作项目</a:t>
          </a:r>
          <a:r>
            <a:rPr lang="en-US" altLang="zh-CN" dirty="0" smtClean="0"/>
            <a:t>GNU</a:t>
          </a:r>
          <a:r>
            <a:rPr lang="zh-CN" altLang="en-US" dirty="0" smtClean="0"/>
            <a:t>（</a:t>
          </a:r>
          <a:r>
            <a:rPr lang="en-US" dirty="0" smtClean="0"/>
            <a:t>GNU is Not Unix</a:t>
          </a:r>
          <a:r>
            <a:rPr lang="zh-CN" altLang="en-US" dirty="0" smtClean="0"/>
            <a:t>）</a:t>
          </a:r>
          <a:endParaRPr lang="zh-CN" altLang="en-US" dirty="0"/>
        </a:p>
      </dgm:t>
    </dgm:pt>
    <dgm:pt modelId="{25FFE148-3C67-4D66-A1C9-26845716528A}" type="parTrans" cxnId="{E9FA715B-1D70-4C74-86AC-B58E30E19610}">
      <dgm:prSet/>
      <dgm:spPr/>
      <dgm:t>
        <a:bodyPr/>
        <a:lstStyle/>
        <a:p>
          <a:endParaRPr lang="zh-CN" altLang="en-US"/>
        </a:p>
      </dgm:t>
    </dgm:pt>
    <dgm:pt modelId="{8C23110D-88D2-4AEF-AFF1-39F72726F976}" type="sibTrans" cxnId="{E9FA715B-1D70-4C74-86AC-B58E30E19610}">
      <dgm:prSet/>
      <dgm:spPr/>
      <dgm:t>
        <a:bodyPr/>
        <a:lstStyle/>
        <a:p>
          <a:endParaRPr lang="zh-CN" altLang="en-US"/>
        </a:p>
      </dgm:t>
    </dgm:pt>
    <dgm:pt modelId="{1C5AD076-1F2A-4DEC-B84C-36903DBA94C3}">
      <dgm:prSet phldrT="[文本]"/>
      <dgm:spPr/>
      <dgm:t>
        <a:bodyPr/>
        <a:lstStyle/>
        <a:p>
          <a:r>
            <a:rPr lang="en-US" altLang="zh-CN" dirty="0" smtClean="0"/>
            <a:t>1985</a:t>
          </a:r>
          <a:r>
            <a:rPr lang="zh-CN" altLang="en-US" dirty="0" smtClean="0"/>
            <a:t>，</a:t>
          </a:r>
          <a:r>
            <a:rPr lang="en-US" altLang="zh-CN" dirty="0" smtClean="0"/>
            <a:t>GNU</a:t>
          </a:r>
          <a:r>
            <a:rPr lang="zh-CN" altLang="en-US" dirty="0" smtClean="0"/>
            <a:t>宣言，</a:t>
          </a:r>
          <a:r>
            <a:rPr lang="en-US" altLang="zh-CN" dirty="0" smtClean="0"/>
            <a:t>FSF</a:t>
          </a:r>
          <a:r>
            <a:rPr lang="zh-CN" altLang="en-US" dirty="0" smtClean="0"/>
            <a:t>基金会</a:t>
          </a:r>
          <a:endParaRPr lang="zh-CN" altLang="en-US" dirty="0"/>
        </a:p>
      </dgm:t>
    </dgm:pt>
    <dgm:pt modelId="{67AD80C6-18E4-49A6-B30D-69D4B3CFF76C}" type="parTrans" cxnId="{CFC96E2C-1205-43E8-AAFC-C367AC64CECA}">
      <dgm:prSet/>
      <dgm:spPr/>
      <dgm:t>
        <a:bodyPr/>
        <a:lstStyle/>
        <a:p>
          <a:endParaRPr lang="zh-CN" altLang="en-US"/>
        </a:p>
      </dgm:t>
    </dgm:pt>
    <dgm:pt modelId="{27DF7A93-55F4-4B74-A06D-CE4F9012F1E2}" type="sibTrans" cxnId="{CFC96E2C-1205-43E8-AAFC-C367AC64CECA}">
      <dgm:prSet/>
      <dgm:spPr/>
      <dgm:t>
        <a:bodyPr/>
        <a:lstStyle/>
        <a:p>
          <a:endParaRPr lang="zh-CN" altLang="en-US"/>
        </a:p>
      </dgm:t>
    </dgm:pt>
    <dgm:pt modelId="{AC6ABD5F-5105-45F9-8ADA-6456A02F6555}">
      <dgm:prSet phldrT="[文本]"/>
      <dgm:spPr/>
      <dgm:t>
        <a:bodyPr/>
        <a:lstStyle/>
        <a:p>
          <a:r>
            <a:rPr lang="en-US" altLang="zh-CN" dirty="0" err="1" smtClean="0"/>
            <a:t>Copyleft</a:t>
          </a:r>
          <a:r>
            <a:rPr lang="zh-CN" altLang="en-US" dirty="0" smtClean="0"/>
            <a:t>，</a:t>
          </a:r>
          <a:r>
            <a:rPr lang="en-US" altLang="zh-CN" dirty="0" smtClean="0"/>
            <a:t>GPL</a:t>
          </a:r>
          <a:r>
            <a:rPr lang="zh-CN" altLang="en-US" dirty="0" smtClean="0"/>
            <a:t>、</a:t>
          </a:r>
          <a:r>
            <a:rPr lang="en-US" altLang="zh-CN" dirty="0" smtClean="0"/>
            <a:t>LGPL</a:t>
          </a:r>
          <a:r>
            <a:rPr lang="zh-CN" altLang="en-US" dirty="0" smtClean="0"/>
            <a:t>、</a:t>
          </a:r>
          <a:r>
            <a:rPr lang="en-US" altLang="zh-CN" dirty="0" smtClean="0"/>
            <a:t>GFDL</a:t>
          </a:r>
          <a:r>
            <a:rPr lang="zh-CN" altLang="en-US" dirty="0" smtClean="0"/>
            <a:t>许可协议</a:t>
          </a:r>
          <a:endParaRPr lang="zh-CN" altLang="en-US" dirty="0"/>
        </a:p>
      </dgm:t>
    </dgm:pt>
    <dgm:pt modelId="{FEFDFD78-8B65-4F19-9E76-0CD480C4F982}" type="parTrans" cxnId="{8D939F80-BE92-498B-A0F5-6381621C3EFF}">
      <dgm:prSet/>
      <dgm:spPr/>
      <dgm:t>
        <a:bodyPr/>
        <a:lstStyle/>
        <a:p>
          <a:endParaRPr lang="zh-CN" altLang="en-US"/>
        </a:p>
      </dgm:t>
    </dgm:pt>
    <dgm:pt modelId="{621C70A5-185B-476F-8CD0-5E280BF2BD3F}" type="sibTrans" cxnId="{8D939F80-BE92-498B-A0F5-6381621C3EFF}">
      <dgm:prSet/>
      <dgm:spPr/>
      <dgm:t>
        <a:bodyPr/>
        <a:lstStyle/>
        <a:p>
          <a:endParaRPr lang="zh-CN" altLang="en-US"/>
        </a:p>
      </dgm:t>
    </dgm:pt>
    <dgm:pt modelId="{06C5A11F-9774-4F3B-A446-97FBB4FD67F7}">
      <dgm:prSet phldrT="[文本]"/>
      <dgm:spPr/>
      <dgm:t>
        <a:bodyPr/>
        <a:lstStyle/>
        <a:p>
          <a:r>
            <a:rPr lang="en-US" altLang="zh-CN" dirty="0" smtClean="0"/>
            <a:t>Linux</a:t>
          </a:r>
          <a:r>
            <a:rPr lang="zh-CN" altLang="en-US" dirty="0" smtClean="0"/>
            <a:t>、</a:t>
          </a:r>
          <a:r>
            <a:rPr lang="en-US" altLang="zh-CN" dirty="0" smtClean="0"/>
            <a:t>CC</a:t>
          </a:r>
          <a:r>
            <a:rPr lang="zh-CN" altLang="en-US" dirty="0" smtClean="0"/>
            <a:t>知识共享</a:t>
          </a:r>
          <a:endParaRPr lang="zh-CN" altLang="en-US" dirty="0"/>
        </a:p>
      </dgm:t>
    </dgm:pt>
    <dgm:pt modelId="{229BB429-4FC5-4F22-8A4D-88BA05B48ADC}" type="parTrans" cxnId="{8543B531-6975-4BD1-BCCF-63A7410439BE}">
      <dgm:prSet/>
      <dgm:spPr/>
      <dgm:t>
        <a:bodyPr/>
        <a:lstStyle/>
        <a:p>
          <a:endParaRPr lang="zh-CN" altLang="en-US"/>
        </a:p>
      </dgm:t>
    </dgm:pt>
    <dgm:pt modelId="{91C96395-6AAA-4C45-B2E7-56B60ABCC08B}" type="sibTrans" cxnId="{8543B531-6975-4BD1-BCCF-63A7410439BE}">
      <dgm:prSet/>
      <dgm:spPr/>
      <dgm:t>
        <a:bodyPr/>
        <a:lstStyle/>
        <a:p>
          <a:endParaRPr lang="zh-CN" altLang="en-US"/>
        </a:p>
      </dgm:t>
    </dgm:pt>
    <dgm:pt modelId="{9AFFD5A9-4F24-4CFC-BBB5-35C7522B58F3}">
      <dgm:prSet phldrT="[文本]"/>
      <dgm:spPr/>
      <dgm:t>
        <a:bodyPr/>
        <a:lstStyle/>
        <a:p>
          <a:r>
            <a:rPr lang="en-US" altLang="zh-CN" dirty="0" smtClean="0"/>
            <a:t>1998</a:t>
          </a:r>
          <a:r>
            <a:rPr lang="zh-CN" altLang="en-US" dirty="0" smtClean="0"/>
            <a:t>，</a:t>
          </a:r>
          <a:r>
            <a:rPr lang="en-US" dirty="0" smtClean="0"/>
            <a:t>Open Source Initiative</a:t>
          </a:r>
          <a:r>
            <a:rPr lang="zh-CN" altLang="en-US" dirty="0" smtClean="0"/>
            <a:t>（</a:t>
          </a:r>
          <a:r>
            <a:rPr lang="en-US" altLang="zh-CN" dirty="0" smtClean="0"/>
            <a:t>OSI</a:t>
          </a:r>
          <a:r>
            <a:rPr lang="zh-CN" altLang="en-US" dirty="0" smtClean="0"/>
            <a:t>），</a:t>
          </a:r>
          <a:r>
            <a:rPr lang="en-US" b="1" dirty="0" smtClean="0"/>
            <a:t>Bruce </a:t>
          </a:r>
          <a:r>
            <a:rPr lang="en-US" b="1" dirty="0" err="1" smtClean="0"/>
            <a:t>Perens</a:t>
          </a:r>
          <a:r>
            <a:rPr lang="zh-CN" altLang="en-US" dirty="0" smtClean="0"/>
            <a:t>、</a:t>
          </a:r>
          <a:r>
            <a:rPr lang="en-US" dirty="0" smtClean="0"/>
            <a:t>Eric Raymond</a:t>
          </a:r>
          <a:endParaRPr lang="zh-CN" altLang="en-US" dirty="0"/>
        </a:p>
      </dgm:t>
    </dgm:pt>
    <dgm:pt modelId="{BEF4F6F6-3442-4218-B518-B1870D261C3F}" type="parTrans" cxnId="{2568F882-880D-482C-8D1E-F265EFF86BCC}">
      <dgm:prSet/>
      <dgm:spPr/>
      <dgm:t>
        <a:bodyPr/>
        <a:lstStyle/>
        <a:p>
          <a:endParaRPr lang="zh-CN" altLang="en-US"/>
        </a:p>
      </dgm:t>
    </dgm:pt>
    <dgm:pt modelId="{2386BCBA-71AB-4FFD-A273-5FC890E9866D}" type="sibTrans" cxnId="{2568F882-880D-482C-8D1E-F265EFF86BCC}">
      <dgm:prSet/>
      <dgm:spPr/>
      <dgm:t>
        <a:bodyPr/>
        <a:lstStyle/>
        <a:p>
          <a:endParaRPr lang="zh-CN" altLang="en-US"/>
        </a:p>
      </dgm:t>
    </dgm:pt>
    <dgm:pt modelId="{A229A591-F769-4F6B-A948-457364FB8D23}">
      <dgm:prSet phldrT="[文本]"/>
      <dgm:spPr/>
      <dgm:t>
        <a:bodyPr/>
        <a:lstStyle/>
        <a:p>
          <a:r>
            <a:rPr lang="en-US" altLang="zh-CN" dirty="0" smtClean="0"/>
            <a:t>2004</a:t>
          </a:r>
          <a:r>
            <a:rPr lang="zh-CN" altLang="en-US" dirty="0" smtClean="0"/>
            <a:t>，中国开源软件推进联盟（</a:t>
          </a:r>
          <a:r>
            <a:rPr lang="en-US" b="0" i="0" dirty="0" smtClean="0"/>
            <a:t>COPU</a:t>
          </a:r>
          <a:r>
            <a:rPr lang="zh-CN" altLang="en-US" dirty="0" smtClean="0"/>
            <a:t>）</a:t>
          </a:r>
          <a:endParaRPr lang="zh-CN" altLang="en-US" dirty="0"/>
        </a:p>
      </dgm:t>
    </dgm:pt>
    <dgm:pt modelId="{A14AA00D-A24A-4181-B8D3-314959E11958}" type="parTrans" cxnId="{F25AE5B5-8032-4252-9026-E2179DE4A36C}">
      <dgm:prSet/>
      <dgm:spPr/>
      <dgm:t>
        <a:bodyPr/>
        <a:lstStyle/>
        <a:p>
          <a:endParaRPr lang="zh-CN" altLang="en-US"/>
        </a:p>
      </dgm:t>
    </dgm:pt>
    <dgm:pt modelId="{8248E5DD-7496-4845-BA75-25198960ACC5}" type="sibTrans" cxnId="{F25AE5B5-8032-4252-9026-E2179DE4A36C}">
      <dgm:prSet/>
      <dgm:spPr/>
      <dgm:t>
        <a:bodyPr/>
        <a:lstStyle/>
        <a:p>
          <a:endParaRPr lang="zh-CN" altLang="en-US"/>
        </a:p>
      </dgm:t>
    </dgm:pt>
    <dgm:pt modelId="{C60E8ECD-A5BA-4B93-8401-1C742F13A134}">
      <dgm:prSet phldrT="[文本]"/>
      <dgm:spPr/>
      <dgm:t>
        <a:bodyPr/>
        <a:lstStyle/>
        <a:p>
          <a:r>
            <a:rPr lang="en-US" altLang="zh-CN" dirty="0" smtClean="0"/>
            <a:t>2016</a:t>
          </a:r>
          <a:r>
            <a:rPr lang="zh-CN" altLang="en-US" dirty="0" smtClean="0"/>
            <a:t>，开源社加入</a:t>
          </a:r>
          <a:r>
            <a:rPr lang="en-US" altLang="zh-CN" dirty="0" smtClean="0"/>
            <a:t>OSI</a:t>
          </a:r>
          <a:r>
            <a:rPr lang="zh-CN" altLang="en-US" dirty="0" smtClean="0"/>
            <a:t>，中国首个</a:t>
          </a:r>
          <a:endParaRPr lang="zh-CN" altLang="en-US" dirty="0"/>
        </a:p>
      </dgm:t>
    </dgm:pt>
    <dgm:pt modelId="{8A5820EE-0832-443A-B966-E2B899593702}" type="parTrans" cxnId="{BD488506-98F4-4FB9-95A7-83D70064FF61}">
      <dgm:prSet/>
      <dgm:spPr/>
      <dgm:t>
        <a:bodyPr/>
        <a:lstStyle/>
        <a:p>
          <a:endParaRPr lang="zh-CN" altLang="en-US"/>
        </a:p>
      </dgm:t>
    </dgm:pt>
    <dgm:pt modelId="{FE874F7E-7127-4758-8419-85660822DA25}" type="sibTrans" cxnId="{BD488506-98F4-4FB9-95A7-83D70064FF61}">
      <dgm:prSet/>
      <dgm:spPr/>
      <dgm:t>
        <a:bodyPr/>
        <a:lstStyle/>
        <a:p>
          <a:endParaRPr lang="zh-CN" altLang="en-US"/>
        </a:p>
      </dgm:t>
    </dgm:pt>
    <dgm:pt modelId="{EAC54FF1-C25F-43C1-95BE-489B6DB5C734}">
      <dgm:prSet phldrT="[文本]"/>
      <dgm:spPr/>
      <dgm:t>
        <a:bodyPr/>
        <a:lstStyle/>
        <a:p>
          <a:r>
            <a:rPr lang="zh-CN" altLang="en-US" dirty="0" smtClean="0"/>
            <a:t>价值观、权利、严格</a:t>
          </a:r>
          <a:endParaRPr lang="zh-CN" altLang="en-US" dirty="0"/>
        </a:p>
      </dgm:t>
    </dgm:pt>
    <dgm:pt modelId="{941D1267-D612-455D-A12A-7AF40A655213}" type="parTrans" cxnId="{0F4B12A1-4605-4352-B736-E8AC40808C68}">
      <dgm:prSet/>
      <dgm:spPr/>
      <dgm:t>
        <a:bodyPr/>
        <a:lstStyle/>
        <a:p>
          <a:endParaRPr lang="zh-CN" altLang="en-US"/>
        </a:p>
      </dgm:t>
    </dgm:pt>
    <dgm:pt modelId="{B7EBD390-6F68-4DDA-B40B-1063C3DB1ECF}" type="sibTrans" cxnId="{0F4B12A1-4605-4352-B736-E8AC40808C68}">
      <dgm:prSet/>
      <dgm:spPr/>
      <dgm:t>
        <a:bodyPr/>
        <a:lstStyle/>
        <a:p>
          <a:endParaRPr lang="zh-CN" altLang="en-US"/>
        </a:p>
      </dgm:t>
    </dgm:pt>
    <dgm:pt modelId="{128CE8ED-F912-44B4-A42E-71D9773B5908}">
      <dgm:prSet phldrT="[文本]"/>
      <dgm:spPr/>
      <dgm:t>
        <a:bodyPr/>
        <a:lstStyle/>
        <a:p>
          <a:r>
            <a:rPr lang="zh-CN" altLang="en-US" dirty="0" smtClean="0"/>
            <a:t>实用、技术、宽松</a:t>
          </a:r>
          <a:endParaRPr lang="zh-CN" altLang="en-US" dirty="0"/>
        </a:p>
      </dgm:t>
    </dgm:pt>
    <dgm:pt modelId="{FFCFF679-EB59-4A5C-B810-A42DE4314031}" type="parTrans" cxnId="{59469FD9-9272-4DB6-ACE4-23B91A9FBCF2}">
      <dgm:prSet/>
      <dgm:spPr/>
      <dgm:t>
        <a:bodyPr/>
        <a:lstStyle/>
        <a:p>
          <a:endParaRPr lang="zh-CN" altLang="en-US"/>
        </a:p>
      </dgm:t>
    </dgm:pt>
    <dgm:pt modelId="{B2497B0E-B2FD-403D-A409-C4AC50BB07D9}" type="sibTrans" cxnId="{59469FD9-9272-4DB6-ACE4-23B91A9FBCF2}">
      <dgm:prSet/>
      <dgm:spPr/>
      <dgm:t>
        <a:bodyPr/>
        <a:lstStyle/>
        <a:p>
          <a:endParaRPr lang="zh-CN" altLang="en-US"/>
        </a:p>
      </dgm:t>
    </dgm:pt>
    <dgm:pt modelId="{E9589EA6-BA34-43AC-B877-549B5D9FCBCA}">
      <dgm:prSet custT="1"/>
      <dgm:spPr/>
      <dgm:t>
        <a:bodyPr/>
        <a:lstStyle/>
        <a:p>
          <a:r>
            <a:rPr lang="en-US" altLang="zh-CN" sz="1200" dirty="0" smtClean="0"/>
            <a:t>1955</a:t>
          </a:r>
          <a:r>
            <a:rPr lang="zh-CN" altLang="en-US" sz="1200" dirty="0" smtClean="0"/>
            <a:t>，计算机用户俱乐部</a:t>
          </a:r>
          <a:r>
            <a:rPr lang="en-US" altLang="zh-CN" sz="1200" dirty="0" smtClean="0"/>
            <a:t>Share</a:t>
          </a:r>
          <a:r>
            <a:rPr lang="zh-CN" altLang="en-US" sz="1200" dirty="0" smtClean="0"/>
            <a:t>，</a:t>
          </a:r>
          <a:r>
            <a:rPr lang="en-US" altLang="zh-CN" sz="1200" dirty="0" smtClean="0"/>
            <a:t>IBM</a:t>
          </a:r>
          <a:endParaRPr lang="zh-CN" altLang="en-US" sz="1200" dirty="0"/>
        </a:p>
      </dgm:t>
    </dgm:pt>
    <dgm:pt modelId="{3ED3220E-3979-4E26-A87B-9958BD80A48D}" type="parTrans" cxnId="{B2663434-C480-4AB5-94F7-792D2E702120}">
      <dgm:prSet/>
      <dgm:spPr/>
      <dgm:t>
        <a:bodyPr/>
        <a:lstStyle/>
        <a:p>
          <a:endParaRPr lang="zh-CN" altLang="en-US"/>
        </a:p>
      </dgm:t>
    </dgm:pt>
    <dgm:pt modelId="{D1F5825C-7EC1-474A-942C-3612CFB7AE3A}" type="sibTrans" cxnId="{B2663434-C480-4AB5-94F7-792D2E702120}">
      <dgm:prSet/>
      <dgm:spPr/>
      <dgm:t>
        <a:bodyPr/>
        <a:lstStyle/>
        <a:p>
          <a:endParaRPr lang="zh-CN" altLang="en-US"/>
        </a:p>
      </dgm:t>
    </dgm:pt>
    <dgm:pt modelId="{55BE5181-542B-46D5-8CF2-6B766C5D6018}" type="pres">
      <dgm:prSet presAssocID="{0164B627-6B42-4077-A6B2-8AA5A61B3B1A}" presName="linearFlow" presStyleCnt="0">
        <dgm:presLayoutVars>
          <dgm:dir/>
          <dgm:animLvl val="lvl"/>
          <dgm:resizeHandles val="exact"/>
        </dgm:presLayoutVars>
      </dgm:prSet>
      <dgm:spPr/>
      <dgm:t>
        <a:bodyPr/>
        <a:lstStyle/>
        <a:p>
          <a:endParaRPr lang="zh-CN" altLang="en-US"/>
        </a:p>
      </dgm:t>
    </dgm:pt>
    <dgm:pt modelId="{DA7046D2-7294-433E-90E8-951E35AC3EC9}" type="pres">
      <dgm:prSet presAssocID="{BBC1259A-39D9-4DAF-94F2-45A51A15AE0D}" presName="composite" presStyleCnt="0"/>
      <dgm:spPr/>
    </dgm:pt>
    <dgm:pt modelId="{49829C0C-C8E1-4811-8496-B7FC7CB50341}" type="pres">
      <dgm:prSet presAssocID="{BBC1259A-39D9-4DAF-94F2-45A51A15AE0D}" presName="parTx" presStyleLbl="node1" presStyleIdx="0" presStyleCnt="3">
        <dgm:presLayoutVars>
          <dgm:chMax val="0"/>
          <dgm:chPref val="0"/>
          <dgm:bulletEnabled val="1"/>
        </dgm:presLayoutVars>
      </dgm:prSet>
      <dgm:spPr/>
      <dgm:t>
        <a:bodyPr/>
        <a:lstStyle/>
        <a:p>
          <a:endParaRPr lang="zh-CN" altLang="en-US"/>
        </a:p>
      </dgm:t>
    </dgm:pt>
    <dgm:pt modelId="{FFC83F53-5F59-4049-A78B-26DB754E66AF}" type="pres">
      <dgm:prSet presAssocID="{BBC1259A-39D9-4DAF-94F2-45A51A15AE0D}" presName="parSh" presStyleLbl="node1" presStyleIdx="0" presStyleCnt="3"/>
      <dgm:spPr/>
      <dgm:t>
        <a:bodyPr/>
        <a:lstStyle/>
        <a:p>
          <a:endParaRPr lang="zh-CN" altLang="en-US"/>
        </a:p>
      </dgm:t>
    </dgm:pt>
    <dgm:pt modelId="{4A58EC44-131B-4D13-94F1-194F430976AB}" type="pres">
      <dgm:prSet presAssocID="{BBC1259A-39D9-4DAF-94F2-45A51A15AE0D}" presName="desTx" presStyleLbl="fgAcc1" presStyleIdx="0" presStyleCnt="3">
        <dgm:presLayoutVars>
          <dgm:bulletEnabled val="1"/>
        </dgm:presLayoutVars>
      </dgm:prSet>
      <dgm:spPr/>
      <dgm:t>
        <a:bodyPr/>
        <a:lstStyle/>
        <a:p>
          <a:endParaRPr lang="zh-CN" altLang="en-US"/>
        </a:p>
      </dgm:t>
    </dgm:pt>
    <dgm:pt modelId="{6F17AFF3-6431-4D74-8532-16DE7E8ABA69}" type="pres">
      <dgm:prSet presAssocID="{0C05948A-54BB-49E4-B11D-A87C1932CD67}" presName="sibTrans" presStyleLbl="sibTrans2D1" presStyleIdx="0" presStyleCnt="2"/>
      <dgm:spPr/>
      <dgm:t>
        <a:bodyPr/>
        <a:lstStyle/>
        <a:p>
          <a:endParaRPr lang="zh-CN" altLang="en-US"/>
        </a:p>
      </dgm:t>
    </dgm:pt>
    <dgm:pt modelId="{0000CF1F-39EC-4254-AFE2-E9DD9FC80618}" type="pres">
      <dgm:prSet presAssocID="{0C05948A-54BB-49E4-B11D-A87C1932CD67}" presName="connTx" presStyleLbl="sibTrans2D1" presStyleIdx="0" presStyleCnt="2"/>
      <dgm:spPr/>
      <dgm:t>
        <a:bodyPr/>
        <a:lstStyle/>
        <a:p>
          <a:endParaRPr lang="zh-CN" altLang="en-US"/>
        </a:p>
      </dgm:t>
    </dgm:pt>
    <dgm:pt modelId="{46F443FC-F1EA-4512-ABFF-C477B6103295}" type="pres">
      <dgm:prSet presAssocID="{9D0C2E41-1714-4A8A-A463-AE1903209D5D}" presName="composite" presStyleCnt="0"/>
      <dgm:spPr/>
    </dgm:pt>
    <dgm:pt modelId="{FAE4937D-CF4E-4448-B307-D6A3C650BAE8}" type="pres">
      <dgm:prSet presAssocID="{9D0C2E41-1714-4A8A-A463-AE1903209D5D}" presName="parTx" presStyleLbl="node1" presStyleIdx="0" presStyleCnt="3">
        <dgm:presLayoutVars>
          <dgm:chMax val="0"/>
          <dgm:chPref val="0"/>
          <dgm:bulletEnabled val="1"/>
        </dgm:presLayoutVars>
      </dgm:prSet>
      <dgm:spPr/>
      <dgm:t>
        <a:bodyPr/>
        <a:lstStyle/>
        <a:p>
          <a:endParaRPr lang="zh-CN" altLang="en-US"/>
        </a:p>
      </dgm:t>
    </dgm:pt>
    <dgm:pt modelId="{E467B350-6B9F-40D6-B11E-2519BA3244C5}" type="pres">
      <dgm:prSet presAssocID="{9D0C2E41-1714-4A8A-A463-AE1903209D5D}" presName="parSh" presStyleLbl="node1" presStyleIdx="1" presStyleCnt="3"/>
      <dgm:spPr/>
      <dgm:t>
        <a:bodyPr/>
        <a:lstStyle/>
        <a:p>
          <a:endParaRPr lang="zh-CN" altLang="en-US"/>
        </a:p>
      </dgm:t>
    </dgm:pt>
    <dgm:pt modelId="{4A79B28B-5391-4ABB-971F-19E3F5DF90A2}" type="pres">
      <dgm:prSet presAssocID="{9D0C2E41-1714-4A8A-A463-AE1903209D5D}" presName="desTx" presStyleLbl="fgAcc1" presStyleIdx="1" presStyleCnt="3">
        <dgm:presLayoutVars>
          <dgm:bulletEnabled val="1"/>
        </dgm:presLayoutVars>
      </dgm:prSet>
      <dgm:spPr/>
      <dgm:t>
        <a:bodyPr/>
        <a:lstStyle/>
        <a:p>
          <a:endParaRPr lang="zh-CN" altLang="en-US"/>
        </a:p>
      </dgm:t>
    </dgm:pt>
    <dgm:pt modelId="{3A2A9238-4F8E-40E5-8A02-41F65A10AB2E}" type="pres">
      <dgm:prSet presAssocID="{74EB305D-9D03-433E-A0BC-663CC412593A}" presName="sibTrans" presStyleLbl="sibTrans2D1" presStyleIdx="1" presStyleCnt="2"/>
      <dgm:spPr/>
      <dgm:t>
        <a:bodyPr/>
        <a:lstStyle/>
        <a:p>
          <a:endParaRPr lang="zh-CN" altLang="en-US"/>
        </a:p>
      </dgm:t>
    </dgm:pt>
    <dgm:pt modelId="{9CD54D34-E165-419E-967D-D09BF267C247}" type="pres">
      <dgm:prSet presAssocID="{74EB305D-9D03-433E-A0BC-663CC412593A}" presName="connTx" presStyleLbl="sibTrans2D1" presStyleIdx="1" presStyleCnt="2"/>
      <dgm:spPr/>
      <dgm:t>
        <a:bodyPr/>
        <a:lstStyle/>
        <a:p>
          <a:endParaRPr lang="zh-CN" altLang="en-US"/>
        </a:p>
      </dgm:t>
    </dgm:pt>
    <dgm:pt modelId="{38016272-482A-4082-86A8-60864A176BF4}" type="pres">
      <dgm:prSet presAssocID="{617B992A-4640-4244-81C7-5F912665681E}" presName="composite" presStyleCnt="0"/>
      <dgm:spPr/>
    </dgm:pt>
    <dgm:pt modelId="{EE7FE588-F118-4001-9BE0-CC5EA27E2AE1}" type="pres">
      <dgm:prSet presAssocID="{617B992A-4640-4244-81C7-5F912665681E}" presName="parTx" presStyleLbl="node1" presStyleIdx="1" presStyleCnt="3">
        <dgm:presLayoutVars>
          <dgm:chMax val="0"/>
          <dgm:chPref val="0"/>
          <dgm:bulletEnabled val="1"/>
        </dgm:presLayoutVars>
      </dgm:prSet>
      <dgm:spPr/>
      <dgm:t>
        <a:bodyPr/>
        <a:lstStyle/>
        <a:p>
          <a:endParaRPr lang="zh-CN" altLang="en-US"/>
        </a:p>
      </dgm:t>
    </dgm:pt>
    <dgm:pt modelId="{561D43FD-CF36-430D-AF2E-E2F687A23B4C}" type="pres">
      <dgm:prSet presAssocID="{617B992A-4640-4244-81C7-5F912665681E}" presName="parSh" presStyleLbl="node1" presStyleIdx="2" presStyleCnt="3"/>
      <dgm:spPr/>
      <dgm:t>
        <a:bodyPr/>
        <a:lstStyle/>
        <a:p>
          <a:endParaRPr lang="zh-CN" altLang="en-US"/>
        </a:p>
      </dgm:t>
    </dgm:pt>
    <dgm:pt modelId="{A7E43B17-F55D-4AF6-A768-B72AD96F03AF}" type="pres">
      <dgm:prSet presAssocID="{617B992A-4640-4244-81C7-5F912665681E}" presName="desTx" presStyleLbl="fgAcc1" presStyleIdx="2" presStyleCnt="3">
        <dgm:presLayoutVars>
          <dgm:bulletEnabled val="1"/>
        </dgm:presLayoutVars>
      </dgm:prSet>
      <dgm:spPr/>
      <dgm:t>
        <a:bodyPr/>
        <a:lstStyle/>
        <a:p>
          <a:endParaRPr lang="zh-CN" altLang="en-US"/>
        </a:p>
      </dgm:t>
    </dgm:pt>
  </dgm:ptLst>
  <dgm:cxnLst>
    <dgm:cxn modelId="{F3697DAE-0BBC-47D6-A0CA-B7F8BEEA8C04}" type="presOf" srcId="{9D0C2E41-1714-4A8A-A463-AE1903209D5D}" destId="{E467B350-6B9F-40D6-B11E-2519BA3244C5}" srcOrd="1" destOrd="0" presId="urn:microsoft.com/office/officeart/2005/8/layout/process3"/>
    <dgm:cxn modelId="{3B86A39C-E123-4A12-ABC5-9F95DD18F427}" type="presOf" srcId="{EAC54FF1-C25F-43C1-95BE-489B6DB5C734}" destId="{4A79B28B-5391-4ABB-971F-19E3F5DF90A2}" srcOrd="0" destOrd="5" presId="urn:microsoft.com/office/officeart/2005/8/layout/process3"/>
    <dgm:cxn modelId="{59469FD9-9272-4DB6-ACE4-23B91A9FBCF2}" srcId="{617B992A-4640-4244-81C7-5F912665681E}" destId="{128CE8ED-F912-44B4-A42E-71D9773B5908}" srcOrd="4" destOrd="0" parTransId="{FFCFF679-EB59-4A5C-B810-A42DE4314031}" sibTransId="{B2497B0E-B2FD-403D-A409-C4AC50BB07D9}"/>
    <dgm:cxn modelId="{655AC343-8DA6-4C90-B7AA-189F7BF3BD12}" srcId="{BBC1259A-39D9-4DAF-94F2-45A51A15AE0D}" destId="{12747D71-387F-46AB-8DFA-75BB4A1C4BFA}" srcOrd="4" destOrd="0" parTransId="{AD91A0F7-622F-46C8-AC9C-845826FDE26C}" sibTransId="{94682FAE-AA46-49A2-AD73-9B6D68CBC402}"/>
    <dgm:cxn modelId="{8EC4B3CD-A70E-4A40-93B6-CFA7410D9BFB}" srcId="{0164B627-6B42-4077-A6B2-8AA5A61B3B1A}" destId="{617B992A-4640-4244-81C7-5F912665681E}" srcOrd="2" destOrd="0" parTransId="{038012AB-2FF1-4A7F-B023-6EF34EBFEFB9}" sibTransId="{491FF93B-97D7-447D-B33D-B42FC6E78672}"/>
    <dgm:cxn modelId="{33F39C1B-66F9-4164-995C-E66D75D166E7}" srcId="{BBC1259A-39D9-4DAF-94F2-45A51A15AE0D}" destId="{E97BC3B7-2170-4061-8587-0DEBCBAB5325}" srcOrd="0" destOrd="0" parTransId="{1F8D13EF-6659-49DC-9073-B329ACACD794}" sibTransId="{B21929CB-2E7C-4C34-9296-C46771DF0D4D}"/>
    <dgm:cxn modelId="{C5E1EB74-4F0D-48D1-A308-FFA0850A2693}" type="presOf" srcId="{BBC1259A-39D9-4DAF-94F2-45A51A15AE0D}" destId="{49829C0C-C8E1-4811-8496-B7FC7CB50341}" srcOrd="0" destOrd="0" presId="urn:microsoft.com/office/officeart/2005/8/layout/process3"/>
    <dgm:cxn modelId="{B3DA66B2-7D87-49F0-85B1-B923D7425294}" type="presOf" srcId="{DE342899-89EE-4694-872E-443CB7EB476F}" destId="{A7E43B17-F55D-4AF6-A768-B72AD96F03AF}" srcOrd="0" destOrd="0" presId="urn:microsoft.com/office/officeart/2005/8/layout/process3"/>
    <dgm:cxn modelId="{AB0C7EBE-69E8-4034-90EC-352A3EF51D1B}" type="presOf" srcId="{74EB305D-9D03-433E-A0BC-663CC412593A}" destId="{3A2A9238-4F8E-40E5-8A02-41F65A10AB2E}" srcOrd="0" destOrd="0" presId="urn:microsoft.com/office/officeart/2005/8/layout/process3"/>
    <dgm:cxn modelId="{F6C7261B-8344-4B16-93B8-CBBB221DADDF}" type="presOf" srcId="{12747D71-387F-46AB-8DFA-75BB4A1C4BFA}" destId="{4A58EC44-131B-4D13-94F1-194F430976AB}" srcOrd="0" destOrd="4" presId="urn:microsoft.com/office/officeart/2005/8/layout/process3"/>
    <dgm:cxn modelId="{99BA7603-F4E6-4B97-84C8-F827AF2ED806}" type="presOf" srcId="{128CE8ED-F912-44B4-A42E-71D9773B5908}" destId="{A7E43B17-F55D-4AF6-A768-B72AD96F03AF}" srcOrd="0" destOrd="4" presId="urn:microsoft.com/office/officeart/2005/8/layout/process3"/>
    <dgm:cxn modelId="{3C6C4C09-59C7-4C7E-9297-8554CB3224C8}" type="presOf" srcId="{0C05948A-54BB-49E4-B11D-A87C1932CD67}" destId="{0000CF1F-39EC-4254-AFE2-E9DD9FC80618}" srcOrd="1" destOrd="0" presId="urn:microsoft.com/office/officeart/2005/8/layout/process3"/>
    <dgm:cxn modelId="{EE76D011-65D0-450A-BF51-600B90ED77DE}" type="presOf" srcId="{06C5A11F-9774-4F3B-A446-97FBB4FD67F7}" destId="{4A79B28B-5391-4ABB-971F-19E3F5DF90A2}" srcOrd="0" destOrd="4" presId="urn:microsoft.com/office/officeart/2005/8/layout/process3"/>
    <dgm:cxn modelId="{626DBADF-7AD1-4FEE-930F-CB9E5602EA32}" srcId="{0164B627-6B42-4077-A6B2-8AA5A61B3B1A}" destId="{BBC1259A-39D9-4DAF-94F2-45A51A15AE0D}" srcOrd="0" destOrd="0" parTransId="{B9E5E120-9DE8-447C-B751-00FF846E1AA6}" sibTransId="{0C05948A-54BB-49E4-B11D-A87C1932CD67}"/>
    <dgm:cxn modelId="{C3D313F5-301C-4D37-A08E-35F78E733646}" type="presOf" srcId="{C949BAE4-292A-4BE2-AEF3-FCEA4DD46795}" destId="{4A58EC44-131B-4D13-94F1-194F430976AB}" srcOrd="0" destOrd="1" presId="urn:microsoft.com/office/officeart/2005/8/layout/process3"/>
    <dgm:cxn modelId="{22FF6315-7F35-4932-9224-B25839FC0FF4}" type="presOf" srcId="{0C05948A-54BB-49E4-B11D-A87C1932CD67}" destId="{6F17AFF3-6431-4D74-8532-16DE7E8ABA69}" srcOrd="0" destOrd="0" presId="urn:microsoft.com/office/officeart/2005/8/layout/process3"/>
    <dgm:cxn modelId="{7D80CDB9-FF81-4C87-9405-4834C9B6C282}" srcId="{617B992A-4640-4244-81C7-5F912665681E}" destId="{DE342899-89EE-4694-872E-443CB7EB476F}" srcOrd="0" destOrd="0" parTransId="{D445C716-C5D9-40A3-A859-F97B08FE0AAD}" sibTransId="{05FF4EFB-FD27-4D27-829E-D5039851DA85}"/>
    <dgm:cxn modelId="{0F4B12A1-4605-4352-B736-E8AC40808C68}" srcId="{9D0C2E41-1714-4A8A-A463-AE1903209D5D}" destId="{EAC54FF1-C25F-43C1-95BE-489B6DB5C734}" srcOrd="5" destOrd="0" parTransId="{941D1267-D612-455D-A12A-7AF40A655213}" sibTransId="{B7EBD390-6F68-4DDA-B40B-1063C3DB1ECF}"/>
    <dgm:cxn modelId="{80C697EE-DA4D-4480-92F1-B19BF6844D90}" type="presOf" srcId="{9D0C2E41-1714-4A8A-A463-AE1903209D5D}" destId="{FAE4937D-CF4E-4448-B307-D6A3C650BAE8}" srcOrd="0" destOrd="0" presId="urn:microsoft.com/office/officeart/2005/8/layout/process3"/>
    <dgm:cxn modelId="{E9FA715B-1D70-4C74-86AC-B58E30E19610}" srcId="{9D0C2E41-1714-4A8A-A463-AE1903209D5D}" destId="{A069D5B2-B382-46FA-AC66-06173B96DE15}" srcOrd="1" destOrd="0" parTransId="{25FFE148-3C67-4D66-A1C9-26845716528A}" sibTransId="{8C23110D-88D2-4AEF-AFF1-39F72726F976}"/>
    <dgm:cxn modelId="{01F5D145-9598-4B61-90A5-7A96A5338FAC}" type="presOf" srcId="{E9589EA6-BA34-43AC-B877-549B5D9FCBCA}" destId="{4A58EC44-131B-4D13-94F1-194F430976AB}" srcOrd="0" destOrd="2" presId="urn:microsoft.com/office/officeart/2005/8/layout/process3"/>
    <dgm:cxn modelId="{EE744867-A101-4760-821A-7979F35DC54A}" type="presOf" srcId="{E97BC3B7-2170-4061-8587-0DEBCBAB5325}" destId="{4A58EC44-131B-4D13-94F1-194F430976AB}" srcOrd="0" destOrd="0" presId="urn:microsoft.com/office/officeart/2005/8/layout/process3"/>
    <dgm:cxn modelId="{14F1B38D-0615-40E1-A093-45294430C0C2}" type="presOf" srcId="{A069D5B2-B382-46FA-AC66-06173B96DE15}" destId="{4A79B28B-5391-4ABB-971F-19E3F5DF90A2}" srcOrd="0" destOrd="1" presId="urn:microsoft.com/office/officeart/2005/8/layout/process3"/>
    <dgm:cxn modelId="{BD488506-98F4-4FB9-95A7-83D70064FF61}" srcId="{617B992A-4640-4244-81C7-5F912665681E}" destId="{C60E8ECD-A5BA-4B93-8401-1C742F13A134}" srcOrd="3" destOrd="0" parTransId="{8A5820EE-0832-443A-B966-E2B899593702}" sibTransId="{FE874F7E-7127-4758-8419-85660822DA25}"/>
    <dgm:cxn modelId="{F2241A39-B9E7-47BB-A0BC-853BA3C1FB20}" type="presOf" srcId="{AC6ABD5F-5105-45F9-8ADA-6456A02F6555}" destId="{4A79B28B-5391-4ABB-971F-19E3F5DF90A2}" srcOrd="0" destOrd="3" presId="urn:microsoft.com/office/officeart/2005/8/layout/process3"/>
    <dgm:cxn modelId="{8C087625-89CB-4851-888D-255ADC11D165}" type="presOf" srcId="{74EB305D-9D03-433E-A0BC-663CC412593A}" destId="{9CD54D34-E165-419E-967D-D09BF267C247}" srcOrd="1" destOrd="0" presId="urn:microsoft.com/office/officeart/2005/8/layout/process3"/>
    <dgm:cxn modelId="{8D939F80-BE92-498B-A0F5-6381621C3EFF}" srcId="{9D0C2E41-1714-4A8A-A463-AE1903209D5D}" destId="{AC6ABD5F-5105-45F9-8ADA-6456A02F6555}" srcOrd="3" destOrd="0" parTransId="{FEFDFD78-8B65-4F19-9E76-0CD480C4F982}" sibTransId="{621C70A5-185B-476F-8CD0-5E280BF2BD3F}"/>
    <dgm:cxn modelId="{48633BDD-C228-4C32-8CAE-DEE8E86221CB}" type="presOf" srcId="{617B992A-4640-4244-81C7-5F912665681E}" destId="{EE7FE588-F118-4001-9BE0-CC5EA27E2AE1}" srcOrd="0" destOrd="0" presId="urn:microsoft.com/office/officeart/2005/8/layout/process3"/>
    <dgm:cxn modelId="{D0D814D2-D5C9-489E-AB6D-A81B330ACAD5}" type="presOf" srcId="{1C5AD076-1F2A-4DEC-B84C-36903DBA94C3}" destId="{4A79B28B-5391-4ABB-971F-19E3F5DF90A2}" srcOrd="0" destOrd="2" presId="urn:microsoft.com/office/officeart/2005/8/layout/process3"/>
    <dgm:cxn modelId="{6DA1D954-CE2D-454C-8AFE-30BDB5A24849}" type="presOf" srcId="{0164B627-6B42-4077-A6B2-8AA5A61B3B1A}" destId="{55BE5181-542B-46D5-8CF2-6B766C5D6018}" srcOrd="0" destOrd="0" presId="urn:microsoft.com/office/officeart/2005/8/layout/process3"/>
    <dgm:cxn modelId="{79D99044-EEEF-4761-BC53-FE6C21842D07}" type="presOf" srcId="{BBC1259A-39D9-4DAF-94F2-45A51A15AE0D}" destId="{FFC83F53-5F59-4049-A78B-26DB754E66AF}" srcOrd="1" destOrd="0" presId="urn:microsoft.com/office/officeart/2005/8/layout/process3"/>
    <dgm:cxn modelId="{EB09BEC8-D86E-4695-872E-8B49E0047940}" type="presOf" srcId="{AFBD8CD5-4695-44BD-BE71-16BEEA136639}" destId="{4A58EC44-131B-4D13-94F1-194F430976AB}" srcOrd="0" destOrd="3" presId="urn:microsoft.com/office/officeart/2005/8/layout/process3"/>
    <dgm:cxn modelId="{A763A6EC-2EA1-4794-AF8E-E71241F5B9F9}" srcId="{BBC1259A-39D9-4DAF-94F2-45A51A15AE0D}" destId="{AFBD8CD5-4695-44BD-BE71-16BEEA136639}" srcOrd="3" destOrd="0" parTransId="{BDDC14C3-7F4B-4E75-940D-FD7A6347C60A}" sibTransId="{6998B157-4585-4543-91E6-2528E5BF602F}"/>
    <dgm:cxn modelId="{B2663434-C480-4AB5-94F7-792D2E702120}" srcId="{BBC1259A-39D9-4DAF-94F2-45A51A15AE0D}" destId="{E9589EA6-BA34-43AC-B877-549B5D9FCBCA}" srcOrd="2" destOrd="0" parTransId="{3ED3220E-3979-4E26-A87B-9958BD80A48D}" sibTransId="{D1F5825C-7EC1-474A-942C-3612CFB7AE3A}"/>
    <dgm:cxn modelId="{E00FBC36-690F-4F4C-96FA-C3B47F9995B5}" type="presOf" srcId="{C60E8ECD-A5BA-4B93-8401-1C742F13A134}" destId="{A7E43B17-F55D-4AF6-A768-B72AD96F03AF}" srcOrd="0" destOrd="3" presId="urn:microsoft.com/office/officeart/2005/8/layout/process3"/>
    <dgm:cxn modelId="{F25AE5B5-8032-4252-9026-E2179DE4A36C}" srcId="{617B992A-4640-4244-81C7-5F912665681E}" destId="{A229A591-F769-4F6B-A948-457364FB8D23}" srcOrd="2" destOrd="0" parTransId="{A14AA00D-A24A-4181-B8D3-314959E11958}" sibTransId="{8248E5DD-7496-4845-BA75-25198960ACC5}"/>
    <dgm:cxn modelId="{8543B531-6975-4BD1-BCCF-63A7410439BE}" srcId="{9D0C2E41-1714-4A8A-A463-AE1903209D5D}" destId="{06C5A11F-9774-4F3B-A446-97FBB4FD67F7}" srcOrd="4" destOrd="0" parTransId="{229BB429-4FC5-4F22-8A4D-88BA05B48ADC}" sibTransId="{91C96395-6AAA-4C45-B2E7-56B60ABCC08B}"/>
    <dgm:cxn modelId="{CFC96E2C-1205-43E8-AAFC-C367AC64CECA}" srcId="{9D0C2E41-1714-4A8A-A463-AE1903209D5D}" destId="{1C5AD076-1F2A-4DEC-B84C-36903DBA94C3}" srcOrd="2" destOrd="0" parTransId="{67AD80C6-18E4-49A6-B30D-69D4B3CFF76C}" sibTransId="{27DF7A93-55F4-4B74-A06D-CE4F9012F1E2}"/>
    <dgm:cxn modelId="{35424819-F3FE-4208-A650-F8569BAE9A75}" srcId="{BBC1259A-39D9-4DAF-94F2-45A51A15AE0D}" destId="{C949BAE4-292A-4BE2-AEF3-FCEA4DD46795}" srcOrd="1" destOrd="0" parTransId="{BAC4E1C6-60C9-446A-B699-0BE8E1A3E548}" sibTransId="{EBA37395-6A54-40F6-8BE2-EEBE3714C9C3}"/>
    <dgm:cxn modelId="{FD6870C6-8EA2-49C4-BCDE-52C1B32C6621}" type="presOf" srcId="{36A64879-8F98-47F8-A447-F1DF5698926A}" destId="{4A79B28B-5391-4ABB-971F-19E3F5DF90A2}" srcOrd="0" destOrd="0" presId="urn:microsoft.com/office/officeart/2005/8/layout/process3"/>
    <dgm:cxn modelId="{F71A75D4-C854-4236-A157-E36FD5BDAFB6}" type="presOf" srcId="{617B992A-4640-4244-81C7-5F912665681E}" destId="{561D43FD-CF36-430D-AF2E-E2F687A23B4C}" srcOrd="1" destOrd="0" presId="urn:microsoft.com/office/officeart/2005/8/layout/process3"/>
    <dgm:cxn modelId="{8E27EC04-97D4-4E98-8605-D2A7B9EDE18E}" srcId="{0164B627-6B42-4077-A6B2-8AA5A61B3B1A}" destId="{9D0C2E41-1714-4A8A-A463-AE1903209D5D}" srcOrd="1" destOrd="0" parTransId="{A99BA0E8-9E39-4733-A410-AD50CDC423BA}" sibTransId="{74EB305D-9D03-433E-A0BC-663CC412593A}"/>
    <dgm:cxn modelId="{5C015B8E-DF45-4CF7-803B-6125A7CCEBF9}" type="presOf" srcId="{9AFFD5A9-4F24-4CFC-BBB5-35C7522B58F3}" destId="{A7E43B17-F55D-4AF6-A768-B72AD96F03AF}" srcOrd="0" destOrd="1" presId="urn:microsoft.com/office/officeart/2005/8/layout/process3"/>
    <dgm:cxn modelId="{176C76A8-D3F5-49F4-99A0-2E1136BE4482}" type="presOf" srcId="{A229A591-F769-4F6B-A948-457364FB8D23}" destId="{A7E43B17-F55D-4AF6-A768-B72AD96F03AF}" srcOrd="0" destOrd="2" presId="urn:microsoft.com/office/officeart/2005/8/layout/process3"/>
    <dgm:cxn modelId="{2568F882-880D-482C-8D1E-F265EFF86BCC}" srcId="{617B992A-4640-4244-81C7-5F912665681E}" destId="{9AFFD5A9-4F24-4CFC-BBB5-35C7522B58F3}" srcOrd="1" destOrd="0" parTransId="{BEF4F6F6-3442-4218-B518-B1870D261C3F}" sibTransId="{2386BCBA-71AB-4FFD-A273-5FC890E9866D}"/>
    <dgm:cxn modelId="{CFB31F14-08D4-4C32-88B2-368907F0ECDE}" srcId="{9D0C2E41-1714-4A8A-A463-AE1903209D5D}" destId="{36A64879-8F98-47F8-A447-F1DF5698926A}" srcOrd="0" destOrd="0" parTransId="{2DA9FD3F-2935-44EE-85E9-E9B97AA057BE}" sibTransId="{1CC9000D-B0B7-4976-8BEE-6CB5F1A92376}"/>
    <dgm:cxn modelId="{A8CD2D35-619A-4ED7-B75C-0E4894EE564A}" type="presParOf" srcId="{55BE5181-542B-46D5-8CF2-6B766C5D6018}" destId="{DA7046D2-7294-433E-90E8-951E35AC3EC9}" srcOrd="0" destOrd="0" presId="urn:microsoft.com/office/officeart/2005/8/layout/process3"/>
    <dgm:cxn modelId="{F1142095-19E1-4203-8FC5-D5C3CD6B09F8}" type="presParOf" srcId="{DA7046D2-7294-433E-90E8-951E35AC3EC9}" destId="{49829C0C-C8E1-4811-8496-B7FC7CB50341}" srcOrd="0" destOrd="0" presId="urn:microsoft.com/office/officeart/2005/8/layout/process3"/>
    <dgm:cxn modelId="{C1C14692-322E-47F9-9B10-1A2A73BDEBD7}" type="presParOf" srcId="{DA7046D2-7294-433E-90E8-951E35AC3EC9}" destId="{FFC83F53-5F59-4049-A78B-26DB754E66AF}" srcOrd="1" destOrd="0" presId="urn:microsoft.com/office/officeart/2005/8/layout/process3"/>
    <dgm:cxn modelId="{0436A32B-B8ED-4E6B-A67E-34FA7268F26F}" type="presParOf" srcId="{DA7046D2-7294-433E-90E8-951E35AC3EC9}" destId="{4A58EC44-131B-4D13-94F1-194F430976AB}" srcOrd="2" destOrd="0" presId="urn:microsoft.com/office/officeart/2005/8/layout/process3"/>
    <dgm:cxn modelId="{B5D49B06-3E89-4E3E-8860-E34C10E31F1F}" type="presParOf" srcId="{55BE5181-542B-46D5-8CF2-6B766C5D6018}" destId="{6F17AFF3-6431-4D74-8532-16DE7E8ABA69}" srcOrd="1" destOrd="0" presId="urn:microsoft.com/office/officeart/2005/8/layout/process3"/>
    <dgm:cxn modelId="{EE3AE88C-AFDB-4CE7-A903-D476C494062F}" type="presParOf" srcId="{6F17AFF3-6431-4D74-8532-16DE7E8ABA69}" destId="{0000CF1F-39EC-4254-AFE2-E9DD9FC80618}" srcOrd="0" destOrd="0" presId="urn:microsoft.com/office/officeart/2005/8/layout/process3"/>
    <dgm:cxn modelId="{2204C8CF-E9DC-4AAD-9DDD-4376B7F53D1C}" type="presParOf" srcId="{55BE5181-542B-46D5-8CF2-6B766C5D6018}" destId="{46F443FC-F1EA-4512-ABFF-C477B6103295}" srcOrd="2" destOrd="0" presId="urn:microsoft.com/office/officeart/2005/8/layout/process3"/>
    <dgm:cxn modelId="{7A1BF527-9800-424F-9AF1-480BFEE14149}" type="presParOf" srcId="{46F443FC-F1EA-4512-ABFF-C477B6103295}" destId="{FAE4937D-CF4E-4448-B307-D6A3C650BAE8}" srcOrd="0" destOrd="0" presId="urn:microsoft.com/office/officeart/2005/8/layout/process3"/>
    <dgm:cxn modelId="{35A38B91-B960-4D04-A361-DAA36BD6C7E4}" type="presParOf" srcId="{46F443FC-F1EA-4512-ABFF-C477B6103295}" destId="{E467B350-6B9F-40D6-B11E-2519BA3244C5}" srcOrd="1" destOrd="0" presId="urn:microsoft.com/office/officeart/2005/8/layout/process3"/>
    <dgm:cxn modelId="{28614981-2639-47E7-BE87-8F7BC19567D1}" type="presParOf" srcId="{46F443FC-F1EA-4512-ABFF-C477B6103295}" destId="{4A79B28B-5391-4ABB-971F-19E3F5DF90A2}" srcOrd="2" destOrd="0" presId="urn:microsoft.com/office/officeart/2005/8/layout/process3"/>
    <dgm:cxn modelId="{EBD773D8-430D-47DE-B2CD-0CB0406124E5}" type="presParOf" srcId="{55BE5181-542B-46D5-8CF2-6B766C5D6018}" destId="{3A2A9238-4F8E-40E5-8A02-41F65A10AB2E}" srcOrd="3" destOrd="0" presId="urn:microsoft.com/office/officeart/2005/8/layout/process3"/>
    <dgm:cxn modelId="{98281518-CF63-4DA4-996F-2B769133FA78}" type="presParOf" srcId="{3A2A9238-4F8E-40E5-8A02-41F65A10AB2E}" destId="{9CD54D34-E165-419E-967D-D09BF267C247}" srcOrd="0" destOrd="0" presId="urn:microsoft.com/office/officeart/2005/8/layout/process3"/>
    <dgm:cxn modelId="{72021C4F-21E9-454C-8913-0EFF4F692C33}" type="presParOf" srcId="{55BE5181-542B-46D5-8CF2-6B766C5D6018}" destId="{38016272-482A-4082-86A8-60864A176BF4}" srcOrd="4" destOrd="0" presId="urn:microsoft.com/office/officeart/2005/8/layout/process3"/>
    <dgm:cxn modelId="{91E48DF6-E81B-4A32-AB5C-692F866AB89A}" type="presParOf" srcId="{38016272-482A-4082-86A8-60864A176BF4}" destId="{EE7FE588-F118-4001-9BE0-CC5EA27E2AE1}" srcOrd="0" destOrd="0" presId="urn:microsoft.com/office/officeart/2005/8/layout/process3"/>
    <dgm:cxn modelId="{31AE1E23-4E08-456E-9211-F17E927ADB30}" type="presParOf" srcId="{38016272-482A-4082-86A8-60864A176BF4}" destId="{561D43FD-CF36-430D-AF2E-E2F687A23B4C}" srcOrd="1" destOrd="0" presId="urn:microsoft.com/office/officeart/2005/8/layout/process3"/>
    <dgm:cxn modelId="{BC646447-128B-47D0-A319-B0F2A7B71112}" type="presParOf" srcId="{38016272-482A-4082-86A8-60864A176BF4}" destId="{A7E43B17-F55D-4AF6-A768-B72AD96F03AF}" srcOrd="2" destOrd="0" presId="urn:microsoft.com/office/officeart/2005/8/layout/process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C6FBD8-8357-4601-88CB-30B64EF31293}" type="doc">
      <dgm:prSet loTypeId="urn:microsoft.com/office/officeart/2005/8/layout/process3" loCatId="process" qsTypeId="urn:microsoft.com/office/officeart/2005/8/quickstyle/3d1" qsCatId="3D" csTypeId="urn:microsoft.com/office/officeart/2005/8/colors/accent1_2" csCatId="accent1" phldr="1"/>
      <dgm:spPr/>
      <dgm:t>
        <a:bodyPr/>
        <a:lstStyle/>
        <a:p>
          <a:endParaRPr lang="zh-CN" altLang="en-US"/>
        </a:p>
      </dgm:t>
    </dgm:pt>
    <dgm:pt modelId="{4CAF85EE-B53A-4BC2-8CF3-4CDB21CBE742}">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dgm:spPr>
      <dgm:t>
        <a:bodyPr/>
        <a:lstStyle/>
        <a:p>
          <a:r>
            <a:rPr lang="zh-CN" altLang="en-US" sz="2000" b="1" dirty="0" smtClean="0">
              <a:solidFill>
                <a:schemeClr val="tx1"/>
              </a:solidFill>
            </a:rPr>
            <a:t>开放硬件</a:t>
          </a:r>
          <a:endParaRPr lang="en-US" altLang="zh-CN" sz="2000" b="1" dirty="0" smtClean="0">
            <a:solidFill>
              <a:schemeClr val="tx1"/>
            </a:solidFill>
          </a:endParaRPr>
        </a:p>
        <a:p>
          <a:r>
            <a:rPr lang="en-US" altLang="zh-CN" sz="2000" b="1" dirty="0" smtClean="0">
              <a:solidFill>
                <a:schemeClr val="tx1"/>
              </a:solidFill>
            </a:rPr>
            <a:t>Open Hardware</a:t>
          </a:r>
          <a:endParaRPr lang="zh-CN" altLang="en-US" sz="2000" b="1" dirty="0">
            <a:solidFill>
              <a:schemeClr val="tx1"/>
            </a:solidFill>
          </a:endParaRPr>
        </a:p>
      </dgm:t>
    </dgm:pt>
    <dgm:pt modelId="{324C73DC-F77A-4E50-A1CC-E25A451CF538}" type="parTrans" cxnId="{980F2DE4-2652-4578-ACD4-84730B670644}">
      <dgm:prSet/>
      <dgm:spPr/>
      <dgm:t>
        <a:bodyPr/>
        <a:lstStyle/>
        <a:p>
          <a:endParaRPr lang="zh-CN" altLang="en-US"/>
        </a:p>
      </dgm:t>
    </dgm:pt>
    <dgm:pt modelId="{5AC14274-A353-449B-AE3C-B0BD8641B8B9}" type="sibTrans" cxnId="{980F2DE4-2652-4578-ACD4-84730B670644}">
      <dgm:prSet/>
      <dgm:spPr/>
      <dgm:t>
        <a:bodyPr/>
        <a:lstStyle/>
        <a:p>
          <a:endParaRPr lang="zh-CN" altLang="en-US"/>
        </a:p>
      </dgm:t>
    </dgm:pt>
    <dgm:pt modelId="{0738A484-46E4-41EB-AA73-3D1D24C44843}">
      <dgm:prSet phldrT="[文本]" custT="1"/>
      <dgm:spPr/>
      <dgm:t>
        <a:bodyPr/>
        <a:lstStyle/>
        <a:p>
          <a:r>
            <a:rPr lang="en-US" altLang="zh-CN" sz="1400" dirty="0" smtClean="0"/>
            <a:t>1997</a:t>
          </a:r>
          <a:r>
            <a:rPr lang="zh-CN" altLang="en-US" sz="1400" dirty="0" smtClean="0"/>
            <a:t>，</a:t>
          </a:r>
          <a:r>
            <a:rPr lang="en-US" sz="1400" b="0" dirty="0" smtClean="0"/>
            <a:t>Bruce </a:t>
          </a:r>
          <a:r>
            <a:rPr lang="en-US" sz="1400" b="0" dirty="0" err="1" smtClean="0"/>
            <a:t>Perens</a:t>
          </a:r>
          <a:r>
            <a:rPr lang="zh-CN" altLang="en-US" sz="1400" b="0" dirty="0" smtClean="0"/>
            <a:t>（</a:t>
          </a:r>
          <a:r>
            <a:rPr lang="en-US" altLang="zh-CN" sz="1400" b="0" dirty="0" smtClean="0"/>
            <a:t>HAM</a:t>
          </a:r>
          <a:r>
            <a:rPr lang="zh-CN" altLang="en-US" sz="1400" b="0" dirty="0" smtClean="0"/>
            <a:t>、</a:t>
          </a:r>
          <a:r>
            <a:rPr lang="en-US" altLang="zh-CN" sz="1400" b="0" dirty="0" smtClean="0"/>
            <a:t>OSI</a:t>
          </a:r>
          <a:r>
            <a:rPr lang="zh-CN" altLang="en-US" sz="1400" b="0" dirty="0" smtClean="0"/>
            <a:t>），</a:t>
          </a:r>
          <a:r>
            <a:rPr lang="en-US" sz="1400" dirty="0" smtClean="0"/>
            <a:t>Open Hardware Certification Program</a:t>
          </a:r>
          <a:r>
            <a:rPr lang="zh-CN" altLang="en-US" sz="1400" dirty="0" smtClean="0"/>
            <a:t>，</a:t>
          </a:r>
          <a:r>
            <a:rPr lang="en-US" altLang="zh-CN" sz="1400" b="0" dirty="0" smtClean="0"/>
            <a:t>open hardware</a:t>
          </a:r>
          <a:r>
            <a:rPr lang="zh-CN" altLang="en-US" sz="1400" b="0" dirty="0" smtClean="0"/>
            <a:t>（</a:t>
          </a:r>
          <a:r>
            <a:rPr lang="en-US" altLang="zh-CN" sz="1400" b="0" dirty="0" smtClean="0"/>
            <a:t>TM</a:t>
          </a:r>
          <a:r>
            <a:rPr lang="zh-CN" altLang="en-US" sz="1400" b="0" dirty="0" smtClean="0"/>
            <a:t>），</a:t>
          </a:r>
          <a:r>
            <a:rPr lang="en-US" sz="1400" dirty="0" smtClean="0"/>
            <a:t>openhardware.org</a:t>
          </a:r>
          <a:endParaRPr lang="zh-CN" altLang="en-US" sz="1400" b="0" dirty="0"/>
        </a:p>
      </dgm:t>
    </dgm:pt>
    <dgm:pt modelId="{2575ADC1-19AB-44AA-A386-9EDDFF9B4F85}" type="parTrans" cxnId="{7C327973-484B-4847-90C4-0A7F1B03E6D0}">
      <dgm:prSet/>
      <dgm:spPr/>
      <dgm:t>
        <a:bodyPr/>
        <a:lstStyle/>
        <a:p>
          <a:endParaRPr lang="zh-CN" altLang="en-US"/>
        </a:p>
      </dgm:t>
    </dgm:pt>
    <dgm:pt modelId="{64706060-55A9-4AC2-A523-F4B5E00D449D}" type="sibTrans" cxnId="{7C327973-484B-4847-90C4-0A7F1B03E6D0}">
      <dgm:prSet/>
      <dgm:spPr/>
      <dgm:t>
        <a:bodyPr/>
        <a:lstStyle/>
        <a:p>
          <a:endParaRPr lang="zh-CN" altLang="en-US"/>
        </a:p>
      </dgm:t>
    </dgm:pt>
    <dgm:pt modelId="{4E180262-5BF0-442B-AD44-282D9EB958A9}">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dgm:spPr>
      <dgm:t>
        <a:bodyPr/>
        <a:lstStyle/>
        <a:p>
          <a:r>
            <a:rPr lang="zh-CN" altLang="en-US" sz="2000" b="1" dirty="0" smtClean="0">
              <a:solidFill>
                <a:schemeClr val="tx1"/>
              </a:solidFill>
            </a:rPr>
            <a:t>开源硬件</a:t>
          </a:r>
          <a:endParaRPr lang="en-US" altLang="zh-CN" sz="2000" b="1" dirty="0" smtClean="0">
            <a:solidFill>
              <a:schemeClr val="tx1"/>
            </a:solidFill>
          </a:endParaRPr>
        </a:p>
        <a:p>
          <a:r>
            <a:rPr lang="en-US" altLang="zh-CN" sz="2000" b="1" dirty="0" smtClean="0">
              <a:solidFill>
                <a:schemeClr val="tx1"/>
              </a:solidFill>
            </a:rPr>
            <a:t>Open Source Hardware </a:t>
          </a:r>
          <a:endParaRPr lang="zh-CN" altLang="en-US" sz="2000" b="1" dirty="0">
            <a:solidFill>
              <a:schemeClr val="tx1"/>
            </a:solidFill>
          </a:endParaRPr>
        </a:p>
      </dgm:t>
    </dgm:pt>
    <dgm:pt modelId="{14AB5C47-8B82-4320-B584-32150F0E3DAD}" type="parTrans" cxnId="{F1D91E07-5A21-4C19-9039-72583B477930}">
      <dgm:prSet/>
      <dgm:spPr/>
      <dgm:t>
        <a:bodyPr/>
        <a:lstStyle/>
        <a:p>
          <a:endParaRPr lang="zh-CN" altLang="en-US"/>
        </a:p>
      </dgm:t>
    </dgm:pt>
    <dgm:pt modelId="{11E72D5B-39B9-4E18-A592-AC537E423ABE}" type="sibTrans" cxnId="{F1D91E07-5A21-4C19-9039-72583B477930}">
      <dgm:prSet/>
      <dgm:spPr/>
      <dgm:t>
        <a:bodyPr/>
        <a:lstStyle/>
        <a:p>
          <a:endParaRPr lang="zh-CN" altLang="en-US"/>
        </a:p>
      </dgm:t>
    </dgm:pt>
    <dgm:pt modelId="{662A3882-F556-432C-B96C-F305912CEF86}">
      <dgm:prSet phldrT="[文本]" custT="1"/>
      <dgm:spPr/>
      <dgm:t>
        <a:bodyPr/>
        <a:lstStyle/>
        <a:p>
          <a:r>
            <a:rPr lang="en-US" altLang="zh-CN" sz="1400" dirty="0" smtClean="0">
              <a:latin typeface="+mn-lt"/>
            </a:rPr>
            <a:t>2007</a:t>
          </a:r>
          <a:r>
            <a:rPr lang="zh-CN" altLang="en-US" sz="1400" dirty="0" smtClean="0">
              <a:latin typeface="+mn-lt"/>
            </a:rPr>
            <a:t>，</a:t>
          </a:r>
          <a:r>
            <a:rPr lang="en-US" sz="1400" b="0" dirty="0" smtClean="0">
              <a:latin typeface="+mn-lt"/>
            </a:rPr>
            <a:t>Bruce </a:t>
          </a:r>
          <a:r>
            <a:rPr lang="en-US" sz="1400" b="0" dirty="0" err="1" smtClean="0">
              <a:latin typeface="+mn-lt"/>
            </a:rPr>
            <a:t>Perens</a:t>
          </a:r>
          <a:r>
            <a:rPr lang="zh-CN" altLang="en-US" sz="1400" b="0" dirty="0" smtClean="0">
              <a:latin typeface="+mn-lt"/>
            </a:rPr>
            <a:t>，</a:t>
          </a:r>
          <a:r>
            <a:rPr lang="en-US" sz="1400" dirty="0" smtClean="0">
              <a:latin typeface="+mn-lt"/>
            </a:rPr>
            <a:t>reactivated the openhardware.org website</a:t>
          </a:r>
          <a:endParaRPr lang="zh-CN" altLang="en-US" sz="1400" dirty="0">
            <a:latin typeface="+mn-lt"/>
          </a:endParaRPr>
        </a:p>
      </dgm:t>
    </dgm:pt>
    <dgm:pt modelId="{4FE5CCE3-8A81-4CF1-B3B8-3DD5D45D5A96}" type="parTrans" cxnId="{442CF015-AC0B-4F6E-84B2-8882A0F29CF0}">
      <dgm:prSet/>
      <dgm:spPr/>
      <dgm:t>
        <a:bodyPr/>
        <a:lstStyle/>
        <a:p>
          <a:endParaRPr lang="zh-CN" altLang="en-US"/>
        </a:p>
      </dgm:t>
    </dgm:pt>
    <dgm:pt modelId="{0EB34CD0-60D5-45C9-B51A-1FFB3018CBBD}" type="sibTrans" cxnId="{442CF015-AC0B-4F6E-84B2-8882A0F29CF0}">
      <dgm:prSet/>
      <dgm:spPr/>
      <dgm:t>
        <a:bodyPr/>
        <a:lstStyle/>
        <a:p>
          <a:endParaRPr lang="zh-CN" altLang="en-US"/>
        </a:p>
      </dgm:t>
    </dgm:pt>
    <dgm:pt modelId="{7ACC0760-2754-4919-AFE5-C605E0F6809C}">
      <dgm:prSet phldrT="[文本]" custT="1"/>
      <dgm:spPr/>
      <dgm:t>
        <a:bodyPr/>
        <a:lstStyle/>
        <a:p>
          <a:r>
            <a:rPr lang="en-US" altLang="zh-CN" sz="1400" b="0" dirty="0" smtClean="0"/>
            <a:t>1998</a:t>
          </a:r>
          <a:r>
            <a:rPr lang="zh-CN" altLang="en-US" sz="1400" b="0" dirty="0" smtClean="0"/>
            <a:t>，</a:t>
          </a:r>
          <a:r>
            <a:rPr lang="en-US" sz="1400" dirty="0" err="1" smtClean="0"/>
            <a:t>Reinoud</a:t>
          </a:r>
          <a:r>
            <a:rPr lang="en-US" sz="1400" dirty="0" smtClean="0"/>
            <a:t> Lamberts</a:t>
          </a:r>
          <a:r>
            <a:rPr lang="zh-CN" altLang="en-US" sz="1400" dirty="0" smtClean="0"/>
            <a:t>，</a:t>
          </a:r>
          <a:r>
            <a:rPr lang="en-US" sz="1400" dirty="0" smtClean="0"/>
            <a:t>Open Design Circuits</a:t>
          </a:r>
          <a:endParaRPr lang="zh-CN" altLang="en-US" sz="1400" b="0" dirty="0"/>
        </a:p>
      </dgm:t>
    </dgm:pt>
    <dgm:pt modelId="{7A274583-0737-41D4-AC8C-5E947CABC990}" type="parTrans" cxnId="{46654E99-2132-48EB-8326-6DC6CC56CD61}">
      <dgm:prSet/>
      <dgm:spPr/>
      <dgm:t>
        <a:bodyPr/>
        <a:lstStyle/>
        <a:p>
          <a:endParaRPr lang="zh-CN" altLang="en-US"/>
        </a:p>
      </dgm:t>
    </dgm:pt>
    <dgm:pt modelId="{EFB3B1CD-AEC5-4156-93EF-3A5BC2BC2E60}" type="sibTrans" cxnId="{46654E99-2132-48EB-8326-6DC6CC56CD61}">
      <dgm:prSet/>
      <dgm:spPr/>
      <dgm:t>
        <a:bodyPr/>
        <a:lstStyle/>
        <a:p>
          <a:endParaRPr lang="zh-CN" altLang="en-US"/>
        </a:p>
      </dgm:t>
    </dgm:pt>
    <dgm:pt modelId="{28F31390-AA04-4C72-9B23-50D1B713D50B}">
      <dgm:prSet phldrT="[文本]" custT="1"/>
      <dgm:spPr/>
      <dgm:t>
        <a:bodyPr/>
        <a:lstStyle/>
        <a:p>
          <a:r>
            <a:rPr lang="en-US" altLang="zh-CN" sz="1400" b="0" dirty="0" smtClean="0"/>
            <a:t>1999</a:t>
          </a:r>
          <a:r>
            <a:rPr lang="zh-CN" altLang="en-US" sz="1400" b="0" dirty="0" smtClean="0"/>
            <a:t>，</a:t>
          </a:r>
          <a:r>
            <a:rPr lang="en-US" sz="1400" dirty="0" err="1" smtClean="0"/>
            <a:t>Sepehr</a:t>
          </a:r>
          <a:r>
            <a:rPr lang="en-US" sz="1400" dirty="0" smtClean="0"/>
            <a:t> </a:t>
          </a:r>
          <a:r>
            <a:rPr lang="en-US" sz="1400" dirty="0" err="1" smtClean="0"/>
            <a:t>Kiani、Ryan</a:t>
          </a:r>
          <a:r>
            <a:rPr lang="en-US" sz="1400" dirty="0" smtClean="0"/>
            <a:t> </a:t>
          </a:r>
          <a:r>
            <a:rPr lang="en-US" sz="1400" dirty="0" err="1" smtClean="0"/>
            <a:t>Vallance、Samir</a:t>
          </a:r>
          <a:r>
            <a:rPr lang="en-US" sz="1400" dirty="0" smtClean="0"/>
            <a:t> </a:t>
          </a:r>
          <a:r>
            <a:rPr lang="en-US" sz="1400" dirty="0" err="1" smtClean="0"/>
            <a:t>Nayfeh</a:t>
          </a:r>
          <a:r>
            <a:rPr lang="zh-CN" altLang="en-US" sz="1400" dirty="0" smtClean="0"/>
            <a:t>，</a:t>
          </a:r>
          <a:r>
            <a:rPr lang="en-US" sz="1400" dirty="0" smtClean="0"/>
            <a:t>Open Design Foundation</a:t>
          </a:r>
          <a:endParaRPr lang="zh-CN" altLang="en-US" sz="1400" b="0" dirty="0"/>
        </a:p>
      </dgm:t>
    </dgm:pt>
    <dgm:pt modelId="{65FF9DE5-F5B8-4FA5-B3D0-A49E048D4426}" type="parTrans" cxnId="{9F858AAE-1968-44D4-B6DD-0D61491CB495}">
      <dgm:prSet/>
      <dgm:spPr/>
      <dgm:t>
        <a:bodyPr/>
        <a:lstStyle/>
        <a:p>
          <a:endParaRPr lang="zh-CN" altLang="en-US"/>
        </a:p>
      </dgm:t>
    </dgm:pt>
    <dgm:pt modelId="{E17EEC8A-C2B3-4E68-8245-4B94D70050BA}" type="sibTrans" cxnId="{9F858AAE-1968-44D4-B6DD-0D61491CB495}">
      <dgm:prSet/>
      <dgm:spPr/>
      <dgm:t>
        <a:bodyPr/>
        <a:lstStyle/>
        <a:p>
          <a:endParaRPr lang="zh-CN" altLang="en-US"/>
        </a:p>
      </dgm:t>
    </dgm:pt>
    <dgm:pt modelId="{6D4BB83E-19A6-46DF-8A7B-115DC25AEC4B}">
      <dgm:prSet phldrT="[文本]" custT="1"/>
      <dgm:spPr/>
      <dgm:t>
        <a:bodyPr/>
        <a:lstStyle/>
        <a:p>
          <a:r>
            <a:rPr lang="zh-CN" altLang="en-US" sz="1400" b="0" dirty="0" smtClean="0"/>
            <a:t>与开源软件同期出现，但昙花一现</a:t>
          </a:r>
          <a:endParaRPr lang="zh-CN" altLang="en-US" sz="1400" b="0" dirty="0"/>
        </a:p>
      </dgm:t>
    </dgm:pt>
    <dgm:pt modelId="{F5D64BF3-BEE3-4998-A46A-C6CE029EE70F}" type="parTrans" cxnId="{8FBABD82-6C31-4414-8630-66CD4E37F7C2}">
      <dgm:prSet/>
      <dgm:spPr/>
      <dgm:t>
        <a:bodyPr/>
        <a:lstStyle/>
        <a:p>
          <a:endParaRPr lang="zh-CN" altLang="en-US"/>
        </a:p>
      </dgm:t>
    </dgm:pt>
    <dgm:pt modelId="{C2AE4D6C-0016-49C1-89F9-1D9BFCD50425}" type="sibTrans" cxnId="{8FBABD82-6C31-4414-8630-66CD4E37F7C2}">
      <dgm:prSet/>
      <dgm:spPr/>
      <dgm:t>
        <a:bodyPr/>
        <a:lstStyle/>
        <a:p>
          <a:endParaRPr lang="zh-CN" altLang="en-US"/>
        </a:p>
      </dgm:t>
    </dgm:pt>
    <dgm:pt modelId="{9BFCBA20-153E-4CC7-B52B-271DC60CD45E}">
      <dgm:prSet phldrT="[文本]" custT="1"/>
      <dgm:spPr/>
      <dgm:t>
        <a:bodyPr/>
        <a:lstStyle/>
        <a:p>
          <a:r>
            <a:rPr lang="en-US" altLang="zh-CN" sz="1400" b="0" dirty="0" smtClean="0"/>
            <a:t>1999</a:t>
          </a:r>
          <a:r>
            <a:rPr lang="zh-CN" altLang="en-US" sz="1400" b="0" dirty="0" smtClean="0"/>
            <a:t>，</a:t>
          </a:r>
          <a:r>
            <a:rPr lang="en-US" altLang="en-US" sz="1400" b="0" dirty="0" err="1" smtClean="0"/>
            <a:t>Damjan</a:t>
          </a:r>
          <a:r>
            <a:rPr lang="en-US" altLang="en-US" sz="1400" b="0" dirty="0" smtClean="0"/>
            <a:t> </a:t>
          </a:r>
          <a:r>
            <a:rPr lang="en-US" altLang="en-US" sz="1400" b="0" dirty="0" err="1" smtClean="0"/>
            <a:t>Lampret</a:t>
          </a:r>
          <a:r>
            <a:rPr lang="zh-CN" altLang="en-US" sz="1400" b="0" dirty="0" smtClean="0"/>
            <a:t>，</a:t>
          </a:r>
          <a:r>
            <a:rPr lang="en-US" sz="1400" b="0" i="0" dirty="0" err="1" smtClean="0"/>
            <a:t>OpenCores</a:t>
          </a:r>
          <a:endParaRPr lang="zh-CN" altLang="en-US" sz="1400" b="0" dirty="0"/>
        </a:p>
      </dgm:t>
    </dgm:pt>
    <dgm:pt modelId="{E63C4EFE-353C-44B8-A74D-F95E89EFE643}" type="parTrans" cxnId="{D82B21AE-97D4-4A0D-BCC1-40F5901B33D7}">
      <dgm:prSet/>
      <dgm:spPr/>
      <dgm:t>
        <a:bodyPr/>
        <a:lstStyle/>
        <a:p>
          <a:endParaRPr lang="zh-CN" altLang="en-US"/>
        </a:p>
      </dgm:t>
    </dgm:pt>
    <dgm:pt modelId="{A57047A2-DAD9-4912-98D8-3263CAF9CEDB}" type="sibTrans" cxnId="{D82B21AE-97D4-4A0D-BCC1-40F5901B33D7}">
      <dgm:prSet/>
      <dgm:spPr/>
      <dgm:t>
        <a:bodyPr/>
        <a:lstStyle/>
        <a:p>
          <a:endParaRPr lang="zh-CN" altLang="en-US"/>
        </a:p>
      </dgm:t>
    </dgm:pt>
    <dgm:pt modelId="{B301C0A2-9781-496E-A9E1-01ACA77098C5}">
      <dgm:prSet phldrT="[文本]" custT="1"/>
      <dgm:spPr/>
      <dgm:t>
        <a:bodyPr/>
        <a:lstStyle/>
        <a:p>
          <a:r>
            <a:rPr lang="en-US" altLang="zh-CN" sz="1400" dirty="0" smtClean="0">
              <a:latin typeface="+mn-lt"/>
            </a:rPr>
            <a:t>2004</a:t>
          </a:r>
          <a:r>
            <a:rPr lang="zh-CN" altLang="en-US" sz="1400" dirty="0" smtClean="0">
              <a:latin typeface="+mn-lt"/>
            </a:rPr>
            <a:t>，</a:t>
          </a:r>
          <a:r>
            <a:rPr lang="en-US" sz="1400" dirty="0" smtClean="0">
              <a:latin typeface="+mn-lt"/>
            </a:rPr>
            <a:t>Adrian Bowyer</a:t>
          </a:r>
          <a:r>
            <a:rPr lang="zh-CN" altLang="en-US" sz="1400" dirty="0" smtClean="0">
              <a:latin typeface="+mn-lt"/>
            </a:rPr>
            <a:t>，</a:t>
          </a:r>
          <a:r>
            <a:rPr lang="en-US" sz="1400" dirty="0" err="1" smtClean="0">
              <a:latin typeface="+mn-lt"/>
            </a:rPr>
            <a:t>RepRap</a:t>
          </a:r>
          <a:r>
            <a:rPr lang="zh-CN" altLang="en-US" sz="1400" dirty="0" smtClean="0">
              <a:latin typeface="+mn-lt"/>
            </a:rPr>
            <a:t>，</a:t>
          </a:r>
          <a:r>
            <a:rPr lang="en-US" altLang="zh-CN" sz="1400" dirty="0" smtClean="0">
              <a:latin typeface="+mn-lt"/>
            </a:rPr>
            <a:t>O</a:t>
          </a:r>
          <a:r>
            <a:rPr lang="en-US" altLang="en-US" sz="1400" dirty="0" smtClean="0">
              <a:latin typeface="+mn-lt"/>
            </a:rPr>
            <a:t>pen </a:t>
          </a:r>
          <a:r>
            <a:rPr lang="en-US" altLang="zh-CN" sz="1400" dirty="0" smtClean="0">
              <a:latin typeface="+mn-lt"/>
            </a:rPr>
            <a:t>S</a:t>
          </a:r>
          <a:r>
            <a:rPr lang="en-US" altLang="en-US" sz="1400" dirty="0" smtClean="0">
              <a:latin typeface="+mn-lt"/>
            </a:rPr>
            <a:t>ource 3D printer</a:t>
          </a:r>
          <a:endParaRPr lang="zh-CN" altLang="en-US" sz="1400" dirty="0">
            <a:latin typeface="+mn-lt"/>
          </a:endParaRPr>
        </a:p>
      </dgm:t>
    </dgm:pt>
    <dgm:pt modelId="{04533B89-637D-40C9-8EE7-68549ED62574}" type="parTrans" cxnId="{7BF700E1-C620-4CC6-A0D9-BCBEEC94AB48}">
      <dgm:prSet/>
      <dgm:spPr/>
      <dgm:t>
        <a:bodyPr/>
        <a:lstStyle/>
        <a:p>
          <a:endParaRPr lang="zh-CN" altLang="en-US"/>
        </a:p>
      </dgm:t>
    </dgm:pt>
    <dgm:pt modelId="{6521B8D0-D41E-471E-9C8A-4372F242C92E}" type="sibTrans" cxnId="{7BF700E1-C620-4CC6-A0D9-BCBEEC94AB48}">
      <dgm:prSet/>
      <dgm:spPr/>
      <dgm:t>
        <a:bodyPr/>
        <a:lstStyle/>
        <a:p>
          <a:endParaRPr lang="zh-CN" altLang="en-US"/>
        </a:p>
      </dgm:t>
    </dgm:pt>
    <dgm:pt modelId="{8C7FDDF0-9205-4150-B438-8CB95BD03BAF}">
      <dgm:prSet phldrT="[文本]" custT="1"/>
      <dgm:spPr/>
      <dgm:t>
        <a:bodyPr/>
        <a:lstStyle/>
        <a:p>
          <a:r>
            <a:rPr lang="en-US" altLang="zh-CN" sz="1400" dirty="0" smtClean="0">
              <a:latin typeface="+mn-lt"/>
            </a:rPr>
            <a:t>2005</a:t>
          </a:r>
          <a:r>
            <a:rPr lang="zh-CN" altLang="en-US" sz="1400" dirty="0" smtClean="0">
              <a:latin typeface="+mn-lt"/>
            </a:rPr>
            <a:t>，</a:t>
          </a:r>
          <a:r>
            <a:rPr lang="en-US" sz="1400" dirty="0" smtClean="0">
              <a:latin typeface="+mn-lt"/>
            </a:rPr>
            <a:t>Interaction Design Institute of </a:t>
          </a:r>
          <a:r>
            <a:rPr lang="en-US" sz="1400" dirty="0" err="1" smtClean="0">
              <a:latin typeface="+mn-lt"/>
            </a:rPr>
            <a:t>Ivrea</a:t>
          </a:r>
          <a:r>
            <a:rPr lang="zh-CN" altLang="en-US" sz="1400" dirty="0" smtClean="0">
              <a:latin typeface="+mn-lt"/>
            </a:rPr>
            <a:t>，</a:t>
          </a:r>
          <a:r>
            <a:rPr lang="en-US" sz="1400" dirty="0" smtClean="0">
              <a:latin typeface="+mn-lt"/>
            </a:rPr>
            <a:t>Arduino</a:t>
          </a:r>
          <a:endParaRPr lang="zh-CN" altLang="en-US" sz="1400" dirty="0">
            <a:latin typeface="+mn-lt"/>
          </a:endParaRPr>
        </a:p>
      </dgm:t>
    </dgm:pt>
    <dgm:pt modelId="{FE6F87E9-BD5A-4314-9AE8-267B7F7CDA76}" type="parTrans" cxnId="{F040A03D-21A7-4644-848C-BF72551B4AFB}">
      <dgm:prSet/>
      <dgm:spPr/>
      <dgm:t>
        <a:bodyPr/>
        <a:lstStyle/>
        <a:p>
          <a:endParaRPr lang="zh-CN" altLang="en-US"/>
        </a:p>
      </dgm:t>
    </dgm:pt>
    <dgm:pt modelId="{202083CE-3D8F-4D22-BF8D-E0B509616FB7}" type="sibTrans" cxnId="{F040A03D-21A7-4644-848C-BF72551B4AFB}">
      <dgm:prSet/>
      <dgm:spPr/>
      <dgm:t>
        <a:bodyPr/>
        <a:lstStyle/>
        <a:p>
          <a:endParaRPr lang="zh-CN" altLang="en-US"/>
        </a:p>
      </dgm:t>
    </dgm:pt>
    <dgm:pt modelId="{C1F03F2B-F6E2-4BFD-A0C7-A62B68A04D63}">
      <dgm:prSet phldrT="[文本]" custT="1"/>
      <dgm:spPr/>
      <dgm:t>
        <a:bodyPr/>
        <a:lstStyle/>
        <a:p>
          <a:r>
            <a:rPr lang="en-US" altLang="zh-CN" sz="1400" dirty="0" smtClean="0">
              <a:latin typeface="+mn-lt"/>
            </a:rPr>
            <a:t>2006</a:t>
          </a:r>
          <a:r>
            <a:rPr lang="zh-CN" altLang="en-US" sz="1400" dirty="0" smtClean="0">
              <a:latin typeface="+mn-lt"/>
            </a:rPr>
            <a:t>，</a:t>
          </a:r>
          <a:r>
            <a:rPr lang="en-US" altLang="en-US" sz="1400" dirty="0" err="1" smtClean="0">
              <a:latin typeface="+mn-lt"/>
            </a:rPr>
            <a:t>Eben</a:t>
          </a:r>
          <a:r>
            <a:rPr lang="en-US" altLang="en-US" sz="1400" dirty="0" smtClean="0">
              <a:latin typeface="+mn-lt"/>
            </a:rPr>
            <a:t> Upton</a:t>
          </a:r>
          <a:r>
            <a:rPr lang="zh-CN" altLang="en-US" sz="1400" dirty="0" smtClean="0">
              <a:latin typeface="+mn-lt"/>
            </a:rPr>
            <a:t>，</a:t>
          </a:r>
          <a:r>
            <a:rPr lang="en-US" altLang="en-US" sz="1400" dirty="0" smtClean="0">
              <a:latin typeface="+mn-lt"/>
            </a:rPr>
            <a:t>Raspberry Pi Foundation</a:t>
          </a:r>
          <a:endParaRPr lang="zh-CN" altLang="en-US" sz="1400" dirty="0">
            <a:latin typeface="+mn-lt"/>
          </a:endParaRPr>
        </a:p>
      </dgm:t>
    </dgm:pt>
    <dgm:pt modelId="{F539D9BA-5722-48B2-AEF8-5F84732CB9C2}" type="parTrans" cxnId="{D9446DCD-846C-4351-9789-27F7C5EDF4E0}">
      <dgm:prSet/>
      <dgm:spPr/>
      <dgm:t>
        <a:bodyPr/>
        <a:lstStyle/>
        <a:p>
          <a:endParaRPr lang="zh-CN" altLang="en-US"/>
        </a:p>
      </dgm:t>
    </dgm:pt>
    <dgm:pt modelId="{4C0E0CB5-C04C-416A-935E-625EDB05E78F}" type="sibTrans" cxnId="{D9446DCD-846C-4351-9789-27F7C5EDF4E0}">
      <dgm:prSet/>
      <dgm:spPr/>
      <dgm:t>
        <a:bodyPr/>
        <a:lstStyle/>
        <a:p>
          <a:endParaRPr lang="zh-CN" altLang="en-US"/>
        </a:p>
      </dgm:t>
    </dgm:pt>
    <dgm:pt modelId="{2A8F2080-3734-4DD9-9AE4-672896AA760E}">
      <dgm:prSet phldrT="[文本]" custT="1"/>
      <dgm:spPr/>
      <dgm:t>
        <a:bodyPr/>
        <a:lstStyle/>
        <a:p>
          <a:r>
            <a:rPr lang="en-US" altLang="zh-CN" sz="1400" dirty="0" smtClean="0">
              <a:latin typeface="+mn-lt"/>
            </a:rPr>
            <a:t>2005</a:t>
          </a:r>
          <a:r>
            <a:rPr lang="zh-CN" altLang="en-US" sz="1400" dirty="0" smtClean="0">
              <a:latin typeface="+mn-lt"/>
            </a:rPr>
            <a:t>，</a:t>
          </a:r>
          <a:r>
            <a:rPr lang="en-US" sz="1400" dirty="0" err="1" smtClean="0">
              <a:latin typeface="+mn-lt"/>
            </a:rPr>
            <a:t>Limor</a:t>
          </a:r>
          <a:r>
            <a:rPr lang="en-US" sz="1400" dirty="0" smtClean="0">
              <a:latin typeface="+mn-lt"/>
            </a:rPr>
            <a:t> Fried</a:t>
          </a:r>
          <a:r>
            <a:rPr lang="zh-CN" altLang="en-US" sz="1400" dirty="0" smtClean="0">
              <a:latin typeface="+mn-lt"/>
            </a:rPr>
            <a:t>，</a:t>
          </a:r>
          <a:r>
            <a:rPr lang="en-US" sz="1400" dirty="0" err="1" smtClean="0">
              <a:latin typeface="+mn-lt"/>
            </a:rPr>
            <a:t>Adafruit</a:t>
          </a:r>
          <a:endParaRPr lang="zh-CN" altLang="en-US" sz="1400" dirty="0">
            <a:latin typeface="+mn-lt"/>
          </a:endParaRPr>
        </a:p>
      </dgm:t>
    </dgm:pt>
    <dgm:pt modelId="{CB91881B-87D7-474B-B25A-CC0F07A8218F}" type="parTrans" cxnId="{CAED8B4E-59F7-48BE-8469-BF308F47964F}">
      <dgm:prSet/>
      <dgm:spPr/>
      <dgm:t>
        <a:bodyPr/>
        <a:lstStyle/>
        <a:p>
          <a:endParaRPr lang="zh-CN" altLang="en-US"/>
        </a:p>
      </dgm:t>
    </dgm:pt>
    <dgm:pt modelId="{35B54F74-5811-429A-926C-55C6E7C293A6}" type="sibTrans" cxnId="{CAED8B4E-59F7-48BE-8469-BF308F47964F}">
      <dgm:prSet/>
      <dgm:spPr/>
      <dgm:t>
        <a:bodyPr/>
        <a:lstStyle/>
        <a:p>
          <a:endParaRPr lang="zh-CN" altLang="en-US"/>
        </a:p>
      </dgm:t>
    </dgm:pt>
    <dgm:pt modelId="{28F17289-5655-403A-894B-C313E824BDD7}">
      <dgm:prSet phldrT="[文本]" custT="1"/>
      <dgm:spPr/>
      <dgm:t>
        <a:bodyPr/>
        <a:lstStyle/>
        <a:p>
          <a:r>
            <a:rPr lang="en-US" altLang="zh-CN" sz="1400" dirty="0" smtClean="0">
              <a:latin typeface="+mn-lt"/>
            </a:rPr>
            <a:t>2003</a:t>
          </a:r>
          <a:r>
            <a:rPr lang="zh-CN" altLang="en-US" sz="1400" dirty="0" smtClean="0">
              <a:latin typeface="+mn-lt"/>
            </a:rPr>
            <a:t>，</a:t>
          </a:r>
          <a:r>
            <a:rPr lang="en-US" altLang="en-US" sz="1400" dirty="0" smtClean="0">
              <a:latin typeface="+mn-lt"/>
            </a:rPr>
            <a:t>Nathan </a:t>
          </a:r>
          <a:r>
            <a:rPr lang="en-US" altLang="en-US" sz="1400" dirty="0" err="1" smtClean="0">
              <a:latin typeface="+mn-lt"/>
            </a:rPr>
            <a:t>Seidle</a:t>
          </a:r>
          <a:r>
            <a:rPr lang="zh-CN" altLang="en-US" sz="1400" dirty="0" smtClean="0">
              <a:latin typeface="+mn-lt"/>
            </a:rPr>
            <a:t>，</a:t>
          </a:r>
          <a:r>
            <a:rPr lang="en-US" altLang="en-US" sz="1400" dirty="0" err="1" smtClean="0">
              <a:latin typeface="+mn-lt"/>
            </a:rPr>
            <a:t>SparkFun</a:t>
          </a:r>
          <a:r>
            <a:rPr lang="en-US" altLang="en-US" sz="1400" dirty="0" smtClean="0">
              <a:latin typeface="+mn-lt"/>
            </a:rPr>
            <a:t> </a:t>
          </a:r>
          <a:endParaRPr lang="zh-CN" altLang="en-US" sz="1400" dirty="0">
            <a:latin typeface="+mn-lt"/>
          </a:endParaRPr>
        </a:p>
      </dgm:t>
    </dgm:pt>
    <dgm:pt modelId="{3F59D845-7834-4C5A-9AE9-C8C043BD409A}" type="parTrans" cxnId="{B06EA4F2-D468-41ED-8322-F33D4EB17FC7}">
      <dgm:prSet/>
      <dgm:spPr/>
      <dgm:t>
        <a:bodyPr/>
        <a:lstStyle/>
        <a:p>
          <a:endParaRPr lang="zh-CN" altLang="en-US"/>
        </a:p>
      </dgm:t>
    </dgm:pt>
    <dgm:pt modelId="{BEB41132-DFE4-47C7-AED6-DCFA4EC6FB12}" type="sibTrans" cxnId="{B06EA4F2-D468-41ED-8322-F33D4EB17FC7}">
      <dgm:prSet/>
      <dgm:spPr/>
      <dgm:t>
        <a:bodyPr/>
        <a:lstStyle/>
        <a:p>
          <a:endParaRPr lang="zh-CN" altLang="en-US"/>
        </a:p>
      </dgm:t>
    </dgm:pt>
    <dgm:pt modelId="{E2BB99A0-713E-40FA-B754-CB468B874DE7}">
      <dgm:prSet phldrT="[文本]" custT="1"/>
      <dgm:spPr/>
      <dgm:t>
        <a:bodyPr/>
        <a:lstStyle/>
        <a:p>
          <a:r>
            <a:rPr lang="en-US" altLang="zh-CN" sz="1400" dirty="0" smtClean="0">
              <a:latin typeface="+mn-lt"/>
            </a:rPr>
            <a:t>2010</a:t>
          </a:r>
          <a:r>
            <a:rPr lang="zh-CN" altLang="en-US" sz="1400" dirty="0" smtClean="0">
              <a:latin typeface="+mn-lt"/>
            </a:rPr>
            <a:t>，</a:t>
          </a:r>
          <a:r>
            <a:rPr lang="en-US" sz="1400" dirty="0" smtClean="0">
              <a:latin typeface="+mn-lt"/>
            </a:rPr>
            <a:t>Open Hardware Summit</a:t>
          </a:r>
          <a:endParaRPr lang="zh-CN" altLang="en-US" sz="1400" dirty="0">
            <a:latin typeface="+mn-lt"/>
          </a:endParaRPr>
        </a:p>
      </dgm:t>
    </dgm:pt>
    <dgm:pt modelId="{5D8B6965-37F8-4C8B-8CAA-684C251F75BB}" type="parTrans" cxnId="{F86CDD02-0963-4DAC-9E6A-36C9B4B738DA}">
      <dgm:prSet/>
      <dgm:spPr/>
      <dgm:t>
        <a:bodyPr/>
        <a:lstStyle/>
        <a:p>
          <a:endParaRPr lang="zh-CN" altLang="en-US"/>
        </a:p>
      </dgm:t>
    </dgm:pt>
    <dgm:pt modelId="{1E42862E-833A-40C6-8F6A-1BAC163E85BB}" type="sibTrans" cxnId="{F86CDD02-0963-4DAC-9E6A-36C9B4B738DA}">
      <dgm:prSet/>
      <dgm:spPr/>
      <dgm:t>
        <a:bodyPr/>
        <a:lstStyle/>
        <a:p>
          <a:endParaRPr lang="zh-CN" altLang="en-US"/>
        </a:p>
      </dgm:t>
    </dgm:pt>
    <dgm:pt modelId="{8E908EAC-5571-45C1-B366-F966730476F9}">
      <dgm:prSet phldrT="[文本]" custT="1"/>
      <dgm:spPr/>
      <dgm:t>
        <a:bodyPr/>
        <a:lstStyle/>
        <a:p>
          <a:r>
            <a:rPr lang="en-US" altLang="zh-CN" sz="1400" dirty="0" smtClean="0">
              <a:latin typeface="+mn-lt"/>
            </a:rPr>
            <a:t>2009</a:t>
          </a:r>
          <a:r>
            <a:rPr lang="zh-CN" altLang="en-US" sz="1400" dirty="0" smtClean="0">
              <a:latin typeface="+mn-lt"/>
            </a:rPr>
            <a:t>，</a:t>
          </a:r>
          <a:r>
            <a:rPr lang="en-US" altLang="zh-CN" sz="1400" dirty="0" smtClean="0">
              <a:latin typeface="+mn-lt"/>
            </a:rPr>
            <a:t>OHANDA</a:t>
          </a:r>
          <a:endParaRPr lang="zh-CN" altLang="en-US" sz="1400" dirty="0">
            <a:latin typeface="+mn-lt"/>
          </a:endParaRPr>
        </a:p>
      </dgm:t>
    </dgm:pt>
    <dgm:pt modelId="{5A0C694E-BB6D-49F5-A70A-28228169B44E}" type="parTrans" cxnId="{2451A575-295E-4006-90CB-3FACA3D00522}">
      <dgm:prSet/>
      <dgm:spPr/>
      <dgm:t>
        <a:bodyPr/>
        <a:lstStyle/>
        <a:p>
          <a:endParaRPr lang="zh-CN" altLang="en-US"/>
        </a:p>
      </dgm:t>
    </dgm:pt>
    <dgm:pt modelId="{BD998142-FAE9-44BF-8D9F-62949A17A2B6}" type="sibTrans" cxnId="{2451A575-295E-4006-90CB-3FACA3D00522}">
      <dgm:prSet/>
      <dgm:spPr/>
      <dgm:t>
        <a:bodyPr/>
        <a:lstStyle/>
        <a:p>
          <a:endParaRPr lang="zh-CN" altLang="en-US"/>
        </a:p>
      </dgm:t>
    </dgm:pt>
    <dgm:pt modelId="{CA922535-659E-45A5-BDDB-50A829D01DFD}">
      <dgm:prSet phldrT="[文本]" custT="1"/>
      <dgm:spPr/>
      <dgm:t>
        <a:bodyPr/>
        <a:lstStyle/>
        <a:p>
          <a:r>
            <a:rPr lang="en-US" altLang="zh-CN" sz="1400" dirty="0" smtClean="0">
              <a:latin typeface="+mn-lt"/>
            </a:rPr>
            <a:t>2012</a:t>
          </a:r>
          <a:r>
            <a:rPr lang="zh-CN" altLang="en-US" sz="1400" dirty="0" smtClean="0">
              <a:latin typeface="+mn-lt"/>
            </a:rPr>
            <a:t>，</a:t>
          </a:r>
          <a:r>
            <a:rPr lang="en-US" sz="1400" dirty="0" smtClean="0"/>
            <a:t>Alicia Gibb</a:t>
          </a:r>
          <a:r>
            <a:rPr lang="zh-CN" altLang="en-US" sz="1400" dirty="0" smtClean="0"/>
            <a:t>，</a:t>
          </a:r>
          <a:r>
            <a:rPr lang="en-US" altLang="zh-CN" sz="1400" dirty="0" smtClean="0">
              <a:latin typeface="+mn-lt"/>
            </a:rPr>
            <a:t>OSHWA</a:t>
          </a:r>
          <a:r>
            <a:rPr lang="zh-CN" altLang="en-US" sz="1400" dirty="0" smtClean="0">
              <a:latin typeface="+mn-lt"/>
            </a:rPr>
            <a:t>，</a:t>
          </a:r>
          <a:endParaRPr lang="zh-CN" altLang="en-US" sz="1400" dirty="0">
            <a:latin typeface="+mn-lt"/>
          </a:endParaRPr>
        </a:p>
      </dgm:t>
    </dgm:pt>
    <dgm:pt modelId="{1AF65899-8BB0-4EB3-9705-750131FC57E8}" type="parTrans" cxnId="{93576B7F-0DD8-4574-8DBE-C2FD7756EAAA}">
      <dgm:prSet/>
      <dgm:spPr/>
      <dgm:t>
        <a:bodyPr/>
        <a:lstStyle/>
        <a:p>
          <a:endParaRPr lang="zh-CN" altLang="en-US"/>
        </a:p>
      </dgm:t>
    </dgm:pt>
    <dgm:pt modelId="{193BD19A-FDA8-41B0-B163-ADA582DC8D65}" type="sibTrans" cxnId="{93576B7F-0DD8-4574-8DBE-C2FD7756EAAA}">
      <dgm:prSet/>
      <dgm:spPr/>
      <dgm:t>
        <a:bodyPr/>
        <a:lstStyle/>
        <a:p>
          <a:endParaRPr lang="zh-CN" altLang="en-US"/>
        </a:p>
      </dgm:t>
    </dgm:pt>
    <dgm:pt modelId="{3570CC10-596D-4EF1-857F-E173C7594FA7}" type="pres">
      <dgm:prSet presAssocID="{F0C6FBD8-8357-4601-88CB-30B64EF31293}" presName="linearFlow" presStyleCnt="0">
        <dgm:presLayoutVars>
          <dgm:dir/>
          <dgm:animLvl val="lvl"/>
          <dgm:resizeHandles val="exact"/>
        </dgm:presLayoutVars>
      </dgm:prSet>
      <dgm:spPr/>
      <dgm:t>
        <a:bodyPr/>
        <a:lstStyle/>
        <a:p>
          <a:endParaRPr lang="zh-CN" altLang="en-US"/>
        </a:p>
      </dgm:t>
    </dgm:pt>
    <dgm:pt modelId="{528E0309-3ED0-4121-A3AD-A11DCC0CF7F5}" type="pres">
      <dgm:prSet presAssocID="{4CAF85EE-B53A-4BC2-8CF3-4CDB21CBE742}" presName="composite" presStyleCnt="0"/>
      <dgm:spPr/>
    </dgm:pt>
    <dgm:pt modelId="{3C930142-D176-48F4-AAE3-75BBE581C85A}" type="pres">
      <dgm:prSet presAssocID="{4CAF85EE-B53A-4BC2-8CF3-4CDB21CBE742}" presName="parTx" presStyleLbl="node1" presStyleIdx="0" presStyleCnt="2">
        <dgm:presLayoutVars>
          <dgm:chMax val="0"/>
          <dgm:chPref val="0"/>
          <dgm:bulletEnabled val="1"/>
        </dgm:presLayoutVars>
      </dgm:prSet>
      <dgm:spPr/>
      <dgm:t>
        <a:bodyPr/>
        <a:lstStyle/>
        <a:p>
          <a:endParaRPr lang="zh-CN" altLang="en-US"/>
        </a:p>
      </dgm:t>
    </dgm:pt>
    <dgm:pt modelId="{D32DD4C1-4642-41D2-B3BF-C6579970BE12}" type="pres">
      <dgm:prSet presAssocID="{4CAF85EE-B53A-4BC2-8CF3-4CDB21CBE742}" presName="parSh" presStyleLbl="node1" presStyleIdx="0" presStyleCnt="2"/>
      <dgm:spPr/>
      <dgm:t>
        <a:bodyPr/>
        <a:lstStyle/>
        <a:p>
          <a:endParaRPr lang="zh-CN" altLang="en-US"/>
        </a:p>
      </dgm:t>
    </dgm:pt>
    <dgm:pt modelId="{26C03974-CD19-4367-B95D-BE8B5CF256C2}" type="pres">
      <dgm:prSet presAssocID="{4CAF85EE-B53A-4BC2-8CF3-4CDB21CBE742}" presName="desTx" presStyleLbl="fgAcc1" presStyleIdx="0" presStyleCnt="2">
        <dgm:presLayoutVars>
          <dgm:bulletEnabled val="1"/>
        </dgm:presLayoutVars>
      </dgm:prSet>
      <dgm:spPr/>
      <dgm:t>
        <a:bodyPr/>
        <a:lstStyle/>
        <a:p>
          <a:endParaRPr lang="zh-CN" altLang="en-US"/>
        </a:p>
      </dgm:t>
    </dgm:pt>
    <dgm:pt modelId="{28922EE4-AB1A-43ED-BE45-A95A9E80C62F}" type="pres">
      <dgm:prSet presAssocID="{5AC14274-A353-449B-AE3C-B0BD8641B8B9}" presName="sibTrans" presStyleLbl="sibTrans2D1" presStyleIdx="0" presStyleCnt="1"/>
      <dgm:spPr/>
      <dgm:t>
        <a:bodyPr/>
        <a:lstStyle/>
        <a:p>
          <a:endParaRPr lang="zh-CN" altLang="en-US"/>
        </a:p>
      </dgm:t>
    </dgm:pt>
    <dgm:pt modelId="{788EDA57-DDBE-4D9F-84FF-028A9A57B4AF}" type="pres">
      <dgm:prSet presAssocID="{5AC14274-A353-449B-AE3C-B0BD8641B8B9}" presName="connTx" presStyleLbl="sibTrans2D1" presStyleIdx="0" presStyleCnt="1"/>
      <dgm:spPr/>
      <dgm:t>
        <a:bodyPr/>
        <a:lstStyle/>
        <a:p>
          <a:endParaRPr lang="zh-CN" altLang="en-US"/>
        </a:p>
      </dgm:t>
    </dgm:pt>
    <dgm:pt modelId="{4DDAE5A3-08D1-4CDD-9233-497F6FCD9BA7}" type="pres">
      <dgm:prSet presAssocID="{4E180262-5BF0-442B-AD44-282D9EB958A9}" presName="composite" presStyleCnt="0"/>
      <dgm:spPr/>
    </dgm:pt>
    <dgm:pt modelId="{D2DCB7E0-47DF-45A9-9725-850E17AE7F63}" type="pres">
      <dgm:prSet presAssocID="{4E180262-5BF0-442B-AD44-282D9EB958A9}" presName="parTx" presStyleLbl="node1" presStyleIdx="0" presStyleCnt="2">
        <dgm:presLayoutVars>
          <dgm:chMax val="0"/>
          <dgm:chPref val="0"/>
          <dgm:bulletEnabled val="1"/>
        </dgm:presLayoutVars>
      </dgm:prSet>
      <dgm:spPr/>
      <dgm:t>
        <a:bodyPr/>
        <a:lstStyle/>
        <a:p>
          <a:endParaRPr lang="zh-CN" altLang="en-US"/>
        </a:p>
      </dgm:t>
    </dgm:pt>
    <dgm:pt modelId="{FA6C4F25-8B42-4988-917D-CB4FCE9C0B7C}" type="pres">
      <dgm:prSet presAssocID="{4E180262-5BF0-442B-AD44-282D9EB958A9}" presName="parSh" presStyleLbl="node1" presStyleIdx="1" presStyleCnt="2" custLinFactNeighborX="-422" custLinFactNeighborY="2091"/>
      <dgm:spPr/>
      <dgm:t>
        <a:bodyPr/>
        <a:lstStyle/>
        <a:p>
          <a:endParaRPr lang="zh-CN" altLang="en-US"/>
        </a:p>
      </dgm:t>
    </dgm:pt>
    <dgm:pt modelId="{F0B4322F-2E4C-4599-B717-3D916CD653E3}" type="pres">
      <dgm:prSet presAssocID="{4E180262-5BF0-442B-AD44-282D9EB958A9}" presName="desTx" presStyleLbl="fgAcc1" presStyleIdx="1" presStyleCnt="2" custScaleX="100472">
        <dgm:presLayoutVars>
          <dgm:bulletEnabled val="1"/>
        </dgm:presLayoutVars>
      </dgm:prSet>
      <dgm:spPr/>
      <dgm:t>
        <a:bodyPr/>
        <a:lstStyle/>
        <a:p>
          <a:endParaRPr lang="zh-CN" altLang="en-US"/>
        </a:p>
      </dgm:t>
    </dgm:pt>
  </dgm:ptLst>
  <dgm:cxnLst>
    <dgm:cxn modelId="{5DA5C640-520F-43A3-93B8-7144728A0AF2}" type="presOf" srcId="{0738A484-46E4-41EB-AA73-3D1D24C44843}" destId="{26C03974-CD19-4367-B95D-BE8B5CF256C2}" srcOrd="0" destOrd="0" presId="urn:microsoft.com/office/officeart/2005/8/layout/process3"/>
    <dgm:cxn modelId="{9329203D-A093-4045-B40D-60B0C8284299}" type="presOf" srcId="{8E908EAC-5571-45C1-B366-F966730476F9}" destId="{F0B4322F-2E4C-4599-B717-3D916CD653E3}" srcOrd="0" destOrd="6" presId="urn:microsoft.com/office/officeart/2005/8/layout/process3"/>
    <dgm:cxn modelId="{CAED8B4E-59F7-48BE-8469-BF308F47964F}" srcId="{4E180262-5BF0-442B-AD44-282D9EB958A9}" destId="{2A8F2080-3734-4DD9-9AE4-672896AA760E}" srcOrd="3" destOrd="0" parTransId="{CB91881B-87D7-474B-B25A-CC0F07A8218F}" sibTransId="{35B54F74-5811-429A-926C-55C6E7C293A6}"/>
    <dgm:cxn modelId="{8FBABD82-6C31-4414-8630-66CD4E37F7C2}" srcId="{4CAF85EE-B53A-4BC2-8CF3-4CDB21CBE742}" destId="{6D4BB83E-19A6-46DF-8A7B-115DC25AEC4B}" srcOrd="4" destOrd="0" parTransId="{F5D64BF3-BEE3-4998-A46A-C6CE029EE70F}" sibTransId="{C2AE4D6C-0016-49C1-89F9-1D9BFCD50425}"/>
    <dgm:cxn modelId="{AD99DD88-C2D7-4E6D-8FBA-E5D5A13C99BB}" type="presOf" srcId="{4CAF85EE-B53A-4BC2-8CF3-4CDB21CBE742}" destId="{3C930142-D176-48F4-AAE3-75BBE581C85A}" srcOrd="0" destOrd="0" presId="urn:microsoft.com/office/officeart/2005/8/layout/process3"/>
    <dgm:cxn modelId="{518412B6-88A1-4D58-9A25-00A5C845BAA0}" type="presOf" srcId="{6D4BB83E-19A6-46DF-8A7B-115DC25AEC4B}" destId="{26C03974-CD19-4367-B95D-BE8B5CF256C2}" srcOrd="0" destOrd="4" presId="urn:microsoft.com/office/officeart/2005/8/layout/process3"/>
    <dgm:cxn modelId="{4BAD048F-BE86-4241-89E0-8DDBF9926A7F}" type="presOf" srcId="{E2BB99A0-713E-40FA-B754-CB468B874DE7}" destId="{F0B4322F-2E4C-4599-B717-3D916CD653E3}" srcOrd="0" destOrd="7" presId="urn:microsoft.com/office/officeart/2005/8/layout/process3"/>
    <dgm:cxn modelId="{D9446DCD-846C-4351-9789-27F7C5EDF4E0}" srcId="{4E180262-5BF0-442B-AD44-282D9EB958A9}" destId="{C1F03F2B-F6E2-4BFD-A0C7-A62B68A04D63}" srcOrd="4" destOrd="0" parTransId="{F539D9BA-5722-48B2-AEF8-5F84732CB9C2}" sibTransId="{4C0E0CB5-C04C-416A-935E-625EDB05E78F}"/>
    <dgm:cxn modelId="{080B4046-A021-400D-AF68-797955B21CC8}" type="presOf" srcId="{2A8F2080-3734-4DD9-9AE4-672896AA760E}" destId="{F0B4322F-2E4C-4599-B717-3D916CD653E3}" srcOrd="0" destOrd="3" presId="urn:microsoft.com/office/officeart/2005/8/layout/process3"/>
    <dgm:cxn modelId="{23F9A604-992A-4008-830F-2983D91091AA}" type="presOf" srcId="{8C7FDDF0-9205-4150-B438-8CB95BD03BAF}" destId="{F0B4322F-2E4C-4599-B717-3D916CD653E3}" srcOrd="0" destOrd="2" presId="urn:microsoft.com/office/officeart/2005/8/layout/process3"/>
    <dgm:cxn modelId="{08E408B3-0F9C-4F4C-B03B-0A3B47721C36}" type="presOf" srcId="{7ACC0760-2754-4919-AFE5-C605E0F6809C}" destId="{26C03974-CD19-4367-B95D-BE8B5CF256C2}" srcOrd="0" destOrd="1" presId="urn:microsoft.com/office/officeart/2005/8/layout/process3"/>
    <dgm:cxn modelId="{F86CDD02-0963-4DAC-9E6A-36C9B4B738DA}" srcId="{4E180262-5BF0-442B-AD44-282D9EB958A9}" destId="{E2BB99A0-713E-40FA-B754-CB468B874DE7}" srcOrd="7" destOrd="0" parTransId="{5D8B6965-37F8-4C8B-8CAA-684C251F75BB}" sibTransId="{1E42862E-833A-40C6-8F6A-1BAC163E85BB}"/>
    <dgm:cxn modelId="{D07740C9-FCF5-4BE3-BEB1-7E7349F18238}" type="presOf" srcId="{28F31390-AA04-4C72-9B23-50D1B713D50B}" destId="{26C03974-CD19-4367-B95D-BE8B5CF256C2}" srcOrd="0" destOrd="2" presId="urn:microsoft.com/office/officeart/2005/8/layout/process3"/>
    <dgm:cxn modelId="{46654E99-2132-48EB-8326-6DC6CC56CD61}" srcId="{4CAF85EE-B53A-4BC2-8CF3-4CDB21CBE742}" destId="{7ACC0760-2754-4919-AFE5-C605E0F6809C}" srcOrd="1" destOrd="0" parTransId="{7A274583-0737-41D4-AC8C-5E947CABC990}" sibTransId="{EFB3B1CD-AEC5-4156-93EF-3A5BC2BC2E60}"/>
    <dgm:cxn modelId="{03A29403-ECC4-4A6E-AA93-0CCEB674E0F3}" type="presOf" srcId="{662A3882-F556-432C-B96C-F305912CEF86}" destId="{F0B4322F-2E4C-4599-B717-3D916CD653E3}" srcOrd="0" destOrd="5" presId="urn:microsoft.com/office/officeart/2005/8/layout/process3"/>
    <dgm:cxn modelId="{2139303E-1382-4CBC-A03B-C7B5C26CCBEF}" type="presOf" srcId="{9BFCBA20-153E-4CC7-B52B-271DC60CD45E}" destId="{26C03974-CD19-4367-B95D-BE8B5CF256C2}" srcOrd="0" destOrd="3" presId="urn:microsoft.com/office/officeart/2005/8/layout/process3"/>
    <dgm:cxn modelId="{442CF015-AC0B-4F6E-84B2-8882A0F29CF0}" srcId="{4E180262-5BF0-442B-AD44-282D9EB958A9}" destId="{662A3882-F556-432C-B96C-F305912CEF86}" srcOrd="5" destOrd="0" parTransId="{4FE5CCE3-8A81-4CF1-B3B8-3DD5D45D5A96}" sibTransId="{0EB34CD0-60D5-45C9-B51A-1FFB3018CBBD}"/>
    <dgm:cxn modelId="{7BF700E1-C620-4CC6-A0D9-BCBEEC94AB48}" srcId="{4E180262-5BF0-442B-AD44-282D9EB958A9}" destId="{B301C0A2-9781-496E-A9E1-01ACA77098C5}" srcOrd="1" destOrd="0" parTransId="{04533B89-637D-40C9-8EE7-68549ED62574}" sibTransId="{6521B8D0-D41E-471E-9C8A-4372F242C92E}"/>
    <dgm:cxn modelId="{E38723D6-17AA-4E90-800E-AA42687E6728}" type="presOf" srcId="{F0C6FBD8-8357-4601-88CB-30B64EF31293}" destId="{3570CC10-596D-4EF1-857F-E173C7594FA7}" srcOrd="0" destOrd="0" presId="urn:microsoft.com/office/officeart/2005/8/layout/process3"/>
    <dgm:cxn modelId="{2451A575-295E-4006-90CB-3FACA3D00522}" srcId="{4E180262-5BF0-442B-AD44-282D9EB958A9}" destId="{8E908EAC-5571-45C1-B366-F966730476F9}" srcOrd="6" destOrd="0" parTransId="{5A0C694E-BB6D-49F5-A70A-28228169B44E}" sibTransId="{BD998142-FAE9-44BF-8D9F-62949A17A2B6}"/>
    <dgm:cxn modelId="{F1D91E07-5A21-4C19-9039-72583B477930}" srcId="{F0C6FBD8-8357-4601-88CB-30B64EF31293}" destId="{4E180262-5BF0-442B-AD44-282D9EB958A9}" srcOrd="1" destOrd="0" parTransId="{14AB5C47-8B82-4320-B584-32150F0E3DAD}" sibTransId="{11E72D5B-39B9-4E18-A592-AC537E423ABE}"/>
    <dgm:cxn modelId="{93576B7F-0DD8-4574-8DBE-C2FD7756EAAA}" srcId="{4E180262-5BF0-442B-AD44-282D9EB958A9}" destId="{CA922535-659E-45A5-BDDB-50A829D01DFD}" srcOrd="8" destOrd="0" parTransId="{1AF65899-8BB0-4EB3-9705-750131FC57E8}" sibTransId="{193BD19A-FDA8-41B0-B163-ADA582DC8D65}"/>
    <dgm:cxn modelId="{7C327973-484B-4847-90C4-0A7F1B03E6D0}" srcId="{4CAF85EE-B53A-4BC2-8CF3-4CDB21CBE742}" destId="{0738A484-46E4-41EB-AA73-3D1D24C44843}" srcOrd="0" destOrd="0" parTransId="{2575ADC1-19AB-44AA-A386-9EDDFF9B4F85}" sibTransId="{64706060-55A9-4AC2-A523-F4B5E00D449D}"/>
    <dgm:cxn modelId="{F040A03D-21A7-4644-848C-BF72551B4AFB}" srcId="{4E180262-5BF0-442B-AD44-282D9EB958A9}" destId="{8C7FDDF0-9205-4150-B438-8CB95BD03BAF}" srcOrd="2" destOrd="0" parTransId="{FE6F87E9-BD5A-4314-9AE8-267B7F7CDA76}" sibTransId="{202083CE-3D8F-4D22-BF8D-E0B509616FB7}"/>
    <dgm:cxn modelId="{43876760-D456-4DE3-A90B-63D53DD6F62A}" type="presOf" srcId="{5AC14274-A353-449B-AE3C-B0BD8641B8B9}" destId="{788EDA57-DDBE-4D9F-84FF-028A9A57B4AF}" srcOrd="1" destOrd="0" presId="urn:microsoft.com/office/officeart/2005/8/layout/process3"/>
    <dgm:cxn modelId="{4E943B72-3148-4B5F-87A6-4954132FAB1C}" type="presOf" srcId="{28F17289-5655-403A-894B-C313E824BDD7}" destId="{F0B4322F-2E4C-4599-B717-3D916CD653E3}" srcOrd="0" destOrd="0" presId="urn:microsoft.com/office/officeart/2005/8/layout/process3"/>
    <dgm:cxn modelId="{9B1CA449-0540-43CB-BCF2-B7D14D071F14}" type="presOf" srcId="{B301C0A2-9781-496E-A9E1-01ACA77098C5}" destId="{F0B4322F-2E4C-4599-B717-3D916CD653E3}" srcOrd="0" destOrd="1" presId="urn:microsoft.com/office/officeart/2005/8/layout/process3"/>
    <dgm:cxn modelId="{5E6067B9-A906-4117-B4FE-5E811C7681C4}" type="presOf" srcId="{C1F03F2B-F6E2-4BFD-A0C7-A62B68A04D63}" destId="{F0B4322F-2E4C-4599-B717-3D916CD653E3}" srcOrd="0" destOrd="4" presId="urn:microsoft.com/office/officeart/2005/8/layout/process3"/>
    <dgm:cxn modelId="{9F858AAE-1968-44D4-B6DD-0D61491CB495}" srcId="{4CAF85EE-B53A-4BC2-8CF3-4CDB21CBE742}" destId="{28F31390-AA04-4C72-9B23-50D1B713D50B}" srcOrd="2" destOrd="0" parTransId="{65FF9DE5-F5B8-4FA5-B3D0-A49E048D4426}" sibTransId="{E17EEC8A-C2B3-4E68-8245-4B94D70050BA}"/>
    <dgm:cxn modelId="{B04B4AA6-7A77-469E-8E4A-3C8E7273C457}" type="presOf" srcId="{4E180262-5BF0-442B-AD44-282D9EB958A9}" destId="{FA6C4F25-8B42-4988-917D-CB4FCE9C0B7C}" srcOrd="1" destOrd="0" presId="urn:microsoft.com/office/officeart/2005/8/layout/process3"/>
    <dgm:cxn modelId="{D82B21AE-97D4-4A0D-BCC1-40F5901B33D7}" srcId="{4CAF85EE-B53A-4BC2-8CF3-4CDB21CBE742}" destId="{9BFCBA20-153E-4CC7-B52B-271DC60CD45E}" srcOrd="3" destOrd="0" parTransId="{E63C4EFE-353C-44B8-A74D-F95E89EFE643}" sibTransId="{A57047A2-DAD9-4912-98D8-3263CAF9CEDB}"/>
    <dgm:cxn modelId="{153EA87A-60AB-4B87-BE1E-FFFFBCA96535}" type="presOf" srcId="{4CAF85EE-B53A-4BC2-8CF3-4CDB21CBE742}" destId="{D32DD4C1-4642-41D2-B3BF-C6579970BE12}" srcOrd="1" destOrd="0" presId="urn:microsoft.com/office/officeart/2005/8/layout/process3"/>
    <dgm:cxn modelId="{9A8783A8-263E-4222-8B06-D56FD715C058}" type="presOf" srcId="{5AC14274-A353-449B-AE3C-B0BD8641B8B9}" destId="{28922EE4-AB1A-43ED-BE45-A95A9E80C62F}" srcOrd="0" destOrd="0" presId="urn:microsoft.com/office/officeart/2005/8/layout/process3"/>
    <dgm:cxn modelId="{B06EA4F2-D468-41ED-8322-F33D4EB17FC7}" srcId="{4E180262-5BF0-442B-AD44-282D9EB958A9}" destId="{28F17289-5655-403A-894B-C313E824BDD7}" srcOrd="0" destOrd="0" parTransId="{3F59D845-7834-4C5A-9AE9-C8C043BD409A}" sibTransId="{BEB41132-DFE4-47C7-AED6-DCFA4EC6FB12}"/>
    <dgm:cxn modelId="{AAAB1E20-1343-447F-B649-3A054E788048}" type="presOf" srcId="{CA922535-659E-45A5-BDDB-50A829D01DFD}" destId="{F0B4322F-2E4C-4599-B717-3D916CD653E3}" srcOrd="0" destOrd="8" presId="urn:microsoft.com/office/officeart/2005/8/layout/process3"/>
    <dgm:cxn modelId="{26BE8D54-85FF-40C4-A4E8-BEDF91757E30}" type="presOf" srcId="{4E180262-5BF0-442B-AD44-282D9EB958A9}" destId="{D2DCB7E0-47DF-45A9-9725-850E17AE7F63}" srcOrd="0" destOrd="0" presId="urn:microsoft.com/office/officeart/2005/8/layout/process3"/>
    <dgm:cxn modelId="{980F2DE4-2652-4578-ACD4-84730B670644}" srcId="{F0C6FBD8-8357-4601-88CB-30B64EF31293}" destId="{4CAF85EE-B53A-4BC2-8CF3-4CDB21CBE742}" srcOrd="0" destOrd="0" parTransId="{324C73DC-F77A-4E50-A1CC-E25A451CF538}" sibTransId="{5AC14274-A353-449B-AE3C-B0BD8641B8B9}"/>
    <dgm:cxn modelId="{ACA37BA0-24C8-490A-ABDC-052D55453220}" type="presParOf" srcId="{3570CC10-596D-4EF1-857F-E173C7594FA7}" destId="{528E0309-3ED0-4121-A3AD-A11DCC0CF7F5}" srcOrd="0" destOrd="0" presId="urn:microsoft.com/office/officeart/2005/8/layout/process3"/>
    <dgm:cxn modelId="{17705C6D-6E85-408F-B950-0FB26D7D399C}" type="presParOf" srcId="{528E0309-3ED0-4121-A3AD-A11DCC0CF7F5}" destId="{3C930142-D176-48F4-AAE3-75BBE581C85A}" srcOrd="0" destOrd="0" presId="urn:microsoft.com/office/officeart/2005/8/layout/process3"/>
    <dgm:cxn modelId="{49B98FD5-2AD9-4C6D-965C-B1C1CDF621BF}" type="presParOf" srcId="{528E0309-3ED0-4121-A3AD-A11DCC0CF7F5}" destId="{D32DD4C1-4642-41D2-B3BF-C6579970BE12}" srcOrd="1" destOrd="0" presId="urn:microsoft.com/office/officeart/2005/8/layout/process3"/>
    <dgm:cxn modelId="{39A77145-D3F9-4413-9C17-5C47D1762E86}" type="presParOf" srcId="{528E0309-3ED0-4121-A3AD-A11DCC0CF7F5}" destId="{26C03974-CD19-4367-B95D-BE8B5CF256C2}" srcOrd="2" destOrd="0" presId="urn:microsoft.com/office/officeart/2005/8/layout/process3"/>
    <dgm:cxn modelId="{DBB0A7EA-C57A-4325-9A96-4AF5745909ED}" type="presParOf" srcId="{3570CC10-596D-4EF1-857F-E173C7594FA7}" destId="{28922EE4-AB1A-43ED-BE45-A95A9E80C62F}" srcOrd="1" destOrd="0" presId="urn:microsoft.com/office/officeart/2005/8/layout/process3"/>
    <dgm:cxn modelId="{BCFF0A6A-8E51-4D5E-982A-9DD43BF5B347}" type="presParOf" srcId="{28922EE4-AB1A-43ED-BE45-A95A9E80C62F}" destId="{788EDA57-DDBE-4D9F-84FF-028A9A57B4AF}" srcOrd="0" destOrd="0" presId="urn:microsoft.com/office/officeart/2005/8/layout/process3"/>
    <dgm:cxn modelId="{79E33F93-D7C7-4683-A14B-7762A66E6D26}" type="presParOf" srcId="{3570CC10-596D-4EF1-857F-E173C7594FA7}" destId="{4DDAE5A3-08D1-4CDD-9233-497F6FCD9BA7}" srcOrd="2" destOrd="0" presId="urn:microsoft.com/office/officeart/2005/8/layout/process3"/>
    <dgm:cxn modelId="{8EE9AD1A-F813-423D-AA65-97EF1DFEB733}" type="presParOf" srcId="{4DDAE5A3-08D1-4CDD-9233-497F6FCD9BA7}" destId="{D2DCB7E0-47DF-45A9-9725-850E17AE7F63}" srcOrd="0" destOrd="0" presId="urn:microsoft.com/office/officeart/2005/8/layout/process3"/>
    <dgm:cxn modelId="{A62A4CEA-12A3-46D0-845B-CDD7CA5906F9}" type="presParOf" srcId="{4DDAE5A3-08D1-4CDD-9233-497F6FCD9BA7}" destId="{FA6C4F25-8B42-4988-917D-CB4FCE9C0B7C}" srcOrd="1" destOrd="0" presId="urn:microsoft.com/office/officeart/2005/8/layout/process3"/>
    <dgm:cxn modelId="{FE7BA9F1-103C-42BB-BE3F-A4AC7CF68285}" type="presParOf" srcId="{4DDAE5A3-08D1-4CDD-9233-497F6FCD9BA7}" destId="{F0B4322F-2E4C-4599-B717-3D916CD653E3}" srcOrd="2" destOrd="0" presId="urn:microsoft.com/office/officeart/2005/8/layout/process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E6D8CE-0384-4ADB-B8C9-0798DB767C92}" type="doc">
      <dgm:prSet loTypeId="urn:microsoft.com/office/officeart/2005/8/layout/cycle6" loCatId="cycle" qsTypeId="urn:microsoft.com/office/officeart/2005/8/quickstyle/3d1" qsCatId="3D" csTypeId="urn:microsoft.com/office/officeart/2005/8/colors/accent1_2" csCatId="accent1" phldr="1"/>
      <dgm:spPr/>
      <dgm:t>
        <a:bodyPr/>
        <a:lstStyle/>
        <a:p>
          <a:endParaRPr lang="zh-CN" altLang="en-US"/>
        </a:p>
      </dgm:t>
    </dgm:pt>
    <dgm:pt modelId="{225ACF2D-EB81-4CDD-A7BC-D7EC8E671239}">
      <dgm:prSet phldrT="[文本]"/>
      <dgm:spPr/>
      <dgm:t>
        <a:bodyPr/>
        <a:lstStyle/>
        <a:p>
          <a:r>
            <a:rPr lang="zh-CN" altLang="en-US" dirty="0" smtClean="0"/>
            <a:t>降低硬件再设计成本</a:t>
          </a:r>
          <a:endParaRPr lang="zh-CN" altLang="en-US" dirty="0"/>
        </a:p>
      </dgm:t>
    </dgm:pt>
    <dgm:pt modelId="{49F5ADB2-F5E1-4B1B-A45D-8E55FC8045A8}" type="parTrans" cxnId="{224E0F14-FDB1-4CCB-AD6D-D23E544D7561}">
      <dgm:prSet/>
      <dgm:spPr/>
      <dgm:t>
        <a:bodyPr/>
        <a:lstStyle/>
        <a:p>
          <a:endParaRPr lang="zh-CN" altLang="en-US"/>
        </a:p>
      </dgm:t>
    </dgm:pt>
    <dgm:pt modelId="{D13EA6F9-3A0A-4695-963B-BFDE8437676D}" type="sibTrans" cxnId="{224E0F14-FDB1-4CCB-AD6D-D23E544D7561}">
      <dgm:prSet/>
      <dgm:spPr/>
      <dgm:t>
        <a:bodyPr/>
        <a:lstStyle/>
        <a:p>
          <a:endParaRPr lang="zh-CN" altLang="en-US"/>
        </a:p>
      </dgm:t>
    </dgm:pt>
    <dgm:pt modelId="{50D2F5DB-11A6-4F36-92A9-0152C3E33551}">
      <dgm:prSet phldrT="[文本]"/>
      <dgm:spPr/>
      <dgm:t>
        <a:bodyPr/>
        <a:lstStyle/>
        <a:p>
          <a:r>
            <a:rPr lang="zh-CN" altLang="en-US" dirty="0" smtClean="0"/>
            <a:t>推动创客制造和教育</a:t>
          </a:r>
          <a:endParaRPr lang="zh-CN" altLang="en-US" dirty="0"/>
        </a:p>
      </dgm:t>
    </dgm:pt>
    <dgm:pt modelId="{E37E2F79-FEDC-4D3D-AAEB-B454E55AE9E5}" type="parTrans" cxnId="{50417DE8-D9E4-44E2-BCC6-80DC9314BB94}">
      <dgm:prSet/>
      <dgm:spPr/>
      <dgm:t>
        <a:bodyPr/>
        <a:lstStyle/>
        <a:p>
          <a:endParaRPr lang="zh-CN" altLang="en-US"/>
        </a:p>
      </dgm:t>
    </dgm:pt>
    <dgm:pt modelId="{310C3535-6152-4EA5-BAB0-7498A469A29A}" type="sibTrans" cxnId="{50417DE8-D9E4-44E2-BCC6-80DC9314BB94}">
      <dgm:prSet/>
      <dgm:spPr/>
      <dgm:t>
        <a:bodyPr/>
        <a:lstStyle/>
        <a:p>
          <a:endParaRPr lang="zh-CN" altLang="en-US"/>
        </a:p>
      </dgm:t>
    </dgm:pt>
    <dgm:pt modelId="{6DB0F122-0D35-4A2A-97BF-C1FAACB72EBE}">
      <dgm:prSet phldrT="[文本]"/>
      <dgm:spPr/>
      <dgm:t>
        <a:bodyPr/>
        <a:lstStyle/>
        <a:p>
          <a:r>
            <a:rPr lang="zh-CN" altLang="en-US" dirty="0" smtClean="0"/>
            <a:t>推广自由共享精神文化</a:t>
          </a:r>
          <a:endParaRPr lang="zh-CN" altLang="en-US" dirty="0"/>
        </a:p>
      </dgm:t>
    </dgm:pt>
    <dgm:pt modelId="{6B7F3E35-ED5F-4089-8F94-1E776C3264B4}" type="parTrans" cxnId="{F2F63BDE-F9DE-46A1-B4FB-5685EE3F0492}">
      <dgm:prSet/>
      <dgm:spPr/>
      <dgm:t>
        <a:bodyPr/>
        <a:lstStyle/>
        <a:p>
          <a:endParaRPr lang="zh-CN" altLang="en-US"/>
        </a:p>
      </dgm:t>
    </dgm:pt>
    <dgm:pt modelId="{3CA2DBAD-F0CC-4A59-B65A-9FF7E7C7EAB7}" type="sibTrans" cxnId="{F2F63BDE-F9DE-46A1-B4FB-5685EE3F0492}">
      <dgm:prSet/>
      <dgm:spPr/>
      <dgm:t>
        <a:bodyPr/>
        <a:lstStyle/>
        <a:p>
          <a:endParaRPr lang="zh-CN" altLang="en-US"/>
        </a:p>
      </dgm:t>
    </dgm:pt>
    <dgm:pt modelId="{8108842C-2D63-41D0-ABEF-CB84F940235A}">
      <dgm:prSet phldrT="[文本]"/>
      <dgm:spPr/>
      <dgm:t>
        <a:bodyPr/>
        <a:lstStyle/>
        <a:p>
          <a:r>
            <a:rPr lang="zh-CN" altLang="en-US" dirty="0" smtClean="0"/>
            <a:t>兼具开源软件优势</a:t>
          </a:r>
          <a:endParaRPr lang="zh-CN" altLang="en-US" dirty="0"/>
        </a:p>
      </dgm:t>
    </dgm:pt>
    <dgm:pt modelId="{3BBB8273-558D-4F8E-A163-57DD2FD8C553}" type="parTrans" cxnId="{DCB09A53-D4CC-4451-9919-478B8735B5BB}">
      <dgm:prSet/>
      <dgm:spPr/>
      <dgm:t>
        <a:bodyPr/>
        <a:lstStyle/>
        <a:p>
          <a:endParaRPr lang="zh-CN" altLang="en-US"/>
        </a:p>
      </dgm:t>
    </dgm:pt>
    <dgm:pt modelId="{A1E098D8-7163-4713-96A7-D7F1E6657C6F}" type="sibTrans" cxnId="{DCB09A53-D4CC-4451-9919-478B8735B5BB}">
      <dgm:prSet/>
      <dgm:spPr/>
      <dgm:t>
        <a:bodyPr/>
        <a:lstStyle/>
        <a:p>
          <a:endParaRPr lang="zh-CN" altLang="en-US"/>
        </a:p>
      </dgm:t>
    </dgm:pt>
    <dgm:pt modelId="{803C4E23-753F-40E0-AD5F-626C9EB8534F}">
      <dgm:prSet phldrT="[文本]"/>
      <dgm:spPr/>
      <dgm:t>
        <a:bodyPr/>
        <a:lstStyle/>
        <a:p>
          <a:r>
            <a:rPr lang="zh-CN" altLang="en-US" dirty="0" smtClean="0"/>
            <a:t>提早开发配套软件</a:t>
          </a:r>
          <a:endParaRPr lang="zh-CN" altLang="en-US" dirty="0"/>
        </a:p>
      </dgm:t>
    </dgm:pt>
    <dgm:pt modelId="{CD2EFDB0-CF8D-48C0-8961-D1A091EF062D}" type="parTrans" cxnId="{49912F46-F9C1-462D-8713-5C6E18CD7F87}">
      <dgm:prSet/>
      <dgm:spPr/>
      <dgm:t>
        <a:bodyPr/>
        <a:lstStyle/>
        <a:p>
          <a:endParaRPr lang="zh-CN" altLang="en-US"/>
        </a:p>
      </dgm:t>
    </dgm:pt>
    <dgm:pt modelId="{6B68366E-6BE0-4202-B904-AB3A362785A9}" type="sibTrans" cxnId="{49912F46-F9C1-462D-8713-5C6E18CD7F87}">
      <dgm:prSet/>
      <dgm:spPr/>
      <dgm:t>
        <a:bodyPr/>
        <a:lstStyle/>
        <a:p>
          <a:endParaRPr lang="zh-CN" altLang="en-US"/>
        </a:p>
      </dgm:t>
    </dgm:pt>
    <dgm:pt modelId="{BE1A80C0-7D8C-45B0-8ACA-A97B91B33B0F}">
      <dgm:prSet/>
      <dgm:spPr/>
      <dgm:t>
        <a:bodyPr/>
        <a:lstStyle/>
        <a:p>
          <a:r>
            <a:rPr lang="zh-CN" altLang="en-US" dirty="0" smtClean="0"/>
            <a:t>借助社区共同改进推广</a:t>
          </a:r>
          <a:endParaRPr lang="zh-CN" altLang="en-US" dirty="0"/>
        </a:p>
      </dgm:t>
    </dgm:pt>
    <dgm:pt modelId="{84A816B2-7B3D-430B-95F7-CB1F88CF9DD2}" type="parTrans" cxnId="{1F8FAB8E-930E-4AC6-AC73-D0151A80BEF4}">
      <dgm:prSet/>
      <dgm:spPr/>
      <dgm:t>
        <a:bodyPr/>
        <a:lstStyle/>
        <a:p>
          <a:endParaRPr lang="zh-CN" altLang="en-US"/>
        </a:p>
      </dgm:t>
    </dgm:pt>
    <dgm:pt modelId="{3149E948-C051-4C88-877A-765E23A30E71}" type="sibTrans" cxnId="{1F8FAB8E-930E-4AC6-AC73-D0151A80BEF4}">
      <dgm:prSet/>
      <dgm:spPr/>
      <dgm:t>
        <a:bodyPr/>
        <a:lstStyle/>
        <a:p>
          <a:endParaRPr lang="zh-CN" altLang="en-US"/>
        </a:p>
      </dgm:t>
    </dgm:pt>
    <dgm:pt modelId="{8A2B23B0-D840-4361-80C8-3C10A979E372}">
      <dgm:prSet/>
      <dgm:spPr/>
      <dgm:t>
        <a:bodyPr/>
        <a:lstStyle/>
        <a:p>
          <a:r>
            <a:rPr lang="zh-CN" altLang="en-US" smtClean="0"/>
            <a:t>促进技术知识传播普及</a:t>
          </a:r>
          <a:endParaRPr lang="zh-CN" altLang="en-US" dirty="0"/>
        </a:p>
      </dgm:t>
    </dgm:pt>
    <dgm:pt modelId="{8168FCB1-4432-4A14-A6AE-F53153669B46}" type="parTrans" cxnId="{21445228-D47C-4791-82BA-06AEC078C66B}">
      <dgm:prSet/>
      <dgm:spPr/>
      <dgm:t>
        <a:bodyPr/>
        <a:lstStyle/>
        <a:p>
          <a:endParaRPr lang="zh-CN" altLang="en-US"/>
        </a:p>
      </dgm:t>
    </dgm:pt>
    <dgm:pt modelId="{CF78D2B2-5F5C-4B24-9E2A-994B8EEC3832}" type="sibTrans" cxnId="{21445228-D47C-4791-82BA-06AEC078C66B}">
      <dgm:prSet/>
      <dgm:spPr/>
      <dgm:t>
        <a:bodyPr/>
        <a:lstStyle/>
        <a:p>
          <a:endParaRPr lang="zh-CN" altLang="en-US"/>
        </a:p>
      </dgm:t>
    </dgm:pt>
    <dgm:pt modelId="{BED5888A-C471-423B-9AEB-C3FFA6A63BEA}" type="pres">
      <dgm:prSet presAssocID="{79E6D8CE-0384-4ADB-B8C9-0798DB767C92}" presName="cycle" presStyleCnt="0">
        <dgm:presLayoutVars>
          <dgm:dir/>
          <dgm:resizeHandles val="exact"/>
        </dgm:presLayoutVars>
      </dgm:prSet>
      <dgm:spPr/>
      <dgm:t>
        <a:bodyPr/>
        <a:lstStyle/>
        <a:p>
          <a:endParaRPr lang="zh-CN" altLang="en-US"/>
        </a:p>
      </dgm:t>
    </dgm:pt>
    <dgm:pt modelId="{80B02149-DD88-4370-9286-32A2A891BFA0}" type="pres">
      <dgm:prSet presAssocID="{225ACF2D-EB81-4CDD-A7BC-D7EC8E671239}" presName="node" presStyleLbl="node1" presStyleIdx="0" presStyleCnt="7">
        <dgm:presLayoutVars>
          <dgm:bulletEnabled val="1"/>
        </dgm:presLayoutVars>
      </dgm:prSet>
      <dgm:spPr/>
      <dgm:t>
        <a:bodyPr/>
        <a:lstStyle/>
        <a:p>
          <a:endParaRPr lang="zh-CN" altLang="en-US"/>
        </a:p>
      </dgm:t>
    </dgm:pt>
    <dgm:pt modelId="{A70D513F-87D7-4101-B385-F1E3361C34FF}" type="pres">
      <dgm:prSet presAssocID="{225ACF2D-EB81-4CDD-A7BC-D7EC8E671239}" presName="spNode" presStyleCnt="0"/>
      <dgm:spPr/>
    </dgm:pt>
    <dgm:pt modelId="{DCD748FF-9D78-437E-9692-F4ABFB9509A6}" type="pres">
      <dgm:prSet presAssocID="{D13EA6F9-3A0A-4695-963B-BFDE8437676D}" presName="sibTrans" presStyleLbl="sibTrans1D1" presStyleIdx="0" presStyleCnt="7"/>
      <dgm:spPr/>
      <dgm:t>
        <a:bodyPr/>
        <a:lstStyle/>
        <a:p>
          <a:endParaRPr lang="zh-CN" altLang="en-US"/>
        </a:p>
      </dgm:t>
    </dgm:pt>
    <dgm:pt modelId="{B7CFD10C-0D24-45CC-B8EE-39C9B0C14535}" type="pres">
      <dgm:prSet presAssocID="{BE1A80C0-7D8C-45B0-8ACA-A97B91B33B0F}" presName="node" presStyleLbl="node1" presStyleIdx="1" presStyleCnt="7">
        <dgm:presLayoutVars>
          <dgm:bulletEnabled val="1"/>
        </dgm:presLayoutVars>
      </dgm:prSet>
      <dgm:spPr/>
      <dgm:t>
        <a:bodyPr/>
        <a:lstStyle/>
        <a:p>
          <a:endParaRPr lang="zh-CN" altLang="en-US"/>
        </a:p>
      </dgm:t>
    </dgm:pt>
    <dgm:pt modelId="{6A83C921-879D-42EF-8B70-96BF5AA7E55E}" type="pres">
      <dgm:prSet presAssocID="{BE1A80C0-7D8C-45B0-8ACA-A97B91B33B0F}" presName="spNode" presStyleCnt="0"/>
      <dgm:spPr/>
    </dgm:pt>
    <dgm:pt modelId="{3D2DC1AB-B09D-498A-B12E-6EC4F60E75E0}" type="pres">
      <dgm:prSet presAssocID="{3149E948-C051-4C88-877A-765E23A30E71}" presName="sibTrans" presStyleLbl="sibTrans1D1" presStyleIdx="1" presStyleCnt="7"/>
      <dgm:spPr/>
      <dgm:t>
        <a:bodyPr/>
        <a:lstStyle/>
        <a:p>
          <a:endParaRPr lang="zh-CN" altLang="en-US"/>
        </a:p>
      </dgm:t>
    </dgm:pt>
    <dgm:pt modelId="{FB58BBE3-6711-4B16-97AD-185586C03951}" type="pres">
      <dgm:prSet presAssocID="{50D2F5DB-11A6-4F36-92A9-0152C3E33551}" presName="node" presStyleLbl="node1" presStyleIdx="2" presStyleCnt="7">
        <dgm:presLayoutVars>
          <dgm:bulletEnabled val="1"/>
        </dgm:presLayoutVars>
      </dgm:prSet>
      <dgm:spPr/>
      <dgm:t>
        <a:bodyPr/>
        <a:lstStyle/>
        <a:p>
          <a:endParaRPr lang="zh-CN" altLang="en-US"/>
        </a:p>
      </dgm:t>
    </dgm:pt>
    <dgm:pt modelId="{4072D116-F727-4FE7-96EC-1422C20F84D4}" type="pres">
      <dgm:prSet presAssocID="{50D2F5DB-11A6-4F36-92A9-0152C3E33551}" presName="spNode" presStyleCnt="0"/>
      <dgm:spPr/>
    </dgm:pt>
    <dgm:pt modelId="{BEA590BE-0456-414B-92AD-1092CC6D9533}" type="pres">
      <dgm:prSet presAssocID="{310C3535-6152-4EA5-BAB0-7498A469A29A}" presName="sibTrans" presStyleLbl="sibTrans1D1" presStyleIdx="2" presStyleCnt="7"/>
      <dgm:spPr/>
      <dgm:t>
        <a:bodyPr/>
        <a:lstStyle/>
        <a:p>
          <a:endParaRPr lang="zh-CN" altLang="en-US"/>
        </a:p>
      </dgm:t>
    </dgm:pt>
    <dgm:pt modelId="{9BCDE507-1770-4974-9C57-7D2D2F7B4478}" type="pres">
      <dgm:prSet presAssocID="{8A2B23B0-D840-4361-80C8-3C10A979E372}" presName="node" presStyleLbl="node1" presStyleIdx="3" presStyleCnt="7">
        <dgm:presLayoutVars>
          <dgm:bulletEnabled val="1"/>
        </dgm:presLayoutVars>
      </dgm:prSet>
      <dgm:spPr/>
      <dgm:t>
        <a:bodyPr/>
        <a:lstStyle/>
        <a:p>
          <a:endParaRPr lang="zh-CN" altLang="en-US"/>
        </a:p>
      </dgm:t>
    </dgm:pt>
    <dgm:pt modelId="{968176CA-AD1A-4864-ABC9-19FD09B22B5F}" type="pres">
      <dgm:prSet presAssocID="{8A2B23B0-D840-4361-80C8-3C10A979E372}" presName="spNode" presStyleCnt="0"/>
      <dgm:spPr/>
    </dgm:pt>
    <dgm:pt modelId="{1A0785EF-9B54-45E2-8F6B-7996DD680B77}" type="pres">
      <dgm:prSet presAssocID="{CF78D2B2-5F5C-4B24-9E2A-994B8EEC3832}" presName="sibTrans" presStyleLbl="sibTrans1D1" presStyleIdx="3" presStyleCnt="7"/>
      <dgm:spPr/>
      <dgm:t>
        <a:bodyPr/>
        <a:lstStyle/>
        <a:p>
          <a:endParaRPr lang="zh-CN" altLang="en-US"/>
        </a:p>
      </dgm:t>
    </dgm:pt>
    <dgm:pt modelId="{E7D68182-194E-4E71-A41F-4A109AF19221}" type="pres">
      <dgm:prSet presAssocID="{6DB0F122-0D35-4A2A-97BF-C1FAACB72EBE}" presName="node" presStyleLbl="node1" presStyleIdx="4" presStyleCnt="7">
        <dgm:presLayoutVars>
          <dgm:bulletEnabled val="1"/>
        </dgm:presLayoutVars>
      </dgm:prSet>
      <dgm:spPr/>
      <dgm:t>
        <a:bodyPr/>
        <a:lstStyle/>
        <a:p>
          <a:endParaRPr lang="zh-CN" altLang="en-US"/>
        </a:p>
      </dgm:t>
    </dgm:pt>
    <dgm:pt modelId="{0AB11786-0B90-48D3-BE89-5BDC092255A7}" type="pres">
      <dgm:prSet presAssocID="{6DB0F122-0D35-4A2A-97BF-C1FAACB72EBE}" presName="spNode" presStyleCnt="0"/>
      <dgm:spPr/>
    </dgm:pt>
    <dgm:pt modelId="{4D922C2D-5E06-448C-8446-2FC68C5BE6F9}" type="pres">
      <dgm:prSet presAssocID="{3CA2DBAD-F0CC-4A59-B65A-9FF7E7C7EAB7}" presName="sibTrans" presStyleLbl="sibTrans1D1" presStyleIdx="4" presStyleCnt="7"/>
      <dgm:spPr/>
      <dgm:t>
        <a:bodyPr/>
        <a:lstStyle/>
        <a:p>
          <a:endParaRPr lang="zh-CN" altLang="en-US"/>
        </a:p>
      </dgm:t>
    </dgm:pt>
    <dgm:pt modelId="{83DA2FAB-BF73-4407-BD58-50B9C97045E2}" type="pres">
      <dgm:prSet presAssocID="{8108842C-2D63-41D0-ABEF-CB84F940235A}" presName="node" presStyleLbl="node1" presStyleIdx="5" presStyleCnt="7">
        <dgm:presLayoutVars>
          <dgm:bulletEnabled val="1"/>
        </dgm:presLayoutVars>
      </dgm:prSet>
      <dgm:spPr/>
      <dgm:t>
        <a:bodyPr/>
        <a:lstStyle/>
        <a:p>
          <a:endParaRPr lang="zh-CN" altLang="en-US"/>
        </a:p>
      </dgm:t>
    </dgm:pt>
    <dgm:pt modelId="{9990EFE1-270A-44F0-A1FD-D8084812E48D}" type="pres">
      <dgm:prSet presAssocID="{8108842C-2D63-41D0-ABEF-CB84F940235A}" presName="spNode" presStyleCnt="0"/>
      <dgm:spPr/>
    </dgm:pt>
    <dgm:pt modelId="{43DE0F85-AD27-482E-8B8F-FE9210EFEC0A}" type="pres">
      <dgm:prSet presAssocID="{A1E098D8-7163-4713-96A7-D7F1E6657C6F}" presName="sibTrans" presStyleLbl="sibTrans1D1" presStyleIdx="5" presStyleCnt="7"/>
      <dgm:spPr/>
      <dgm:t>
        <a:bodyPr/>
        <a:lstStyle/>
        <a:p>
          <a:endParaRPr lang="zh-CN" altLang="en-US"/>
        </a:p>
      </dgm:t>
    </dgm:pt>
    <dgm:pt modelId="{373D46F8-174D-4E9B-BBE2-C2CD8ABEE9B1}" type="pres">
      <dgm:prSet presAssocID="{803C4E23-753F-40E0-AD5F-626C9EB8534F}" presName="node" presStyleLbl="node1" presStyleIdx="6" presStyleCnt="7">
        <dgm:presLayoutVars>
          <dgm:bulletEnabled val="1"/>
        </dgm:presLayoutVars>
      </dgm:prSet>
      <dgm:spPr/>
      <dgm:t>
        <a:bodyPr/>
        <a:lstStyle/>
        <a:p>
          <a:endParaRPr lang="zh-CN" altLang="en-US"/>
        </a:p>
      </dgm:t>
    </dgm:pt>
    <dgm:pt modelId="{D4F76F04-3E82-4317-B4BD-9C02EAD1D112}" type="pres">
      <dgm:prSet presAssocID="{803C4E23-753F-40E0-AD5F-626C9EB8534F}" presName="spNode" presStyleCnt="0"/>
      <dgm:spPr/>
    </dgm:pt>
    <dgm:pt modelId="{A06701F0-90EC-4C81-A9C1-184D284FB230}" type="pres">
      <dgm:prSet presAssocID="{6B68366E-6BE0-4202-B904-AB3A362785A9}" presName="sibTrans" presStyleLbl="sibTrans1D1" presStyleIdx="6" presStyleCnt="7"/>
      <dgm:spPr/>
      <dgm:t>
        <a:bodyPr/>
        <a:lstStyle/>
        <a:p>
          <a:endParaRPr lang="zh-CN" altLang="en-US"/>
        </a:p>
      </dgm:t>
    </dgm:pt>
  </dgm:ptLst>
  <dgm:cxnLst>
    <dgm:cxn modelId="{7A68FEC4-FDCA-49F5-BADF-987126A4E830}" type="presOf" srcId="{6DB0F122-0D35-4A2A-97BF-C1FAACB72EBE}" destId="{E7D68182-194E-4E71-A41F-4A109AF19221}" srcOrd="0" destOrd="0" presId="urn:microsoft.com/office/officeart/2005/8/layout/cycle6"/>
    <dgm:cxn modelId="{1F8FAB8E-930E-4AC6-AC73-D0151A80BEF4}" srcId="{79E6D8CE-0384-4ADB-B8C9-0798DB767C92}" destId="{BE1A80C0-7D8C-45B0-8ACA-A97B91B33B0F}" srcOrd="1" destOrd="0" parTransId="{84A816B2-7B3D-430B-95F7-CB1F88CF9DD2}" sibTransId="{3149E948-C051-4C88-877A-765E23A30E71}"/>
    <dgm:cxn modelId="{8F790E47-80B2-499E-A0F2-D2D277DD20EC}" type="presOf" srcId="{D13EA6F9-3A0A-4695-963B-BFDE8437676D}" destId="{DCD748FF-9D78-437E-9692-F4ABFB9509A6}" srcOrd="0" destOrd="0" presId="urn:microsoft.com/office/officeart/2005/8/layout/cycle6"/>
    <dgm:cxn modelId="{22174D27-2597-409F-801E-2E43D8E83042}" type="presOf" srcId="{3CA2DBAD-F0CC-4A59-B65A-9FF7E7C7EAB7}" destId="{4D922C2D-5E06-448C-8446-2FC68C5BE6F9}" srcOrd="0" destOrd="0" presId="urn:microsoft.com/office/officeart/2005/8/layout/cycle6"/>
    <dgm:cxn modelId="{3C9FD7B8-A69B-4EB8-A557-FEBC278E8DE2}" type="presOf" srcId="{803C4E23-753F-40E0-AD5F-626C9EB8534F}" destId="{373D46F8-174D-4E9B-BBE2-C2CD8ABEE9B1}" srcOrd="0" destOrd="0" presId="urn:microsoft.com/office/officeart/2005/8/layout/cycle6"/>
    <dgm:cxn modelId="{33F50849-1E0E-4706-9D86-B76E06B1E25C}" type="presOf" srcId="{8108842C-2D63-41D0-ABEF-CB84F940235A}" destId="{83DA2FAB-BF73-4407-BD58-50B9C97045E2}" srcOrd="0" destOrd="0" presId="urn:microsoft.com/office/officeart/2005/8/layout/cycle6"/>
    <dgm:cxn modelId="{377CDAFC-85C1-42EF-B01F-B90D2121AE9D}" type="presOf" srcId="{3149E948-C051-4C88-877A-765E23A30E71}" destId="{3D2DC1AB-B09D-498A-B12E-6EC4F60E75E0}" srcOrd="0" destOrd="0" presId="urn:microsoft.com/office/officeart/2005/8/layout/cycle6"/>
    <dgm:cxn modelId="{F2F63BDE-F9DE-46A1-B4FB-5685EE3F0492}" srcId="{79E6D8CE-0384-4ADB-B8C9-0798DB767C92}" destId="{6DB0F122-0D35-4A2A-97BF-C1FAACB72EBE}" srcOrd="4" destOrd="0" parTransId="{6B7F3E35-ED5F-4089-8F94-1E776C3264B4}" sibTransId="{3CA2DBAD-F0CC-4A59-B65A-9FF7E7C7EAB7}"/>
    <dgm:cxn modelId="{49912F46-F9C1-462D-8713-5C6E18CD7F87}" srcId="{79E6D8CE-0384-4ADB-B8C9-0798DB767C92}" destId="{803C4E23-753F-40E0-AD5F-626C9EB8534F}" srcOrd="6" destOrd="0" parTransId="{CD2EFDB0-CF8D-48C0-8961-D1A091EF062D}" sibTransId="{6B68366E-6BE0-4202-B904-AB3A362785A9}"/>
    <dgm:cxn modelId="{0FDC2C86-33D1-40EE-9486-B3985FA24335}" type="presOf" srcId="{A1E098D8-7163-4713-96A7-D7F1E6657C6F}" destId="{43DE0F85-AD27-482E-8B8F-FE9210EFEC0A}" srcOrd="0" destOrd="0" presId="urn:microsoft.com/office/officeart/2005/8/layout/cycle6"/>
    <dgm:cxn modelId="{DF13EDB0-4C42-4060-BC5E-DA811FEB5E78}" type="presOf" srcId="{310C3535-6152-4EA5-BAB0-7498A469A29A}" destId="{BEA590BE-0456-414B-92AD-1092CC6D9533}" srcOrd="0" destOrd="0" presId="urn:microsoft.com/office/officeart/2005/8/layout/cycle6"/>
    <dgm:cxn modelId="{B9D6DC45-81B0-436A-9BB2-2BA34D272482}" type="presOf" srcId="{BE1A80C0-7D8C-45B0-8ACA-A97B91B33B0F}" destId="{B7CFD10C-0D24-45CC-B8EE-39C9B0C14535}" srcOrd="0" destOrd="0" presId="urn:microsoft.com/office/officeart/2005/8/layout/cycle6"/>
    <dgm:cxn modelId="{9EDD2E46-C7F2-41C3-8F34-96EC55503129}" type="presOf" srcId="{50D2F5DB-11A6-4F36-92A9-0152C3E33551}" destId="{FB58BBE3-6711-4B16-97AD-185586C03951}" srcOrd="0" destOrd="0" presId="urn:microsoft.com/office/officeart/2005/8/layout/cycle6"/>
    <dgm:cxn modelId="{224E0F14-FDB1-4CCB-AD6D-D23E544D7561}" srcId="{79E6D8CE-0384-4ADB-B8C9-0798DB767C92}" destId="{225ACF2D-EB81-4CDD-A7BC-D7EC8E671239}" srcOrd="0" destOrd="0" parTransId="{49F5ADB2-F5E1-4B1B-A45D-8E55FC8045A8}" sibTransId="{D13EA6F9-3A0A-4695-963B-BFDE8437676D}"/>
    <dgm:cxn modelId="{6D6E5F45-6837-47E7-BFBD-50DE77F4344F}" type="presOf" srcId="{225ACF2D-EB81-4CDD-A7BC-D7EC8E671239}" destId="{80B02149-DD88-4370-9286-32A2A891BFA0}" srcOrd="0" destOrd="0" presId="urn:microsoft.com/office/officeart/2005/8/layout/cycle6"/>
    <dgm:cxn modelId="{15C57565-9ACA-449C-ACAD-D9ED3E2E744A}" type="presOf" srcId="{8A2B23B0-D840-4361-80C8-3C10A979E372}" destId="{9BCDE507-1770-4974-9C57-7D2D2F7B4478}" srcOrd="0" destOrd="0" presId="urn:microsoft.com/office/officeart/2005/8/layout/cycle6"/>
    <dgm:cxn modelId="{21445228-D47C-4791-82BA-06AEC078C66B}" srcId="{79E6D8CE-0384-4ADB-B8C9-0798DB767C92}" destId="{8A2B23B0-D840-4361-80C8-3C10A979E372}" srcOrd="3" destOrd="0" parTransId="{8168FCB1-4432-4A14-A6AE-F53153669B46}" sibTransId="{CF78D2B2-5F5C-4B24-9E2A-994B8EEC3832}"/>
    <dgm:cxn modelId="{DCB09A53-D4CC-4451-9919-478B8735B5BB}" srcId="{79E6D8CE-0384-4ADB-B8C9-0798DB767C92}" destId="{8108842C-2D63-41D0-ABEF-CB84F940235A}" srcOrd="5" destOrd="0" parTransId="{3BBB8273-558D-4F8E-A163-57DD2FD8C553}" sibTransId="{A1E098D8-7163-4713-96A7-D7F1E6657C6F}"/>
    <dgm:cxn modelId="{D4159FA6-49AF-45F9-8D4A-B3714B833E4F}" type="presOf" srcId="{6B68366E-6BE0-4202-B904-AB3A362785A9}" destId="{A06701F0-90EC-4C81-A9C1-184D284FB230}" srcOrd="0" destOrd="0" presId="urn:microsoft.com/office/officeart/2005/8/layout/cycle6"/>
    <dgm:cxn modelId="{EB1D7ABE-411D-4C2D-BD47-89600B816363}" type="presOf" srcId="{CF78D2B2-5F5C-4B24-9E2A-994B8EEC3832}" destId="{1A0785EF-9B54-45E2-8F6B-7996DD680B77}" srcOrd="0" destOrd="0" presId="urn:microsoft.com/office/officeart/2005/8/layout/cycle6"/>
    <dgm:cxn modelId="{2468CE24-5E01-4975-B6C2-CAF7F2514B12}" type="presOf" srcId="{79E6D8CE-0384-4ADB-B8C9-0798DB767C92}" destId="{BED5888A-C471-423B-9AEB-C3FFA6A63BEA}" srcOrd="0" destOrd="0" presId="urn:microsoft.com/office/officeart/2005/8/layout/cycle6"/>
    <dgm:cxn modelId="{50417DE8-D9E4-44E2-BCC6-80DC9314BB94}" srcId="{79E6D8CE-0384-4ADB-B8C9-0798DB767C92}" destId="{50D2F5DB-11A6-4F36-92A9-0152C3E33551}" srcOrd="2" destOrd="0" parTransId="{E37E2F79-FEDC-4D3D-AAEB-B454E55AE9E5}" sibTransId="{310C3535-6152-4EA5-BAB0-7498A469A29A}"/>
    <dgm:cxn modelId="{44895248-E21B-4E34-B86E-E16D18381E51}" type="presParOf" srcId="{BED5888A-C471-423B-9AEB-C3FFA6A63BEA}" destId="{80B02149-DD88-4370-9286-32A2A891BFA0}" srcOrd="0" destOrd="0" presId="urn:microsoft.com/office/officeart/2005/8/layout/cycle6"/>
    <dgm:cxn modelId="{6790D88B-EBFE-44D6-8F64-9BCA61CD2AEB}" type="presParOf" srcId="{BED5888A-C471-423B-9AEB-C3FFA6A63BEA}" destId="{A70D513F-87D7-4101-B385-F1E3361C34FF}" srcOrd="1" destOrd="0" presId="urn:microsoft.com/office/officeart/2005/8/layout/cycle6"/>
    <dgm:cxn modelId="{9D4B9F15-BCF4-4E65-9532-2F1526145EE0}" type="presParOf" srcId="{BED5888A-C471-423B-9AEB-C3FFA6A63BEA}" destId="{DCD748FF-9D78-437E-9692-F4ABFB9509A6}" srcOrd="2" destOrd="0" presId="urn:microsoft.com/office/officeart/2005/8/layout/cycle6"/>
    <dgm:cxn modelId="{C331D6BE-8B4C-4CC5-853A-B3E2F853E268}" type="presParOf" srcId="{BED5888A-C471-423B-9AEB-C3FFA6A63BEA}" destId="{B7CFD10C-0D24-45CC-B8EE-39C9B0C14535}" srcOrd="3" destOrd="0" presId="urn:microsoft.com/office/officeart/2005/8/layout/cycle6"/>
    <dgm:cxn modelId="{B3BBBF50-B726-4179-ABFD-A349FD87EFD9}" type="presParOf" srcId="{BED5888A-C471-423B-9AEB-C3FFA6A63BEA}" destId="{6A83C921-879D-42EF-8B70-96BF5AA7E55E}" srcOrd="4" destOrd="0" presId="urn:microsoft.com/office/officeart/2005/8/layout/cycle6"/>
    <dgm:cxn modelId="{9746C084-A24B-4C11-973C-E72855660661}" type="presParOf" srcId="{BED5888A-C471-423B-9AEB-C3FFA6A63BEA}" destId="{3D2DC1AB-B09D-498A-B12E-6EC4F60E75E0}" srcOrd="5" destOrd="0" presId="urn:microsoft.com/office/officeart/2005/8/layout/cycle6"/>
    <dgm:cxn modelId="{075B6F05-56E9-4CCA-B5B3-A9A3E91EBE65}" type="presParOf" srcId="{BED5888A-C471-423B-9AEB-C3FFA6A63BEA}" destId="{FB58BBE3-6711-4B16-97AD-185586C03951}" srcOrd="6" destOrd="0" presId="urn:microsoft.com/office/officeart/2005/8/layout/cycle6"/>
    <dgm:cxn modelId="{8B83A539-01E5-4A48-8802-0CB4BC764ACB}" type="presParOf" srcId="{BED5888A-C471-423B-9AEB-C3FFA6A63BEA}" destId="{4072D116-F727-4FE7-96EC-1422C20F84D4}" srcOrd="7" destOrd="0" presId="urn:microsoft.com/office/officeart/2005/8/layout/cycle6"/>
    <dgm:cxn modelId="{45336349-668E-41FF-B673-0D156E751E31}" type="presParOf" srcId="{BED5888A-C471-423B-9AEB-C3FFA6A63BEA}" destId="{BEA590BE-0456-414B-92AD-1092CC6D9533}" srcOrd="8" destOrd="0" presId="urn:microsoft.com/office/officeart/2005/8/layout/cycle6"/>
    <dgm:cxn modelId="{60D57D9F-DDEE-4DA4-ACA7-30C53F088520}" type="presParOf" srcId="{BED5888A-C471-423B-9AEB-C3FFA6A63BEA}" destId="{9BCDE507-1770-4974-9C57-7D2D2F7B4478}" srcOrd="9" destOrd="0" presId="urn:microsoft.com/office/officeart/2005/8/layout/cycle6"/>
    <dgm:cxn modelId="{030134C8-A217-4E6F-A056-0D1A18733170}" type="presParOf" srcId="{BED5888A-C471-423B-9AEB-C3FFA6A63BEA}" destId="{968176CA-AD1A-4864-ABC9-19FD09B22B5F}" srcOrd="10" destOrd="0" presId="urn:microsoft.com/office/officeart/2005/8/layout/cycle6"/>
    <dgm:cxn modelId="{BB2E2141-89BB-4D70-95D0-E206CFCDB66F}" type="presParOf" srcId="{BED5888A-C471-423B-9AEB-C3FFA6A63BEA}" destId="{1A0785EF-9B54-45E2-8F6B-7996DD680B77}" srcOrd="11" destOrd="0" presId="urn:microsoft.com/office/officeart/2005/8/layout/cycle6"/>
    <dgm:cxn modelId="{6D2B036E-869F-459D-818B-7B2F7468B887}" type="presParOf" srcId="{BED5888A-C471-423B-9AEB-C3FFA6A63BEA}" destId="{E7D68182-194E-4E71-A41F-4A109AF19221}" srcOrd="12" destOrd="0" presId="urn:microsoft.com/office/officeart/2005/8/layout/cycle6"/>
    <dgm:cxn modelId="{E41EE375-CF8A-408A-BFB4-1401686F9B00}" type="presParOf" srcId="{BED5888A-C471-423B-9AEB-C3FFA6A63BEA}" destId="{0AB11786-0B90-48D3-BE89-5BDC092255A7}" srcOrd="13" destOrd="0" presId="urn:microsoft.com/office/officeart/2005/8/layout/cycle6"/>
    <dgm:cxn modelId="{64F63048-ECFD-43FA-81C2-093B687B0606}" type="presParOf" srcId="{BED5888A-C471-423B-9AEB-C3FFA6A63BEA}" destId="{4D922C2D-5E06-448C-8446-2FC68C5BE6F9}" srcOrd="14" destOrd="0" presId="urn:microsoft.com/office/officeart/2005/8/layout/cycle6"/>
    <dgm:cxn modelId="{975B83EF-8973-47F8-9D08-8A7B0B0F7F55}" type="presParOf" srcId="{BED5888A-C471-423B-9AEB-C3FFA6A63BEA}" destId="{83DA2FAB-BF73-4407-BD58-50B9C97045E2}" srcOrd="15" destOrd="0" presId="urn:microsoft.com/office/officeart/2005/8/layout/cycle6"/>
    <dgm:cxn modelId="{EAFB17D7-9CA7-472C-9005-E48A1B82DACD}" type="presParOf" srcId="{BED5888A-C471-423B-9AEB-C3FFA6A63BEA}" destId="{9990EFE1-270A-44F0-A1FD-D8084812E48D}" srcOrd="16" destOrd="0" presId="urn:microsoft.com/office/officeart/2005/8/layout/cycle6"/>
    <dgm:cxn modelId="{8B2FDAA6-85E6-4F1B-BE70-CC70A96693A6}" type="presParOf" srcId="{BED5888A-C471-423B-9AEB-C3FFA6A63BEA}" destId="{43DE0F85-AD27-482E-8B8F-FE9210EFEC0A}" srcOrd="17" destOrd="0" presId="urn:microsoft.com/office/officeart/2005/8/layout/cycle6"/>
    <dgm:cxn modelId="{246B549E-264D-4913-916E-E86D57E4C84D}" type="presParOf" srcId="{BED5888A-C471-423B-9AEB-C3FFA6A63BEA}" destId="{373D46F8-174D-4E9B-BBE2-C2CD8ABEE9B1}" srcOrd="18" destOrd="0" presId="urn:microsoft.com/office/officeart/2005/8/layout/cycle6"/>
    <dgm:cxn modelId="{ED463F5D-B0C6-4A61-B697-4142967DA136}" type="presParOf" srcId="{BED5888A-C471-423B-9AEB-C3FFA6A63BEA}" destId="{D4F76F04-3E82-4317-B4BD-9C02EAD1D112}" srcOrd="19" destOrd="0" presId="urn:microsoft.com/office/officeart/2005/8/layout/cycle6"/>
    <dgm:cxn modelId="{18EA8B24-ABAE-4472-A532-CC46A0CB4A49}" type="presParOf" srcId="{BED5888A-C471-423B-9AEB-C3FFA6A63BEA}" destId="{A06701F0-90EC-4C81-A9C1-184D284FB230}" srcOrd="20" destOrd="0" presId="urn:microsoft.com/office/officeart/2005/8/layout/cycle6"/>
  </dgm:cxnLst>
  <dgm:bg/>
  <dgm:whole/>
</dgm:dataModel>
</file>

<file path=ppt/diagrams/data4.xml><?xml version="1.0" encoding="utf-8"?>
<dgm:dataModel xmlns:dgm="http://schemas.openxmlformats.org/drawingml/2006/diagram" xmlns:a="http://schemas.openxmlformats.org/drawingml/2006/main">
  <dgm:ptLst>
    <dgm:pt modelId="{BFEC829F-85D1-4BF9-A53F-95E92824CE3A}" type="doc">
      <dgm:prSet loTypeId="urn:microsoft.com/office/officeart/2005/8/layout/matrix1" loCatId="matrix" qsTypeId="urn:microsoft.com/office/officeart/2005/8/quickstyle/3d1" qsCatId="3D" csTypeId="urn:microsoft.com/office/officeart/2005/8/colors/accent1_2" csCatId="accent1" phldr="1"/>
      <dgm:spPr/>
      <dgm:t>
        <a:bodyPr/>
        <a:lstStyle/>
        <a:p>
          <a:endParaRPr lang="zh-CN" altLang="en-US"/>
        </a:p>
      </dgm:t>
    </dgm:pt>
    <dgm:pt modelId="{60CA4476-FC75-4315-8811-6F90F81A604A}">
      <dgm:prSet phldrT="[文本]"/>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dgm:spPr>
      <dgm:t>
        <a:bodyPr/>
        <a:lstStyle/>
        <a:p>
          <a:r>
            <a:rPr lang="zh-CN" altLang="en-US" dirty="0" smtClean="0">
              <a:latin typeface="华文楷体" pitchFamily="2" charset="-122"/>
              <a:ea typeface="华文楷体" pitchFamily="2" charset="-122"/>
            </a:rPr>
            <a:t>条件因素</a:t>
          </a:r>
          <a:endParaRPr lang="zh-CN" altLang="en-US" dirty="0">
            <a:latin typeface="华文楷体" pitchFamily="2" charset="-122"/>
            <a:ea typeface="华文楷体" pitchFamily="2" charset="-122"/>
          </a:endParaRPr>
        </a:p>
      </dgm:t>
    </dgm:pt>
    <dgm:pt modelId="{5B846EE5-7ED7-41DC-B2F9-C86BADF3B0C9}" type="parTrans" cxnId="{D9590E3A-19BA-4DD8-911D-3899BB460F71}">
      <dgm:prSet/>
      <dgm:spPr/>
      <dgm:t>
        <a:bodyPr/>
        <a:lstStyle/>
        <a:p>
          <a:endParaRPr lang="zh-CN" altLang="en-US"/>
        </a:p>
      </dgm:t>
    </dgm:pt>
    <dgm:pt modelId="{0914B681-B3B8-4C3D-847E-3E8C1007F112}" type="sibTrans" cxnId="{D9590E3A-19BA-4DD8-911D-3899BB460F71}">
      <dgm:prSet/>
      <dgm:spPr/>
      <dgm:t>
        <a:bodyPr/>
        <a:lstStyle/>
        <a:p>
          <a:endParaRPr lang="zh-CN" altLang="en-US"/>
        </a:p>
      </dgm:t>
    </dgm:pt>
    <dgm:pt modelId="{52E51523-F9CC-4D19-BD69-4BD2E0BA2E5F}">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dgm:spPr>
      <dgm:t>
        <a:bodyPr/>
        <a:lstStyle/>
        <a:p>
          <a:endParaRPr lang="en-US" altLang="zh-CN" sz="2800" dirty="0" smtClean="0">
            <a:solidFill>
              <a:schemeClr val="tx1"/>
            </a:solidFill>
            <a:latin typeface="华文行楷" pitchFamily="2" charset="-122"/>
            <a:ea typeface="华文行楷" pitchFamily="2" charset="-122"/>
          </a:endParaRPr>
        </a:p>
        <a:p>
          <a:r>
            <a:rPr lang="zh-CN" altLang="en-US" sz="2800" dirty="0" smtClean="0">
              <a:solidFill>
                <a:schemeClr val="tx1"/>
              </a:solidFill>
              <a:latin typeface="华文行楷" pitchFamily="2" charset="-122"/>
              <a:ea typeface="华文行楷" pitchFamily="2" charset="-122"/>
            </a:rPr>
            <a:t>文化</a:t>
          </a:r>
          <a:endParaRPr lang="en-US" altLang="zh-CN" sz="2800" dirty="0" smtClean="0">
            <a:solidFill>
              <a:schemeClr val="tx1"/>
            </a:solidFill>
            <a:latin typeface="华文行楷" pitchFamily="2" charset="-122"/>
            <a:ea typeface="华文行楷" pitchFamily="2" charset="-122"/>
          </a:endParaRPr>
        </a:p>
        <a:p>
          <a:r>
            <a:rPr lang="zh-CN" altLang="en-US" sz="1400" dirty="0" smtClean="0">
              <a:solidFill>
                <a:schemeClr val="tx1"/>
              </a:solidFill>
            </a:rPr>
            <a:t>开源软件的成功促进了开源运动的发展普及，开源硬件探索者和倡导者奉献出的早期努力与推动</a:t>
          </a:r>
          <a:endParaRPr lang="en-US" altLang="zh-CN" sz="1400" dirty="0" smtClean="0">
            <a:solidFill>
              <a:schemeClr val="tx1"/>
            </a:solidFill>
            <a:latin typeface="华文行楷" pitchFamily="2" charset="-122"/>
            <a:ea typeface="华文行楷" pitchFamily="2" charset="-122"/>
          </a:endParaRPr>
        </a:p>
        <a:p>
          <a:endParaRPr lang="zh-CN" altLang="en-US" sz="1400" dirty="0">
            <a:latin typeface="华文行楷" pitchFamily="2" charset="-122"/>
            <a:ea typeface="华文行楷" pitchFamily="2" charset="-122"/>
          </a:endParaRPr>
        </a:p>
      </dgm:t>
    </dgm:pt>
    <dgm:pt modelId="{6378CA78-6EBA-4C0A-860C-1EC58C6F82FF}" type="parTrans" cxnId="{223BACAC-ADEF-4502-A89B-3A8C3E417B00}">
      <dgm:prSet/>
      <dgm:spPr/>
      <dgm:t>
        <a:bodyPr/>
        <a:lstStyle/>
        <a:p>
          <a:endParaRPr lang="zh-CN" altLang="en-US"/>
        </a:p>
      </dgm:t>
    </dgm:pt>
    <dgm:pt modelId="{05BE7B0F-CF2F-4D0B-91EB-2748F4C271FE}" type="sibTrans" cxnId="{223BACAC-ADEF-4502-A89B-3A8C3E417B00}">
      <dgm:prSet/>
      <dgm:spPr/>
      <dgm:t>
        <a:bodyPr/>
        <a:lstStyle/>
        <a:p>
          <a:endParaRPr lang="zh-CN" altLang="en-US"/>
        </a:p>
      </dgm:t>
    </dgm:pt>
    <dgm:pt modelId="{0AF086F1-D6BC-40DF-9316-E2DC40082900}">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dgm:spPr>
      <dgm:t>
        <a:bodyPr/>
        <a:lstStyle/>
        <a:p>
          <a:endParaRPr lang="en-US" altLang="zh-CN" sz="2800" dirty="0" smtClean="0">
            <a:solidFill>
              <a:schemeClr val="tx1"/>
            </a:solidFill>
            <a:latin typeface="华文行楷" pitchFamily="2" charset="-122"/>
            <a:ea typeface="华文行楷" pitchFamily="2" charset="-122"/>
          </a:endParaRPr>
        </a:p>
        <a:p>
          <a:r>
            <a:rPr lang="zh-CN" altLang="en-US" sz="2800" dirty="0" smtClean="0">
              <a:solidFill>
                <a:schemeClr val="tx1"/>
              </a:solidFill>
              <a:latin typeface="华文行楷" pitchFamily="2" charset="-122"/>
              <a:ea typeface="华文行楷" pitchFamily="2" charset="-122"/>
            </a:rPr>
            <a:t>技术</a:t>
          </a:r>
          <a:endParaRPr lang="en-US" altLang="zh-CN" sz="2800" dirty="0" smtClean="0">
            <a:solidFill>
              <a:schemeClr val="tx1"/>
            </a:solidFill>
            <a:latin typeface="华文行楷" pitchFamily="2" charset="-122"/>
            <a:ea typeface="华文行楷" pitchFamily="2" charset="-122"/>
          </a:endParaRPr>
        </a:p>
        <a:p>
          <a:r>
            <a:rPr lang="zh-CN" altLang="en-US" sz="1400" dirty="0" smtClean="0">
              <a:solidFill>
                <a:schemeClr val="tx1"/>
              </a:solidFill>
            </a:rPr>
            <a:t>信息网络的发展促进了硬件设计的在线分享施用，生产工具成本的降低提升了硬件制造的可行性</a:t>
          </a:r>
          <a:endParaRPr lang="en-US" altLang="zh-CN" sz="1400" dirty="0" smtClean="0">
            <a:solidFill>
              <a:schemeClr val="tx1"/>
            </a:solidFill>
            <a:latin typeface="华文行楷" pitchFamily="2" charset="-122"/>
            <a:ea typeface="华文行楷" pitchFamily="2" charset="-122"/>
          </a:endParaRPr>
        </a:p>
        <a:p>
          <a:endParaRPr lang="zh-CN" altLang="en-US" sz="1400" dirty="0">
            <a:latin typeface="华文行楷" pitchFamily="2" charset="-122"/>
            <a:ea typeface="华文行楷" pitchFamily="2" charset="-122"/>
          </a:endParaRPr>
        </a:p>
      </dgm:t>
    </dgm:pt>
    <dgm:pt modelId="{63209EBC-22D5-4C39-9CD9-F9A39C8D15EE}" type="parTrans" cxnId="{389B0212-0A2E-468C-A812-4A2D310861DF}">
      <dgm:prSet/>
      <dgm:spPr/>
      <dgm:t>
        <a:bodyPr/>
        <a:lstStyle/>
        <a:p>
          <a:endParaRPr lang="zh-CN" altLang="en-US"/>
        </a:p>
      </dgm:t>
    </dgm:pt>
    <dgm:pt modelId="{FD9A7D56-7551-424E-8EB0-E3399F113FF7}" type="sibTrans" cxnId="{389B0212-0A2E-468C-A812-4A2D310861DF}">
      <dgm:prSet/>
      <dgm:spPr/>
      <dgm:t>
        <a:bodyPr/>
        <a:lstStyle/>
        <a:p>
          <a:endParaRPr lang="zh-CN" altLang="en-US"/>
        </a:p>
      </dgm:t>
    </dgm:pt>
    <dgm:pt modelId="{9B14423A-5F76-4760-B471-D2DA78989E5E}">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dgm:spPr>
      <dgm:t>
        <a:bodyPr/>
        <a:lstStyle/>
        <a:p>
          <a:r>
            <a:rPr lang="zh-CN" altLang="en-US" sz="3200" dirty="0" smtClean="0">
              <a:solidFill>
                <a:schemeClr val="tx1"/>
              </a:solidFill>
              <a:latin typeface="华文行楷" pitchFamily="2" charset="-122"/>
              <a:ea typeface="华文行楷" pitchFamily="2" charset="-122"/>
            </a:rPr>
            <a:t>商业</a:t>
          </a:r>
          <a:endParaRPr lang="en-US" altLang="zh-CN" sz="3200" dirty="0" smtClean="0">
            <a:solidFill>
              <a:schemeClr val="tx1"/>
            </a:solidFill>
            <a:latin typeface="华文行楷" pitchFamily="2" charset="-122"/>
            <a:ea typeface="华文行楷" pitchFamily="2" charset="-122"/>
          </a:endParaRPr>
        </a:p>
        <a:p>
          <a:r>
            <a:rPr lang="zh-CN" altLang="en-US" sz="1400" dirty="0" smtClean="0">
              <a:solidFill>
                <a:schemeClr val="tx1"/>
              </a:solidFill>
              <a:latin typeface="+mn-ea"/>
              <a:ea typeface="+mn-ea"/>
            </a:rPr>
            <a:t>通过开源成功获得对用户的吸收、交叉补贴等间接利润以及成本的降低，得以被商业市场认可推动</a:t>
          </a:r>
          <a:endParaRPr lang="en-US" altLang="zh-CN" sz="1400" dirty="0" smtClean="0">
            <a:solidFill>
              <a:schemeClr val="tx1"/>
            </a:solidFill>
            <a:latin typeface="+mn-ea"/>
            <a:ea typeface="+mn-ea"/>
          </a:endParaRPr>
        </a:p>
        <a:p>
          <a:endParaRPr lang="en-US" altLang="zh-CN" sz="2000" dirty="0" smtClean="0">
            <a:solidFill>
              <a:schemeClr val="tx1"/>
            </a:solidFill>
            <a:latin typeface="华文行楷" pitchFamily="2" charset="-122"/>
            <a:ea typeface="华文行楷" pitchFamily="2" charset="-122"/>
          </a:endParaRPr>
        </a:p>
        <a:p>
          <a:endParaRPr lang="zh-CN" altLang="en-US" sz="2000" dirty="0">
            <a:latin typeface="华文行楷" pitchFamily="2" charset="-122"/>
            <a:ea typeface="华文行楷" pitchFamily="2" charset="-122"/>
          </a:endParaRPr>
        </a:p>
      </dgm:t>
    </dgm:pt>
    <dgm:pt modelId="{D6269D2A-EC29-445B-8A73-3E3221A4CEE6}" type="parTrans" cxnId="{997620AB-FEA4-4F87-8888-315C0FB53F75}">
      <dgm:prSet/>
      <dgm:spPr/>
      <dgm:t>
        <a:bodyPr/>
        <a:lstStyle/>
        <a:p>
          <a:endParaRPr lang="zh-CN" altLang="en-US"/>
        </a:p>
      </dgm:t>
    </dgm:pt>
    <dgm:pt modelId="{BEDAA4C9-F664-4649-9FE1-204200146BA7}" type="sibTrans" cxnId="{997620AB-FEA4-4F87-8888-315C0FB53F75}">
      <dgm:prSet/>
      <dgm:spPr/>
      <dgm:t>
        <a:bodyPr/>
        <a:lstStyle/>
        <a:p>
          <a:endParaRPr lang="zh-CN" altLang="en-US"/>
        </a:p>
      </dgm:t>
    </dgm:pt>
    <dgm:pt modelId="{E44C52CA-AEC0-45EE-ACC9-9DF64579F493}">
      <dgm:prSet phldrT="[文本]" custT="1"/>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dgm:spPr>
      <dgm:t>
        <a:bodyPr/>
        <a:lstStyle/>
        <a:p>
          <a:r>
            <a:rPr lang="zh-CN" altLang="en-US" sz="3200" dirty="0" smtClean="0">
              <a:solidFill>
                <a:schemeClr val="tx1"/>
              </a:solidFill>
              <a:latin typeface="华文行楷" pitchFamily="2" charset="-122"/>
              <a:ea typeface="华文行楷" pitchFamily="2" charset="-122"/>
            </a:rPr>
            <a:t>制度</a:t>
          </a:r>
          <a:endParaRPr lang="en-US" altLang="zh-CN" sz="3200" dirty="0" smtClean="0">
            <a:solidFill>
              <a:schemeClr val="tx1"/>
            </a:solidFill>
            <a:latin typeface="华文行楷" pitchFamily="2" charset="-122"/>
            <a:ea typeface="华文行楷" pitchFamily="2" charset="-122"/>
          </a:endParaRPr>
        </a:p>
        <a:p>
          <a:r>
            <a:rPr lang="zh-CN" altLang="en-US" sz="1400" dirty="0" smtClean="0">
              <a:solidFill>
                <a:schemeClr val="tx1"/>
              </a:solidFill>
              <a:latin typeface="+mn-ea"/>
              <a:ea typeface="+mn-ea"/>
            </a:rPr>
            <a:t>开源软件协议的发展完善，为应用协议对开源的相互共享及其扩散的维持进行规范保障打下基础</a:t>
          </a:r>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zh-CN" altLang="en-US" sz="2000" dirty="0">
            <a:solidFill>
              <a:schemeClr val="tx1"/>
            </a:solidFill>
            <a:latin typeface="华文行楷" pitchFamily="2" charset="-122"/>
            <a:ea typeface="华文行楷" pitchFamily="2" charset="-122"/>
          </a:endParaRPr>
        </a:p>
      </dgm:t>
    </dgm:pt>
    <dgm:pt modelId="{09111A59-DE83-4713-9409-8ECC9690507E}" type="parTrans" cxnId="{8179B9F9-99BE-4E90-BCD2-AA5738E9A8BD}">
      <dgm:prSet/>
      <dgm:spPr/>
      <dgm:t>
        <a:bodyPr/>
        <a:lstStyle/>
        <a:p>
          <a:endParaRPr lang="zh-CN" altLang="en-US"/>
        </a:p>
      </dgm:t>
    </dgm:pt>
    <dgm:pt modelId="{57865DAD-5D54-4CF5-A9C2-A29186AC64E4}" type="sibTrans" cxnId="{8179B9F9-99BE-4E90-BCD2-AA5738E9A8BD}">
      <dgm:prSet/>
      <dgm:spPr/>
      <dgm:t>
        <a:bodyPr/>
        <a:lstStyle/>
        <a:p>
          <a:endParaRPr lang="zh-CN" altLang="en-US"/>
        </a:p>
      </dgm:t>
    </dgm:pt>
    <dgm:pt modelId="{3C804C47-6797-40BC-9E7A-0BD6C07C249B}" type="pres">
      <dgm:prSet presAssocID="{BFEC829F-85D1-4BF9-A53F-95E92824CE3A}" presName="diagram" presStyleCnt="0">
        <dgm:presLayoutVars>
          <dgm:chMax val="1"/>
          <dgm:dir/>
          <dgm:animLvl val="ctr"/>
          <dgm:resizeHandles val="exact"/>
        </dgm:presLayoutVars>
      </dgm:prSet>
      <dgm:spPr/>
      <dgm:t>
        <a:bodyPr/>
        <a:lstStyle/>
        <a:p>
          <a:endParaRPr lang="zh-CN" altLang="en-US"/>
        </a:p>
      </dgm:t>
    </dgm:pt>
    <dgm:pt modelId="{3A4B80CF-A68A-4316-8845-2E3705455612}" type="pres">
      <dgm:prSet presAssocID="{BFEC829F-85D1-4BF9-A53F-95E92824CE3A}" presName="matrix" presStyleCnt="0"/>
      <dgm:spPr/>
    </dgm:pt>
    <dgm:pt modelId="{1D7C9376-9427-48FE-8350-5305013A3035}" type="pres">
      <dgm:prSet presAssocID="{BFEC829F-85D1-4BF9-A53F-95E92824CE3A}" presName="tile1" presStyleLbl="node1" presStyleIdx="0" presStyleCnt="4"/>
      <dgm:spPr/>
      <dgm:t>
        <a:bodyPr/>
        <a:lstStyle/>
        <a:p>
          <a:endParaRPr lang="zh-CN" altLang="en-US"/>
        </a:p>
      </dgm:t>
    </dgm:pt>
    <dgm:pt modelId="{E1B28F20-968B-4B92-8D51-14FB5C767FFE}" type="pres">
      <dgm:prSet presAssocID="{BFEC829F-85D1-4BF9-A53F-95E92824CE3A}" presName="tile1text" presStyleLbl="node1" presStyleIdx="0" presStyleCnt="4">
        <dgm:presLayoutVars>
          <dgm:chMax val="0"/>
          <dgm:chPref val="0"/>
          <dgm:bulletEnabled val="1"/>
        </dgm:presLayoutVars>
      </dgm:prSet>
      <dgm:spPr/>
      <dgm:t>
        <a:bodyPr/>
        <a:lstStyle/>
        <a:p>
          <a:endParaRPr lang="zh-CN" altLang="en-US"/>
        </a:p>
      </dgm:t>
    </dgm:pt>
    <dgm:pt modelId="{ABD423DA-6EEE-44C6-8269-39062B45CA4B}" type="pres">
      <dgm:prSet presAssocID="{BFEC829F-85D1-4BF9-A53F-95E92824CE3A}" presName="tile2" presStyleLbl="node1" presStyleIdx="1" presStyleCnt="4"/>
      <dgm:spPr/>
      <dgm:t>
        <a:bodyPr/>
        <a:lstStyle/>
        <a:p>
          <a:endParaRPr lang="zh-CN" altLang="en-US"/>
        </a:p>
      </dgm:t>
    </dgm:pt>
    <dgm:pt modelId="{45C914EB-181D-49C3-A31D-DA8272099FE0}" type="pres">
      <dgm:prSet presAssocID="{BFEC829F-85D1-4BF9-A53F-95E92824CE3A}" presName="tile2text" presStyleLbl="node1" presStyleIdx="1" presStyleCnt="4">
        <dgm:presLayoutVars>
          <dgm:chMax val="0"/>
          <dgm:chPref val="0"/>
          <dgm:bulletEnabled val="1"/>
        </dgm:presLayoutVars>
      </dgm:prSet>
      <dgm:spPr/>
      <dgm:t>
        <a:bodyPr/>
        <a:lstStyle/>
        <a:p>
          <a:endParaRPr lang="zh-CN" altLang="en-US"/>
        </a:p>
      </dgm:t>
    </dgm:pt>
    <dgm:pt modelId="{F1212DCC-2D62-49DB-81CC-E520BB32F1CE}" type="pres">
      <dgm:prSet presAssocID="{BFEC829F-85D1-4BF9-A53F-95E92824CE3A}" presName="tile3" presStyleLbl="node1" presStyleIdx="2" presStyleCnt="4"/>
      <dgm:spPr/>
      <dgm:t>
        <a:bodyPr/>
        <a:lstStyle/>
        <a:p>
          <a:endParaRPr lang="zh-CN" altLang="en-US"/>
        </a:p>
      </dgm:t>
    </dgm:pt>
    <dgm:pt modelId="{0074E522-D2BA-4B16-ACF8-F9245EC0F69B}" type="pres">
      <dgm:prSet presAssocID="{BFEC829F-85D1-4BF9-A53F-95E92824CE3A}" presName="tile3text" presStyleLbl="node1" presStyleIdx="2" presStyleCnt="4">
        <dgm:presLayoutVars>
          <dgm:chMax val="0"/>
          <dgm:chPref val="0"/>
          <dgm:bulletEnabled val="1"/>
        </dgm:presLayoutVars>
      </dgm:prSet>
      <dgm:spPr/>
      <dgm:t>
        <a:bodyPr/>
        <a:lstStyle/>
        <a:p>
          <a:endParaRPr lang="zh-CN" altLang="en-US"/>
        </a:p>
      </dgm:t>
    </dgm:pt>
    <dgm:pt modelId="{93533361-C48E-46F4-B296-60CBBFAF216F}" type="pres">
      <dgm:prSet presAssocID="{BFEC829F-85D1-4BF9-A53F-95E92824CE3A}" presName="tile4" presStyleLbl="node1" presStyleIdx="3" presStyleCnt="4"/>
      <dgm:spPr/>
      <dgm:t>
        <a:bodyPr/>
        <a:lstStyle/>
        <a:p>
          <a:endParaRPr lang="zh-CN" altLang="en-US"/>
        </a:p>
      </dgm:t>
    </dgm:pt>
    <dgm:pt modelId="{2672698B-7B8A-40A3-9ABA-9EF49D498A9E}" type="pres">
      <dgm:prSet presAssocID="{BFEC829F-85D1-4BF9-A53F-95E92824CE3A}" presName="tile4text" presStyleLbl="node1" presStyleIdx="3" presStyleCnt="4">
        <dgm:presLayoutVars>
          <dgm:chMax val="0"/>
          <dgm:chPref val="0"/>
          <dgm:bulletEnabled val="1"/>
        </dgm:presLayoutVars>
      </dgm:prSet>
      <dgm:spPr/>
      <dgm:t>
        <a:bodyPr/>
        <a:lstStyle/>
        <a:p>
          <a:endParaRPr lang="zh-CN" altLang="en-US"/>
        </a:p>
      </dgm:t>
    </dgm:pt>
    <dgm:pt modelId="{298CEBAF-DA6A-4C9A-B229-405B8AD77592}" type="pres">
      <dgm:prSet presAssocID="{BFEC829F-85D1-4BF9-A53F-95E92824CE3A}" presName="centerTile" presStyleLbl="fgShp" presStyleIdx="0" presStyleCnt="1">
        <dgm:presLayoutVars>
          <dgm:chMax val="0"/>
          <dgm:chPref val="0"/>
        </dgm:presLayoutVars>
      </dgm:prSet>
      <dgm:spPr/>
      <dgm:t>
        <a:bodyPr/>
        <a:lstStyle/>
        <a:p>
          <a:endParaRPr lang="zh-CN" altLang="en-US"/>
        </a:p>
      </dgm:t>
    </dgm:pt>
  </dgm:ptLst>
  <dgm:cxnLst>
    <dgm:cxn modelId="{E5CF1949-AD4A-4615-A71D-58CA4F90EAC8}" type="presOf" srcId="{9B14423A-5F76-4760-B471-D2DA78989E5E}" destId="{0074E522-D2BA-4B16-ACF8-F9245EC0F69B}" srcOrd="1" destOrd="0" presId="urn:microsoft.com/office/officeart/2005/8/layout/matrix1"/>
    <dgm:cxn modelId="{81212111-F5DD-4CC4-8C99-34B9E8051821}" type="presOf" srcId="{52E51523-F9CC-4D19-BD69-4BD2E0BA2E5F}" destId="{1D7C9376-9427-48FE-8350-5305013A3035}" srcOrd="0" destOrd="0" presId="urn:microsoft.com/office/officeart/2005/8/layout/matrix1"/>
    <dgm:cxn modelId="{275827CB-BF38-4BCB-89A0-1FFFE4D23DAD}" type="presOf" srcId="{0AF086F1-D6BC-40DF-9316-E2DC40082900}" destId="{ABD423DA-6EEE-44C6-8269-39062B45CA4B}" srcOrd="0" destOrd="0" presId="urn:microsoft.com/office/officeart/2005/8/layout/matrix1"/>
    <dgm:cxn modelId="{223BACAC-ADEF-4502-A89B-3A8C3E417B00}" srcId="{60CA4476-FC75-4315-8811-6F90F81A604A}" destId="{52E51523-F9CC-4D19-BD69-4BD2E0BA2E5F}" srcOrd="0" destOrd="0" parTransId="{6378CA78-6EBA-4C0A-860C-1EC58C6F82FF}" sibTransId="{05BE7B0F-CF2F-4D0B-91EB-2748F4C271FE}"/>
    <dgm:cxn modelId="{ABFD3D44-CE11-4A36-8E8F-58728D19C84B}" type="presOf" srcId="{9B14423A-5F76-4760-B471-D2DA78989E5E}" destId="{F1212DCC-2D62-49DB-81CC-E520BB32F1CE}" srcOrd="0" destOrd="0" presId="urn:microsoft.com/office/officeart/2005/8/layout/matrix1"/>
    <dgm:cxn modelId="{997620AB-FEA4-4F87-8888-315C0FB53F75}" srcId="{60CA4476-FC75-4315-8811-6F90F81A604A}" destId="{9B14423A-5F76-4760-B471-D2DA78989E5E}" srcOrd="2" destOrd="0" parTransId="{D6269D2A-EC29-445B-8A73-3E3221A4CEE6}" sibTransId="{BEDAA4C9-F664-4649-9FE1-204200146BA7}"/>
    <dgm:cxn modelId="{78969B7D-F3BF-4499-8628-3DF58CC8E3D1}" type="presOf" srcId="{E44C52CA-AEC0-45EE-ACC9-9DF64579F493}" destId="{93533361-C48E-46F4-B296-60CBBFAF216F}" srcOrd="0" destOrd="0" presId="urn:microsoft.com/office/officeart/2005/8/layout/matrix1"/>
    <dgm:cxn modelId="{D682BDC9-7A6B-4A45-94B1-DF7132136F65}" type="presOf" srcId="{0AF086F1-D6BC-40DF-9316-E2DC40082900}" destId="{45C914EB-181D-49C3-A31D-DA8272099FE0}" srcOrd="1" destOrd="0" presId="urn:microsoft.com/office/officeart/2005/8/layout/matrix1"/>
    <dgm:cxn modelId="{D9590E3A-19BA-4DD8-911D-3899BB460F71}" srcId="{BFEC829F-85D1-4BF9-A53F-95E92824CE3A}" destId="{60CA4476-FC75-4315-8811-6F90F81A604A}" srcOrd="0" destOrd="0" parTransId="{5B846EE5-7ED7-41DC-B2F9-C86BADF3B0C9}" sibTransId="{0914B681-B3B8-4C3D-847E-3E8C1007F112}"/>
    <dgm:cxn modelId="{A54F3D44-E80A-4FAB-8652-A5B6ED1D1E6C}" type="presOf" srcId="{60CA4476-FC75-4315-8811-6F90F81A604A}" destId="{298CEBAF-DA6A-4C9A-B229-405B8AD77592}" srcOrd="0" destOrd="0" presId="urn:microsoft.com/office/officeart/2005/8/layout/matrix1"/>
    <dgm:cxn modelId="{8179B9F9-99BE-4E90-BCD2-AA5738E9A8BD}" srcId="{60CA4476-FC75-4315-8811-6F90F81A604A}" destId="{E44C52CA-AEC0-45EE-ACC9-9DF64579F493}" srcOrd="3" destOrd="0" parTransId="{09111A59-DE83-4713-9409-8ECC9690507E}" sibTransId="{57865DAD-5D54-4CF5-A9C2-A29186AC64E4}"/>
    <dgm:cxn modelId="{C466785B-BEE7-4EA6-87DD-20B48E7408AC}" type="presOf" srcId="{52E51523-F9CC-4D19-BD69-4BD2E0BA2E5F}" destId="{E1B28F20-968B-4B92-8D51-14FB5C767FFE}" srcOrd="1" destOrd="0" presId="urn:microsoft.com/office/officeart/2005/8/layout/matrix1"/>
    <dgm:cxn modelId="{E30377C6-64BC-4E27-854C-1742CC0BBBA5}" type="presOf" srcId="{E44C52CA-AEC0-45EE-ACC9-9DF64579F493}" destId="{2672698B-7B8A-40A3-9ABA-9EF49D498A9E}" srcOrd="1" destOrd="0" presId="urn:microsoft.com/office/officeart/2005/8/layout/matrix1"/>
    <dgm:cxn modelId="{3ECC622E-FCDD-46AE-84D3-D3D1A614EBE1}" type="presOf" srcId="{BFEC829F-85D1-4BF9-A53F-95E92824CE3A}" destId="{3C804C47-6797-40BC-9E7A-0BD6C07C249B}" srcOrd="0" destOrd="0" presId="urn:microsoft.com/office/officeart/2005/8/layout/matrix1"/>
    <dgm:cxn modelId="{389B0212-0A2E-468C-A812-4A2D310861DF}" srcId="{60CA4476-FC75-4315-8811-6F90F81A604A}" destId="{0AF086F1-D6BC-40DF-9316-E2DC40082900}" srcOrd="1" destOrd="0" parTransId="{63209EBC-22D5-4C39-9CD9-F9A39C8D15EE}" sibTransId="{FD9A7D56-7551-424E-8EB0-E3399F113FF7}"/>
    <dgm:cxn modelId="{372AF889-6759-4769-9263-08EC152FF47D}" type="presParOf" srcId="{3C804C47-6797-40BC-9E7A-0BD6C07C249B}" destId="{3A4B80CF-A68A-4316-8845-2E3705455612}" srcOrd="0" destOrd="0" presId="urn:microsoft.com/office/officeart/2005/8/layout/matrix1"/>
    <dgm:cxn modelId="{CCB1D827-44F2-4584-B8E7-111B45E394CB}" type="presParOf" srcId="{3A4B80CF-A68A-4316-8845-2E3705455612}" destId="{1D7C9376-9427-48FE-8350-5305013A3035}" srcOrd="0" destOrd="0" presId="urn:microsoft.com/office/officeart/2005/8/layout/matrix1"/>
    <dgm:cxn modelId="{FFFB460D-B06D-4CBD-8B87-FCB6F4C18B15}" type="presParOf" srcId="{3A4B80CF-A68A-4316-8845-2E3705455612}" destId="{E1B28F20-968B-4B92-8D51-14FB5C767FFE}" srcOrd="1" destOrd="0" presId="urn:microsoft.com/office/officeart/2005/8/layout/matrix1"/>
    <dgm:cxn modelId="{5F680BAE-550D-4F08-A39B-5480054660D8}" type="presParOf" srcId="{3A4B80CF-A68A-4316-8845-2E3705455612}" destId="{ABD423DA-6EEE-44C6-8269-39062B45CA4B}" srcOrd="2" destOrd="0" presId="urn:microsoft.com/office/officeart/2005/8/layout/matrix1"/>
    <dgm:cxn modelId="{E32292A4-1E37-45EF-BF86-58A6DA7C3BEF}" type="presParOf" srcId="{3A4B80CF-A68A-4316-8845-2E3705455612}" destId="{45C914EB-181D-49C3-A31D-DA8272099FE0}" srcOrd="3" destOrd="0" presId="urn:microsoft.com/office/officeart/2005/8/layout/matrix1"/>
    <dgm:cxn modelId="{5D320D46-4FA0-4CE4-B156-5100390CB53E}" type="presParOf" srcId="{3A4B80CF-A68A-4316-8845-2E3705455612}" destId="{F1212DCC-2D62-49DB-81CC-E520BB32F1CE}" srcOrd="4" destOrd="0" presId="urn:microsoft.com/office/officeart/2005/8/layout/matrix1"/>
    <dgm:cxn modelId="{B62A98CC-9CC3-4EC1-9F4E-ECA619388076}" type="presParOf" srcId="{3A4B80CF-A68A-4316-8845-2E3705455612}" destId="{0074E522-D2BA-4B16-ACF8-F9245EC0F69B}" srcOrd="5" destOrd="0" presId="urn:microsoft.com/office/officeart/2005/8/layout/matrix1"/>
    <dgm:cxn modelId="{54CD07EB-0E62-415F-9B58-BA5F1BBE9E91}" type="presParOf" srcId="{3A4B80CF-A68A-4316-8845-2E3705455612}" destId="{93533361-C48E-46F4-B296-60CBBFAF216F}" srcOrd="6" destOrd="0" presId="urn:microsoft.com/office/officeart/2005/8/layout/matrix1"/>
    <dgm:cxn modelId="{8B6F7F78-3253-4918-941D-2B37813BDA2E}" type="presParOf" srcId="{3A4B80CF-A68A-4316-8845-2E3705455612}" destId="{2672698B-7B8A-40A3-9ABA-9EF49D498A9E}" srcOrd="7" destOrd="0" presId="urn:microsoft.com/office/officeart/2005/8/layout/matrix1"/>
    <dgm:cxn modelId="{5A41E731-47D9-4AC6-9A6F-3C40726AAD33}" type="presParOf" srcId="{3C804C47-6797-40BC-9E7A-0BD6C07C249B}" destId="{298CEBAF-DA6A-4C9A-B229-405B8AD77592}" srcOrd="1" destOrd="0" presId="urn:microsoft.com/office/officeart/2005/8/layout/matrix1"/>
  </dgm:cxnLst>
  <dgm:bg/>
  <dgm:whole/>
</dgm:dataModel>
</file>

<file path=ppt/diagrams/data5.xml><?xml version="1.0" encoding="utf-8"?>
<dgm:dataModel xmlns:dgm="http://schemas.openxmlformats.org/drawingml/2006/diagram" xmlns:a="http://schemas.openxmlformats.org/drawingml/2006/main">
  <dgm:ptLst>
    <dgm:pt modelId="{DC55294B-9182-49DA-A71B-C22CFF906F88}" type="doc">
      <dgm:prSet loTypeId="urn:microsoft.com/office/officeart/2005/8/layout/cycle8" loCatId="cycle" qsTypeId="urn:microsoft.com/office/officeart/2005/8/quickstyle/3d1" qsCatId="3D" csTypeId="urn:microsoft.com/office/officeart/2005/8/colors/accent1_2" csCatId="accent1" phldr="1"/>
      <dgm:spPr/>
      <dgm:t>
        <a:bodyPr/>
        <a:lstStyle/>
        <a:p>
          <a:endParaRPr lang="zh-CN" altLang="en-US"/>
        </a:p>
      </dgm:t>
    </dgm:pt>
    <dgm:pt modelId="{4D11CC8D-271E-4C47-9EF0-3236345CC35C}">
      <dgm:prSet phldrT="[文本]"/>
      <dgm: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dgm:spPr>
      <dgm:t>
        <a:bodyPr/>
        <a:lstStyle/>
        <a:p>
          <a:r>
            <a:rPr lang="zh-CN" altLang="en-US" dirty="0" smtClean="0">
              <a:solidFill>
                <a:schemeClr val="tx1"/>
              </a:solidFill>
            </a:rPr>
            <a:t>通过具体许可协议明确开源标准以提高管理可操作性</a:t>
          </a:r>
          <a:endParaRPr lang="zh-CN" altLang="en-US" dirty="0">
            <a:solidFill>
              <a:schemeClr val="tx1"/>
            </a:solidFill>
          </a:endParaRPr>
        </a:p>
      </dgm:t>
    </dgm:pt>
    <dgm:pt modelId="{736BB354-4605-4545-BF7B-B533D426FA13}" type="parTrans" cxnId="{7ED7574D-0679-4704-AA95-C30CB709483D}">
      <dgm:prSet/>
      <dgm:spPr/>
      <dgm:t>
        <a:bodyPr/>
        <a:lstStyle/>
        <a:p>
          <a:endParaRPr lang="zh-CN" altLang="en-US"/>
        </a:p>
      </dgm:t>
    </dgm:pt>
    <dgm:pt modelId="{51FBD527-C027-4307-9CFF-CB2825C7CCE1}" type="sibTrans" cxnId="{7ED7574D-0679-4704-AA95-C30CB709483D}">
      <dgm:prSet/>
      <dgm:spPr/>
      <dgm:t>
        <a:bodyPr/>
        <a:lstStyle/>
        <a:p>
          <a:endParaRPr lang="zh-CN" altLang="en-US"/>
        </a:p>
      </dgm:t>
    </dgm:pt>
    <dgm:pt modelId="{A8987273-3FD1-47FB-894D-3750E419393E}">
      <dgm:prSet phldrT="[文本]"/>
      <dgm:spPr>
        <a:gradFill flip="none" rotWithShape="0">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dgm:spPr>
      <dgm:t>
        <a:bodyPr/>
        <a:lstStyle/>
        <a:p>
          <a:r>
            <a:rPr lang="zh-CN" altLang="en-US" dirty="0" smtClean="0">
              <a:solidFill>
                <a:schemeClr val="tx1"/>
              </a:solidFill>
            </a:rPr>
            <a:t>简化对社区的管理程序实现社区自行运转</a:t>
          </a:r>
          <a:endParaRPr lang="zh-CN" altLang="en-US" dirty="0">
            <a:solidFill>
              <a:schemeClr val="tx1"/>
            </a:solidFill>
          </a:endParaRPr>
        </a:p>
      </dgm:t>
    </dgm:pt>
    <dgm:pt modelId="{A986EBC9-AEE5-4DC2-AD31-4A98C68CFBDE}" type="parTrans" cxnId="{9D3098E0-D346-4FD7-B14A-F47207C56417}">
      <dgm:prSet/>
      <dgm:spPr/>
      <dgm:t>
        <a:bodyPr/>
        <a:lstStyle/>
        <a:p>
          <a:endParaRPr lang="zh-CN" altLang="en-US"/>
        </a:p>
      </dgm:t>
    </dgm:pt>
    <dgm:pt modelId="{FE966F35-8202-4BF0-A501-09A41922BB21}" type="sibTrans" cxnId="{9D3098E0-D346-4FD7-B14A-F47207C56417}">
      <dgm:prSet/>
      <dgm:spPr/>
      <dgm:t>
        <a:bodyPr/>
        <a:lstStyle/>
        <a:p>
          <a:endParaRPr lang="zh-CN" altLang="en-US"/>
        </a:p>
      </dgm:t>
    </dgm:pt>
    <dgm:pt modelId="{0B73D93F-179F-4135-A4A6-FB160EECB1EF}">
      <dgm:prSet phldrT="[文本]"/>
      <dgm: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dgm:spPr>
      <dgm:t>
        <a:bodyPr/>
        <a:lstStyle/>
        <a:p>
          <a:r>
            <a:rPr lang="zh-CN" altLang="en-US" dirty="0" smtClean="0">
              <a:solidFill>
                <a:schemeClr val="tx1"/>
              </a:solidFill>
            </a:rPr>
            <a:t>进行注册商标管理以避免未注册标志被滥用而失去作用</a:t>
          </a:r>
          <a:endParaRPr lang="zh-CN" altLang="en-US" dirty="0">
            <a:solidFill>
              <a:schemeClr val="tx1"/>
            </a:solidFill>
          </a:endParaRPr>
        </a:p>
      </dgm:t>
    </dgm:pt>
    <dgm:pt modelId="{2FE74F2A-11A9-4C50-B1DF-C71EDB6A7FD9}" type="parTrans" cxnId="{3D9E85A2-1C32-48F6-BB26-0AC111FB51BF}">
      <dgm:prSet/>
      <dgm:spPr/>
      <dgm:t>
        <a:bodyPr/>
        <a:lstStyle/>
        <a:p>
          <a:endParaRPr lang="zh-CN" altLang="en-US"/>
        </a:p>
      </dgm:t>
    </dgm:pt>
    <dgm:pt modelId="{0BF3BE22-89FD-4A19-9D1A-124CB4211035}" type="sibTrans" cxnId="{3D9E85A2-1C32-48F6-BB26-0AC111FB51BF}">
      <dgm:prSet/>
      <dgm:spPr/>
      <dgm:t>
        <a:bodyPr/>
        <a:lstStyle/>
        <a:p>
          <a:endParaRPr lang="zh-CN" altLang="en-US"/>
        </a:p>
      </dgm:t>
    </dgm:pt>
    <dgm:pt modelId="{8134B608-0AE6-4CC0-B276-57BD8EDD2D8B}" type="pres">
      <dgm:prSet presAssocID="{DC55294B-9182-49DA-A71B-C22CFF906F88}" presName="compositeShape" presStyleCnt="0">
        <dgm:presLayoutVars>
          <dgm:chMax val="7"/>
          <dgm:dir/>
          <dgm:resizeHandles val="exact"/>
        </dgm:presLayoutVars>
      </dgm:prSet>
      <dgm:spPr/>
    </dgm:pt>
    <dgm:pt modelId="{700226A4-2BEC-43C1-82AC-5C8C10E3C78C}" type="pres">
      <dgm:prSet presAssocID="{DC55294B-9182-49DA-A71B-C22CFF906F88}" presName="wedge1" presStyleLbl="node1" presStyleIdx="0" presStyleCnt="3"/>
      <dgm:spPr/>
    </dgm:pt>
    <dgm:pt modelId="{806E8843-4B14-4699-997F-235826337EC5}" type="pres">
      <dgm:prSet presAssocID="{DC55294B-9182-49DA-A71B-C22CFF906F88}" presName="dummy1a" presStyleCnt="0"/>
      <dgm:spPr/>
    </dgm:pt>
    <dgm:pt modelId="{83CB2F57-C63A-4C4E-8FE4-DD57954D2DFA}" type="pres">
      <dgm:prSet presAssocID="{DC55294B-9182-49DA-A71B-C22CFF906F88}" presName="dummy1b" presStyleCnt="0"/>
      <dgm:spPr/>
    </dgm:pt>
    <dgm:pt modelId="{4D335B9E-BD2F-4CD3-ABE3-96D68652605E}" type="pres">
      <dgm:prSet presAssocID="{DC55294B-9182-49DA-A71B-C22CFF906F88}" presName="wedge1Tx" presStyleLbl="node1" presStyleIdx="0" presStyleCnt="3">
        <dgm:presLayoutVars>
          <dgm:chMax val="0"/>
          <dgm:chPref val="0"/>
          <dgm:bulletEnabled val="1"/>
        </dgm:presLayoutVars>
      </dgm:prSet>
      <dgm:spPr/>
    </dgm:pt>
    <dgm:pt modelId="{35A7EE20-366C-4C8B-9D7C-15AC60CCA666}" type="pres">
      <dgm:prSet presAssocID="{DC55294B-9182-49DA-A71B-C22CFF906F88}" presName="wedge2" presStyleLbl="node1" presStyleIdx="1" presStyleCnt="3"/>
      <dgm:spPr/>
      <dgm:t>
        <a:bodyPr/>
        <a:lstStyle/>
        <a:p>
          <a:endParaRPr lang="zh-CN" altLang="en-US"/>
        </a:p>
      </dgm:t>
    </dgm:pt>
    <dgm:pt modelId="{C059DCE6-DEDF-45B0-9B12-8370499AD7FE}" type="pres">
      <dgm:prSet presAssocID="{DC55294B-9182-49DA-A71B-C22CFF906F88}" presName="dummy2a" presStyleCnt="0"/>
      <dgm:spPr/>
    </dgm:pt>
    <dgm:pt modelId="{3CD13904-9D6A-4628-BBD0-1187573B6780}" type="pres">
      <dgm:prSet presAssocID="{DC55294B-9182-49DA-A71B-C22CFF906F88}" presName="dummy2b" presStyleCnt="0"/>
      <dgm:spPr/>
    </dgm:pt>
    <dgm:pt modelId="{AC5603BD-3DBA-451D-8C3C-6B6CDD6C5F28}" type="pres">
      <dgm:prSet presAssocID="{DC55294B-9182-49DA-A71B-C22CFF906F88}" presName="wedge2Tx" presStyleLbl="node1" presStyleIdx="1" presStyleCnt="3">
        <dgm:presLayoutVars>
          <dgm:chMax val="0"/>
          <dgm:chPref val="0"/>
          <dgm:bulletEnabled val="1"/>
        </dgm:presLayoutVars>
      </dgm:prSet>
      <dgm:spPr/>
      <dgm:t>
        <a:bodyPr/>
        <a:lstStyle/>
        <a:p>
          <a:endParaRPr lang="zh-CN" altLang="en-US"/>
        </a:p>
      </dgm:t>
    </dgm:pt>
    <dgm:pt modelId="{A7953C37-C401-4B15-B9C0-EDC83D69D443}" type="pres">
      <dgm:prSet presAssocID="{DC55294B-9182-49DA-A71B-C22CFF906F88}" presName="wedge3" presStyleLbl="node1" presStyleIdx="2" presStyleCnt="3"/>
      <dgm:spPr/>
      <dgm:t>
        <a:bodyPr/>
        <a:lstStyle/>
        <a:p>
          <a:endParaRPr lang="zh-CN" altLang="en-US"/>
        </a:p>
      </dgm:t>
    </dgm:pt>
    <dgm:pt modelId="{C99DCED0-D564-4D2F-BEA9-803DB19DBD94}" type="pres">
      <dgm:prSet presAssocID="{DC55294B-9182-49DA-A71B-C22CFF906F88}" presName="dummy3a" presStyleCnt="0"/>
      <dgm:spPr/>
    </dgm:pt>
    <dgm:pt modelId="{9CB8974C-2A4D-4007-BAA6-A51F0B9E78F1}" type="pres">
      <dgm:prSet presAssocID="{DC55294B-9182-49DA-A71B-C22CFF906F88}" presName="dummy3b" presStyleCnt="0"/>
      <dgm:spPr/>
    </dgm:pt>
    <dgm:pt modelId="{90A51D76-BA76-4910-9DDB-A8E77C037E45}" type="pres">
      <dgm:prSet presAssocID="{DC55294B-9182-49DA-A71B-C22CFF906F88}" presName="wedge3Tx" presStyleLbl="node1" presStyleIdx="2" presStyleCnt="3">
        <dgm:presLayoutVars>
          <dgm:chMax val="0"/>
          <dgm:chPref val="0"/>
          <dgm:bulletEnabled val="1"/>
        </dgm:presLayoutVars>
      </dgm:prSet>
      <dgm:spPr/>
      <dgm:t>
        <a:bodyPr/>
        <a:lstStyle/>
        <a:p>
          <a:endParaRPr lang="zh-CN" altLang="en-US"/>
        </a:p>
      </dgm:t>
    </dgm:pt>
    <dgm:pt modelId="{E58A127E-98F4-4019-BFA5-20ED070E7B60}" type="pres">
      <dgm:prSet presAssocID="{51FBD527-C027-4307-9CFF-CB2825C7CCE1}" presName="arrowWedge1" presStyleLbl="fgSibTrans2D1" presStyleIdx="0" presStyleCnt="3"/>
      <dgm:spPr/>
    </dgm:pt>
    <dgm:pt modelId="{E271354B-A86C-436A-9FCA-A234B23EAFFF}" type="pres">
      <dgm:prSet presAssocID="{FE966F35-8202-4BF0-A501-09A41922BB21}" presName="arrowWedge2" presStyleLbl="fgSibTrans2D1" presStyleIdx="1" presStyleCnt="3"/>
      <dgm:spPr/>
    </dgm:pt>
    <dgm:pt modelId="{26FA7478-68C8-4AFD-8972-76FFF43D0846}" type="pres">
      <dgm:prSet presAssocID="{0BF3BE22-89FD-4A19-9D1A-124CB4211035}" presName="arrowWedge3" presStyleLbl="fgSibTrans2D1" presStyleIdx="2" presStyleCnt="3"/>
      <dgm:spPr/>
    </dgm:pt>
  </dgm:ptLst>
  <dgm:cxnLst>
    <dgm:cxn modelId="{7181984D-181E-4985-877A-1AC6A8B6F9CC}" type="presOf" srcId="{A8987273-3FD1-47FB-894D-3750E419393E}" destId="{AC5603BD-3DBA-451D-8C3C-6B6CDD6C5F28}" srcOrd="1" destOrd="0" presId="urn:microsoft.com/office/officeart/2005/8/layout/cycle8"/>
    <dgm:cxn modelId="{F22BFACC-959D-4943-A974-AC7788929F48}" type="presOf" srcId="{0B73D93F-179F-4135-A4A6-FB160EECB1EF}" destId="{90A51D76-BA76-4910-9DDB-A8E77C037E45}" srcOrd="1" destOrd="0" presId="urn:microsoft.com/office/officeart/2005/8/layout/cycle8"/>
    <dgm:cxn modelId="{885E313F-C3F7-4D2D-AE62-CAD858D3DBFC}" type="presOf" srcId="{4D11CC8D-271E-4C47-9EF0-3236345CC35C}" destId="{4D335B9E-BD2F-4CD3-ABE3-96D68652605E}" srcOrd="1" destOrd="0" presId="urn:microsoft.com/office/officeart/2005/8/layout/cycle8"/>
    <dgm:cxn modelId="{9D3098E0-D346-4FD7-B14A-F47207C56417}" srcId="{DC55294B-9182-49DA-A71B-C22CFF906F88}" destId="{A8987273-3FD1-47FB-894D-3750E419393E}" srcOrd="1" destOrd="0" parTransId="{A986EBC9-AEE5-4DC2-AD31-4A98C68CFBDE}" sibTransId="{FE966F35-8202-4BF0-A501-09A41922BB21}"/>
    <dgm:cxn modelId="{7ED7574D-0679-4704-AA95-C30CB709483D}" srcId="{DC55294B-9182-49DA-A71B-C22CFF906F88}" destId="{4D11CC8D-271E-4C47-9EF0-3236345CC35C}" srcOrd="0" destOrd="0" parTransId="{736BB354-4605-4545-BF7B-B533D426FA13}" sibTransId="{51FBD527-C027-4307-9CFF-CB2825C7CCE1}"/>
    <dgm:cxn modelId="{F54E3470-FC8B-40A3-B7BF-FB40E3CC7DC4}" type="presOf" srcId="{0B73D93F-179F-4135-A4A6-FB160EECB1EF}" destId="{A7953C37-C401-4B15-B9C0-EDC83D69D443}" srcOrd="0" destOrd="0" presId="urn:microsoft.com/office/officeart/2005/8/layout/cycle8"/>
    <dgm:cxn modelId="{3D9E85A2-1C32-48F6-BB26-0AC111FB51BF}" srcId="{DC55294B-9182-49DA-A71B-C22CFF906F88}" destId="{0B73D93F-179F-4135-A4A6-FB160EECB1EF}" srcOrd="2" destOrd="0" parTransId="{2FE74F2A-11A9-4C50-B1DF-C71EDB6A7FD9}" sibTransId="{0BF3BE22-89FD-4A19-9D1A-124CB4211035}"/>
    <dgm:cxn modelId="{3648AAE8-4A5A-44A6-983A-9B2745FEBF28}" type="presOf" srcId="{A8987273-3FD1-47FB-894D-3750E419393E}" destId="{35A7EE20-366C-4C8B-9D7C-15AC60CCA666}" srcOrd="0" destOrd="0" presId="urn:microsoft.com/office/officeart/2005/8/layout/cycle8"/>
    <dgm:cxn modelId="{4F398D38-91F4-4893-9F8E-7947996F75DC}" type="presOf" srcId="{4D11CC8D-271E-4C47-9EF0-3236345CC35C}" destId="{700226A4-2BEC-43C1-82AC-5C8C10E3C78C}" srcOrd="0" destOrd="0" presId="urn:microsoft.com/office/officeart/2005/8/layout/cycle8"/>
    <dgm:cxn modelId="{4AFC3005-79F9-44CD-8826-4CFA5A519953}" type="presOf" srcId="{DC55294B-9182-49DA-A71B-C22CFF906F88}" destId="{8134B608-0AE6-4CC0-B276-57BD8EDD2D8B}" srcOrd="0" destOrd="0" presId="urn:microsoft.com/office/officeart/2005/8/layout/cycle8"/>
    <dgm:cxn modelId="{A646C5CF-6E1C-448D-B2FE-857ED044DD2D}" type="presParOf" srcId="{8134B608-0AE6-4CC0-B276-57BD8EDD2D8B}" destId="{700226A4-2BEC-43C1-82AC-5C8C10E3C78C}" srcOrd="0" destOrd="0" presId="urn:microsoft.com/office/officeart/2005/8/layout/cycle8"/>
    <dgm:cxn modelId="{38313BB9-4494-4D2C-A7D5-7D41D7C61FCD}" type="presParOf" srcId="{8134B608-0AE6-4CC0-B276-57BD8EDD2D8B}" destId="{806E8843-4B14-4699-997F-235826337EC5}" srcOrd="1" destOrd="0" presId="urn:microsoft.com/office/officeart/2005/8/layout/cycle8"/>
    <dgm:cxn modelId="{A47D05B7-68F1-47AE-B441-21F0CF7E2EE2}" type="presParOf" srcId="{8134B608-0AE6-4CC0-B276-57BD8EDD2D8B}" destId="{83CB2F57-C63A-4C4E-8FE4-DD57954D2DFA}" srcOrd="2" destOrd="0" presId="urn:microsoft.com/office/officeart/2005/8/layout/cycle8"/>
    <dgm:cxn modelId="{9FC22725-E86A-4626-9107-EB0C579C2A3F}" type="presParOf" srcId="{8134B608-0AE6-4CC0-B276-57BD8EDD2D8B}" destId="{4D335B9E-BD2F-4CD3-ABE3-96D68652605E}" srcOrd="3" destOrd="0" presId="urn:microsoft.com/office/officeart/2005/8/layout/cycle8"/>
    <dgm:cxn modelId="{67E3940D-E9C7-4E69-9493-03A1E1C1F61C}" type="presParOf" srcId="{8134B608-0AE6-4CC0-B276-57BD8EDD2D8B}" destId="{35A7EE20-366C-4C8B-9D7C-15AC60CCA666}" srcOrd="4" destOrd="0" presId="urn:microsoft.com/office/officeart/2005/8/layout/cycle8"/>
    <dgm:cxn modelId="{22AD43EE-A47D-499E-90F3-E16C0260D184}" type="presParOf" srcId="{8134B608-0AE6-4CC0-B276-57BD8EDD2D8B}" destId="{C059DCE6-DEDF-45B0-9B12-8370499AD7FE}" srcOrd="5" destOrd="0" presId="urn:microsoft.com/office/officeart/2005/8/layout/cycle8"/>
    <dgm:cxn modelId="{2393B26D-E683-442B-8818-59FC84B1CC0E}" type="presParOf" srcId="{8134B608-0AE6-4CC0-B276-57BD8EDD2D8B}" destId="{3CD13904-9D6A-4628-BBD0-1187573B6780}" srcOrd="6" destOrd="0" presId="urn:microsoft.com/office/officeart/2005/8/layout/cycle8"/>
    <dgm:cxn modelId="{B1D7C487-DB2D-4F8A-9246-81D1ABEE7AED}" type="presParOf" srcId="{8134B608-0AE6-4CC0-B276-57BD8EDD2D8B}" destId="{AC5603BD-3DBA-451D-8C3C-6B6CDD6C5F28}" srcOrd="7" destOrd="0" presId="urn:microsoft.com/office/officeart/2005/8/layout/cycle8"/>
    <dgm:cxn modelId="{F3EAC55F-5ED9-4BA9-9D89-1F7A21F3B7E3}" type="presParOf" srcId="{8134B608-0AE6-4CC0-B276-57BD8EDD2D8B}" destId="{A7953C37-C401-4B15-B9C0-EDC83D69D443}" srcOrd="8" destOrd="0" presId="urn:microsoft.com/office/officeart/2005/8/layout/cycle8"/>
    <dgm:cxn modelId="{2E55942B-F0F0-4F3E-AD70-8069120EEE15}" type="presParOf" srcId="{8134B608-0AE6-4CC0-B276-57BD8EDD2D8B}" destId="{C99DCED0-D564-4D2F-BEA9-803DB19DBD94}" srcOrd="9" destOrd="0" presId="urn:microsoft.com/office/officeart/2005/8/layout/cycle8"/>
    <dgm:cxn modelId="{4C838D7C-ADA4-4E6D-84E2-2F13527D6685}" type="presParOf" srcId="{8134B608-0AE6-4CC0-B276-57BD8EDD2D8B}" destId="{9CB8974C-2A4D-4007-BAA6-A51F0B9E78F1}" srcOrd="10" destOrd="0" presId="urn:microsoft.com/office/officeart/2005/8/layout/cycle8"/>
    <dgm:cxn modelId="{59BBED4F-17D5-4A2F-9DD2-65376ED7707C}" type="presParOf" srcId="{8134B608-0AE6-4CC0-B276-57BD8EDD2D8B}" destId="{90A51D76-BA76-4910-9DDB-A8E77C037E45}" srcOrd="11" destOrd="0" presId="urn:microsoft.com/office/officeart/2005/8/layout/cycle8"/>
    <dgm:cxn modelId="{5B879BA9-C982-4170-90FC-AF27AA967AD6}" type="presParOf" srcId="{8134B608-0AE6-4CC0-B276-57BD8EDD2D8B}" destId="{E58A127E-98F4-4019-BFA5-20ED070E7B60}" srcOrd="12" destOrd="0" presId="urn:microsoft.com/office/officeart/2005/8/layout/cycle8"/>
    <dgm:cxn modelId="{B0124975-0BD0-45E3-865E-F81061F2E395}" type="presParOf" srcId="{8134B608-0AE6-4CC0-B276-57BD8EDD2D8B}" destId="{E271354B-A86C-436A-9FCA-A234B23EAFFF}" srcOrd="13" destOrd="0" presId="urn:microsoft.com/office/officeart/2005/8/layout/cycle8"/>
    <dgm:cxn modelId="{FAA839AD-CF91-4EC6-9AAE-1628627935C3}" type="presParOf" srcId="{8134B608-0AE6-4CC0-B276-57BD8EDD2D8B}" destId="{26FA7478-68C8-4AFD-8972-76FFF43D0846}" srcOrd="14" destOrd="0" presId="urn:microsoft.com/office/officeart/2005/8/layout/cycle8"/>
  </dgm:cxnLst>
  <dgm:bg/>
  <dgm:whole/>
</dgm:dataModel>
</file>

<file path=ppt/diagrams/data6.xml><?xml version="1.0" encoding="utf-8"?>
<dgm:dataModel xmlns:dgm="http://schemas.openxmlformats.org/drawingml/2006/diagram" xmlns:a="http://schemas.openxmlformats.org/drawingml/2006/main">
  <dgm:ptLst>
    <dgm:pt modelId="{68FF4A0C-D0D7-4683-BDE1-6033AB145BA8}" type="doc">
      <dgm:prSet loTypeId="urn:microsoft.com/office/officeart/2005/8/layout/venn1" loCatId="relationship" qsTypeId="urn:microsoft.com/office/officeart/2005/8/quickstyle/simple3" qsCatId="simple" csTypeId="urn:microsoft.com/office/officeart/2005/8/colors/accent1_1" csCatId="accent1" phldr="1"/>
      <dgm:spPr/>
    </dgm:pt>
    <dgm:pt modelId="{C02C63AD-4760-40EC-A7DB-E527D83E96A6}">
      <dgm:prSet phldrT="[文本]" custT="1"/>
      <dgm:spPr>
        <a:effectLst>
          <a:glow rad="228600">
            <a:schemeClr val="accent5">
              <a:satMod val="175000"/>
              <a:alpha val="40000"/>
            </a:schemeClr>
          </a:glow>
        </a:effectLst>
      </dgm:spPr>
      <dgm:t>
        <a:bodyPr/>
        <a:lstStyle/>
        <a:p>
          <a:r>
            <a:rPr lang="zh-CN" altLang="en-US" sz="2800" dirty="0" smtClean="0">
              <a:effectLst>
                <a:glow rad="228600">
                  <a:schemeClr val="accent5">
                    <a:satMod val="175000"/>
                    <a:alpha val="40000"/>
                  </a:schemeClr>
                </a:glow>
              </a:effectLst>
              <a:latin typeface="华文楷体" pitchFamily="2" charset="-122"/>
              <a:ea typeface="华文楷体" pitchFamily="2" charset="-122"/>
            </a:rPr>
            <a:t>开源硬件</a:t>
          </a:r>
          <a:endParaRPr lang="zh-CN" altLang="en-US" sz="2800" dirty="0">
            <a:effectLst>
              <a:glow rad="228600">
                <a:schemeClr val="accent5">
                  <a:satMod val="175000"/>
                  <a:alpha val="40000"/>
                </a:schemeClr>
              </a:glow>
            </a:effectLst>
            <a:latin typeface="华文楷体" pitchFamily="2" charset="-122"/>
            <a:ea typeface="华文楷体" pitchFamily="2" charset="-122"/>
          </a:endParaRPr>
        </a:p>
      </dgm:t>
    </dgm:pt>
    <dgm:pt modelId="{E8BB9E2E-5A98-4F7E-A06A-E213D50D6FFE}" type="parTrans" cxnId="{75039668-E8BD-4728-9E19-B05DFA730749}">
      <dgm:prSet/>
      <dgm:spPr/>
      <dgm:t>
        <a:bodyPr/>
        <a:lstStyle/>
        <a:p>
          <a:endParaRPr lang="zh-CN" altLang="en-US"/>
        </a:p>
      </dgm:t>
    </dgm:pt>
    <dgm:pt modelId="{C95DEEDA-0C62-41A3-A3F2-ECE1D7B3E040}" type="sibTrans" cxnId="{75039668-E8BD-4728-9E19-B05DFA730749}">
      <dgm:prSet/>
      <dgm:spPr/>
      <dgm:t>
        <a:bodyPr/>
        <a:lstStyle/>
        <a:p>
          <a:endParaRPr lang="zh-CN" altLang="en-US"/>
        </a:p>
      </dgm:t>
    </dgm:pt>
    <dgm:pt modelId="{6B864A3C-B1CD-4CAA-A23C-F142AA58BA48}">
      <dgm:prSet phldrT="[文本]" custT="1"/>
      <dgm:spPr>
        <a:effectLst>
          <a:glow rad="228600">
            <a:schemeClr val="accent2">
              <a:satMod val="175000"/>
              <a:alpha val="40000"/>
            </a:schemeClr>
          </a:glow>
        </a:effectLst>
      </dgm:spPr>
      <dgm:t>
        <a:bodyPr/>
        <a:lstStyle/>
        <a:p>
          <a:r>
            <a:rPr lang="zh-CN" altLang="en-US" sz="2800" dirty="0" smtClean="0">
              <a:effectLst>
                <a:glow rad="228600">
                  <a:schemeClr val="accent2">
                    <a:satMod val="175000"/>
                    <a:alpha val="40000"/>
                  </a:schemeClr>
                </a:glow>
              </a:effectLst>
              <a:latin typeface="华文楷体" pitchFamily="2" charset="-122"/>
              <a:ea typeface="华文楷体" pitchFamily="2" charset="-122"/>
            </a:rPr>
            <a:t>知识共享</a:t>
          </a:r>
          <a:endParaRPr lang="zh-CN" altLang="en-US" sz="2800" dirty="0">
            <a:effectLst>
              <a:glow rad="228600">
                <a:schemeClr val="accent2">
                  <a:satMod val="175000"/>
                  <a:alpha val="40000"/>
                </a:schemeClr>
              </a:glow>
            </a:effectLst>
            <a:latin typeface="华文楷体" pitchFamily="2" charset="-122"/>
            <a:ea typeface="华文楷体" pitchFamily="2" charset="-122"/>
          </a:endParaRPr>
        </a:p>
      </dgm:t>
    </dgm:pt>
    <dgm:pt modelId="{B07C3713-CC7C-482E-AFFB-0DF025D97D56}" type="parTrans" cxnId="{C543E439-0B8C-4182-A27B-E483A3FEE33D}">
      <dgm:prSet/>
      <dgm:spPr/>
      <dgm:t>
        <a:bodyPr/>
        <a:lstStyle/>
        <a:p>
          <a:endParaRPr lang="zh-CN" altLang="en-US"/>
        </a:p>
      </dgm:t>
    </dgm:pt>
    <dgm:pt modelId="{46FDF603-B011-48B3-BC59-39D840ADE555}" type="sibTrans" cxnId="{C543E439-0B8C-4182-A27B-E483A3FEE33D}">
      <dgm:prSet/>
      <dgm:spPr/>
      <dgm:t>
        <a:bodyPr/>
        <a:lstStyle/>
        <a:p>
          <a:endParaRPr lang="zh-CN" altLang="en-US"/>
        </a:p>
      </dgm:t>
    </dgm:pt>
    <dgm:pt modelId="{D1FC0A70-B032-41B4-A6D2-E5D9E6322C9A}">
      <dgm:prSet phldrT="[文本]" custT="1"/>
      <dgm:spPr>
        <a:effectLst>
          <a:glow rad="228600">
            <a:schemeClr val="accent6">
              <a:satMod val="175000"/>
              <a:alpha val="40000"/>
            </a:schemeClr>
          </a:glow>
        </a:effectLst>
      </dgm:spPr>
      <dgm:t>
        <a:bodyPr/>
        <a:lstStyle/>
        <a:p>
          <a:r>
            <a:rPr lang="zh-CN" altLang="en-US" sz="2800" dirty="0" smtClean="0">
              <a:effectLst>
                <a:glow rad="228600">
                  <a:schemeClr val="accent6">
                    <a:satMod val="175000"/>
                    <a:alpha val="40000"/>
                  </a:schemeClr>
                </a:glow>
              </a:effectLst>
              <a:latin typeface="华文楷体" pitchFamily="2" charset="-122"/>
              <a:ea typeface="华文楷体" pitchFamily="2" charset="-122"/>
            </a:rPr>
            <a:t>开源软件</a:t>
          </a:r>
          <a:endParaRPr lang="zh-CN" altLang="en-US" sz="2800" dirty="0">
            <a:effectLst>
              <a:glow rad="228600">
                <a:schemeClr val="accent6">
                  <a:satMod val="175000"/>
                  <a:alpha val="40000"/>
                </a:schemeClr>
              </a:glow>
            </a:effectLst>
            <a:latin typeface="华文楷体" pitchFamily="2" charset="-122"/>
            <a:ea typeface="华文楷体" pitchFamily="2" charset="-122"/>
          </a:endParaRPr>
        </a:p>
      </dgm:t>
    </dgm:pt>
    <dgm:pt modelId="{7A76BF75-64F3-4CE6-B20C-9604A882F6B1}" type="parTrans" cxnId="{D99B6A75-CC6D-4391-AC3C-897264A3B3DE}">
      <dgm:prSet/>
      <dgm:spPr/>
      <dgm:t>
        <a:bodyPr/>
        <a:lstStyle/>
        <a:p>
          <a:endParaRPr lang="zh-CN" altLang="en-US"/>
        </a:p>
      </dgm:t>
    </dgm:pt>
    <dgm:pt modelId="{F1E5718D-A04B-44EC-94F3-891785FAAFD4}" type="sibTrans" cxnId="{D99B6A75-CC6D-4391-AC3C-897264A3B3DE}">
      <dgm:prSet/>
      <dgm:spPr/>
      <dgm:t>
        <a:bodyPr/>
        <a:lstStyle/>
        <a:p>
          <a:endParaRPr lang="zh-CN" altLang="en-US"/>
        </a:p>
      </dgm:t>
    </dgm:pt>
    <dgm:pt modelId="{52FE90AD-981C-4323-B4CE-46F8560E1492}" type="pres">
      <dgm:prSet presAssocID="{68FF4A0C-D0D7-4683-BDE1-6033AB145BA8}" presName="compositeShape" presStyleCnt="0">
        <dgm:presLayoutVars>
          <dgm:chMax val="7"/>
          <dgm:dir/>
          <dgm:resizeHandles val="exact"/>
        </dgm:presLayoutVars>
      </dgm:prSet>
      <dgm:spPr/>
    </dgm:pt>
    <dgm:pt modelId="{2FD99F75-B12B-4985-972E-05690EB6BD5C}" type="pres">
      <dgm:prSet presAssocID="{C02C63AD-4760-40EC-A7DB-E527D83E96A6}" presName="circ1" presStyleLbl="vennNode1" presStyleIdx="0" presStyleCnt="3"/>
      <dgm:spPr/>
      <dgm:t>
        <a:bodyPr/>
        <a:lstStyle/>
        <a:p>
          <a:endParaRPr lang="zh-CN" altLang="en-US"/>
        </a:p>
      </dgm:t>
    </dgm:pt>
    <dgm:pt modelId="{157355B6-2263-4F86-A35E-15949075CEA4}" type="pres">
      <dgm:prSet presAssocID="{C02C63AD-4760-40EC-A7DB-E527D83E96A6}" presName="circ1Tx" presStyleLbl="revTx" presStyleIdx="0" presStyleCnt="0">
        <dgm:presLayoutVars>
          <dgm:chMax val="0"/>
          <dgm:chPref val="0"/>
          <dgm:bulletEnabled val="1"/>
        </dgm:presLayoutVars>
      </dgm:prSet>
      <dgm:spPr/>
      <dgm:t>
        <a:bodyPr/>
        <a:lstStyle/>
        <a:p>
          <a:endParaRPr lang="zh-CN" altLang="en-US"/>
        </a:p>
      </dgm:t>
    </dgm:pt>
    <dgm:pt modelId="{9543AA1F-06A3-4FF3-AA46-E7CCD7173DCB}" type="pres">
      <dgm:prSet presAssocID="{6B864A3C-B1CD-4CAA-A23C-F142AA58BA48}" presName="circ2" presStyleLbl="vennNode1" presStyleIdx="1" presStyleCnt="3"/>
      <dgm:spPr/>
      <dgm:t>
        <a:bodyPr/>
        <a:lstStyle/>
        <a:p>
          <a:endParaRPr lang="zh-CN" altLang="en-US"/>
        </a:p>
      </dgm:t>
    </dgm:pt>
    <dgm:pt modelId="{7818A0AD-2293-4B33-8D0F-880A63879ACE}" type="pres">
      <dgm:prSet presAssocID="{6B864A3C-B1CD-4CAA-A23C-F142AA58BA48}" presName="circ2Tx" presStyleLbl="revTx" presStyleIdx="0" presStyleCnt="0">
        <dgm:presLayoutVars>
          <dgm:chMax val="0"/>
          <dgm:chPref val="0"/>
          <dgm:bulletEnabled val="1"/>
        </dgm:presLayoutVars>
      </dgm:prSet>
      <dgm:spPr/>
      <dgm:t>
        <a:bodyPr/>
        <a:lstStyle/>
        <a:p>
          <a:endParaRPr lang="zh-CN" altLang="en-US"/>
        </a:p>
      </dgm:t>
    </dgm:pt>
    <dgm:pt modelId="{C72D1D5C-0CA1-4050-90F4-3484D055A6D1}" type="pres">
      <dgm:prSet presAssocID="{D1FC0A70-B032-41B4-A6D2-E5D9E6322C9A}" presName="circ3" presStyleLbl="vennNode1" presStyleIdx="2" presStyleCnt="3"/>
      <dgm:spPr/>
      <dgm:t>
        <a:bodyPr/>
        <a:lstStyle/>
        <a:p>
          <a:endParaRPr lang="zh-CN" altLang="en-US"/>
        </a:p>
      </dgm:t>
    </dgm:pt>
    <dgm:pt modelId="{B8D512FB-1E2B-4ED6-B5CA-7AA23550F72F}" type="pres">
      <dgm:prSet presAssocID="{D1FC0A70-B032-41B4-A6D2-E5D9E6322C9A}" presName="circ3Tx" presStyleLbl="revTx" presStyleIdx="0" presStyleCnt="0">
        <dgm:presLayoutVars>
          <dgm:chMax val="0"/>
          <dgm:chPref val="0"/>
          <dgm:bulletEnabled val="1"/>
        </dgm:presLayoutVars>
      </dgm:prSet>
      <dgm:spPr/>
      <dgm:t>
        <a:bodyPr/>
        <a:lstStyle/>
        <a:p>
          <a:endParaRPr lang="zh-CN" altLang="en-US"/>
        </a:p>
      </dgm:t>
    </dgm:pt>
  </dgm:ptLst>
  <dgm:cxnLst>
    <dgm:cxn modelId="{8CC3523F-11E9-45E7-BEBE-23F6A21A991C}" type="presOf" srcId="{C02C63AD-4760-40EC-A7DB-E527D83E96A6}" destId="{2FD99F75-B12B-4985-972E-05690EB6BD5C}" srcOrd="0" destOrd="0" presId="urn:microsoft.com/office/officeart/2005/8/layout/venn1"/>
    <dgm:cxn modelId="{D99B6A75-CC6D-4391-AC3C-897264A3B3DE}" srcId="{68FF4A0C-D0D7-4683-BDE1-6033AB145BA8}" destId="{D1FC0A70-B032-41B4-A6D2-E5D9E6322C9A}" srcOrd="2" destOrd="0" parTransId="{7A76BF75-64F3-4CE6-B20C-9604A882F6B1}" sibTransId="{F1E5718D-A04B-44EC-94F3-891785FAAFD4}"/>
    <dgm:cxn modelId="{D3EEFC85-849B-4CA5-A903-2C7C483D4A3F}" type="presOf" srcId="{D1FC0A70-B032-41B4-A6D2-E5D9E6322C9A}" destId="{B8D512FB-1E2B-4ED6-B5CA-7AA23550F72F}" srcOrd="1" destOrd="0" presId="urn:microsoft.com/office/officeart/2005/8/layout/venn1"/>
    <dgm:cxn modelId="{75039668-E8BD-4728-9E19-B05DFA730749}" srcId="{68FF4A0C-D0D7-4683-BDE1-6033AB145BA8}" destId="{C02C63AD-4760-40EC-A7DB-E527D83E96A6}" srcOrd="0" destOrd="0" parTransId="{E8BB9E2E-5A98-4F7E-A06A-E213D50D6FFE}" sibTransId="{C95DEEDA-0C62-41A3-A3F2-ECE1D7B3E040}"/>
    <dgm:cxn modelId="{3DAE0D4A-9C0F-48E9-A727-1C450FB0D27E}" type="presOf" srcId="{C02C63AD-4760-40EC-A7DB-E527D83E96A6}" destId="{157355B6-2263-4F86-A35E-15949075CEA4}" srcOrd="1" destOrd="0" presId="urn:microsoft.com/office/officeart/2005/8/layout/venn1"/>
    <dgm:cxn modelId="{4B9530B9-9F9B-4E0C-A799-A1C64FAAC4B0}" type="presOf" srcId="{68FF4A0C-D0D7-4683-BDE1-6033AB145BA8}" destId="{52FE90AD-981C-4323-B4CE-46F8560E1492}" srcOrd="0" destOrd="0" presId="urn:microsoft.com/office/officeart/2005/8/layout/venn1"/>
    <dgm:cxn modelId="{C543E439-0B8C-4182-A27B-E483A3FEE33D}" srcId="{68FF4A0C-D0D7-4683-BDE1-6033AB145BA8}" destId="{6B864A3C-B1CD-4CAA-A23C-F142AA58BA48}" srcOrd="1" destOrd="0" parTransId="{B07C3713-CC7C-482E-AFFB-0DF025D97D56}" sibTransId="{46FDF603-B011-48B3-BC59-39D840ADE555}"/>
    <dgm:cxn modelId="{4EEE3B7B-C8FD-49F6-AF2B-42670E5059EA}" type="presOf" srcId="{D1FC0A70-B032-41B4-A6D2-E5D9E6322C9A}" destId="{C72D1D5C-0CA1-4050-90F4-3484D055A6D1}" srcOrd="0" destOrd="0" presId="urn:microsoft.com/office/officeart/2005/8/layout/venn1"/>
    <dgm:cxn modelId="{112CDF22-069A-4075-8EA0-26AFE28D404D}" type="presOf" srcId="{6B864A3C-B1CD-4CAA-A23C-F142AA58BA48}" destId="{9543AA1F-06A3-4FF3-AA46-E7CCD7173DCB}" srcOrd="0" destOrd="0" presId="urn:microsoft.com/office/officeart/2005/8/layout/venn1"/>
    <dgm:cxn modelId="{4A505AFE-F7AA-439C-AAE7-F495E6249056}" type="presOf" srcId="{6B864A3C-B1CD-4CAA-A23C-F142AA58BA48}" destId="{7818A0AD-2293-4B33-8D0F-880A63879ACE}" srcOrd="1" destOrd="0" presId="urn:microsoft.com/office/officeart/2005/8/layout/venn1"/>
    <dgm:cxn modelId="{944240B4-966C-4281-A1C7-3D7793D57405}" type="presParOf" srcId="{52FE90AD-981C-4323-B4CE-46F8560E1492}" destId="{2FD99F75-B12B-4985-972E-05690EB6BD5C}" srcOrd="0" destOrd="0" presId="urn:microsoft.com/office/officeart/2005/8/layout/venn1"/>
    <dgm:cxn modelId="{69E2A0BB-6D65-4A05-A3BC-B14C3FE0F62A}" type="presParOf" srcId="{52FE90AD-981C-4323-B4CE-46F8560E1492}" destId="{157355B6-2263-4F86-A35E-15949075CEA4}" srcOrd="1" destOrd="0" presId="urn:microsoft.com/office/officeart/2005/8/layout/venn1"/>
    <dgm:cxn modelId="{39507F10-B486-4438-B485-7801A18DD50F}" type="presParOf" srcId="{52FE90AD-981C-4323-B4CE-46F8560E1492}" destId="{9543AA1F-06A3-4FF3-AA46-E7CCD7173DCB}" srcOrd="2" destOrd="0" presId="urn:microsoft.com/office/officeart/2005/8/layout/venn1"/>
    <dgm:cxn modelId="{86226BE0-22CB-43B5-AA73-6A58B75BB2EA}" type="presParOf" srcId="{52FE90AD-981C-4323-B4CE-46F8560E1492}" destId="{7818A0AD-2293-4B33-8D0F-880A63879ACE}" srcOrd="3" destOrd="0" presId="urn:microsoft.com/office/officeart/2005/8/layout/venn1"/>
    <dgm:cxn modelId="{C55435FE-E471-4CB5-AB53-58BE44803EE9}" type="presParOf" srcId="{52FE90AD-981C-4323-B4CE-46F8560E1492}" destId="{C72D1D5C-0CA1-4050-90F4-3484D055A6D1}" srcOrd="4" destOrd="0" presId="urn:microsoft.com/office/officeart/2005/8/layout/venn1"/>
    <dgm:cxn modelId="{5A195ECE-D09B-4A9E-99D7-1AD9FAB776DD}" type="presParOf" srcId="{52FE90AD-981C-4323-B4CE-46F8560E1492}" destId="{B8D512FB-1E2B-4ED6-B5CA-7AA23550F72F}" srcOrd="5" destOrd="0" presId="urn:microsoft.com/office/officeart/2005/8/layout/venn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3F53-5F59-4049-A78B-26DB754E66AF}">
      <dsp:nvSpPr>
        <dsp:cNvPr id="0" name=""/>
        <dsp:cNvSpPr/>
      </dsp:nvSpPr>
      <dsp:spPr>
        <a:xfrm>
          <a:off x="4462" y="213001"/>
          <a:ext cx="2029000" cy="9509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kern="1200" dirty="0" smtClean="0"/>
            <a:t>文化传统</a:t>
          </a:r>
          <a:endParaRPr lang="zh-CN" altLang="en-US" sz="2400" kern="1200" dirty="0"/>
        </a:p>
      </dsp:txBody>
      <dsp:txXfrm>
        <a:off x="4462" y="213001"/>
        <a:ext cx="2029000" cy="633987"/>
      </dsp:txXfrm>
    </dsp:sp>
    <dsp:sp modelId="{4A58EC44-131B-4D13-94F1-194F430976AB}">
      <dsp:nvSpPr>
        <dsp:cNvPr id="0" name=""/>
        <dsp:cNvSpPr/>
      </dsp:nvSpPr>
      <dsp:spPr>
        <a:xfrm>
          <a:off x="420040" y="846989"/>
          <a:ext cx="2029000" cy="27129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altLang="zh-CN" sz="1200" kern="1200" dirty="0" smtClean="0"/>
            <a:t>20</a:t>
          </a:r>
          <a:r>
            <a:rPr lang="zh-CN" altLang="en-US" sz="1200" kern="1200" dirty="0" smtClean="0"/>
            <a:t>世纪初，“火腿族”   </a:t>
          </a:r>
          <a:r>
            <a:rPr lang="en-US" altLang="zh-CN" sz="1200" kern="1200" dirty="0" smtClean="0"/>
            <a:t>Ham Radio Community</a:t>
          </a:r>
          <a:r>
            <a:rPr lang="zh-CN" altLang="en-US" sz="1200" kern="1200" dirty="0" smtClean="0"/>
            <a:t>（业余无线电社区）</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计算机发展早期软件依附于硬件</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t>1955</a:t>
          </a:r>
          <a:r>
            <a:rPr lang="zh-CN" altLang="en-US" sz="1200" kern="1200" dirty="0" smtClean="0"/>
            <a:t>，计算机用户俱乐部</a:t>
          </a:r>
          <a:r>
            <a:rPr lang="en-US" altLang="zh-CN" sz="1200" kern="1200" dirty="0" smtClean="0"/>
            <a:t>Share</a:t>
          </a:r>
          <a:r>
            <a:rPr lang="zh-CN" altLang="en-US" sz="1200" kern="1200" dirty="0" smtClean="0"/>
            <a:t>，</a:t>
          </a:r>
          <a:r>
            <a:rPr lang="en-US" altLang="zh-CN" sz="1200" kern="1200" dirty="0" smtClean="0"/>
            <a:t>IBM</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t>1975</a:t>
          </a:r>
          <a:r>
            <a:rPr lang="zh-CN" altLang="en-US" sz="1200" kern="1200" dirty="0" smtClean="0"/>
            <a:t>，</a:t>
          </a:r>
          <a:r>
            <a:rPr lang="en-US" altLang="zh-CN" sz="1200" kern="1200" dirty="0" smtClean="0"/>
            <a:t>Homebrew Computer Club</a:t>
          </a:r>
          <a:r>
            <a:rPr lang="zh-CN" altLang="en-US" sz="1200" kern="1200" dirty="0" smtClean="0"/>
            <a:t>，</a:t>
          </a:r>
          <a:r>
            <a:rPr lang="en-US" altLang="en-US" sz="1200" kern="1200" dirty="0" smtClean="0"/>
            <a:t>Silicon Valley</a:t>
          </a:r>
          <a:r>
            <a:rPr lang="zh-CN" altLang="en-US" sz="1200" kern="1200" dirty="0" smtClean="0"/>
            <a:t>，</a:t>
          </a:r>
          <a:r>
            <a:rPr lang="en-US" sz="1200" kern="1200" dirty="0" smtClean="0"/>
            <a:t>Wozniak</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免费学习协作、黑客</a:t>
          </a:r>
          <a:endParaRPr lang="zh-CN" altLang="en-US" sz="1200" kern="1200" dirty="0"/>
        </a:p>
      </dsp:txBody>
      <dsp:txXfrm>
        <a:off x="479467" y="906416"/>
        <a:ext cx="1910146" cy="2594083"/>
      </dsp:txXfrm>
    </dsp:sp>
    <dsp:sp modelId="{6F17AFF3-6431-4D74-8532-16DE7E8ABA69}">
      <dsp:nvSpPr>
        <dsp:cNvPr id="0" name=""/>
        <dsp:cNvSpPr/>
      </dsp:nvSpPr>
      <dsp:spPr>
        <a:xfrm>
          <a:off x="2341051" y="277414"/>
          <a:ext cx="652088" cy="5051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341051" y="378446"/>
        <a:ext cx="500539" cy="303098"/>
      </dsp:txXfrm>
    </dsp:sp>
    <dsp:sp modelId="{E467B350-6B9F-40D6-B11E-2519BA3244C5}">
      <dsp:nvSpPr>
        <dsp:cNvPr id="0" name=""/>
        <dsp:cNvSpPr/>
      </dsp:nvSpPr>
      <dsp:spPr>
        <a:xfrm>
          <a:off x="3263818" y="213001"/>
          <a:ext cx="2029000" cy="9509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kern="1200" dirty="0" smtClean="0"/>
            <a:t>自由软件</a:t>
          </a:r>
          <a:endParaRPr lang="zh-CN" altLang="en-US" sz="2400" kern="1200" dirty="0"/>
        </a:p>
      </dsp:txBody>
      <dsp:txXfrm>
        <a:off x="3263818" y="213001"/>
        <a:ext cx="2029000" cy="633987"/>
      </dsp:txXfrm>
    </dsp:sp>
    <dsp:sp modelId="{4A79B28B-5391-4ABB-971F-19E3F5DF90A2}">
      <dsp:nvSpPr>
        <dsp:cNvPr id="0" name=""/>
        <dsp:cNvSpPr/>
      </dsp:nvSpPr>
      <dsp:spPr>
        <a:xfrm>
          <a:off x="3679397" y="846989"/>
          <a:ext cx="2029000" cy="27129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Richard  Stallman</a:t>
          </a:r>
          <a:r>
            <a:rPr lang="zh-CN" altLang="en-US" sz="1300" kern="1200" dirty="0" smtClean="0"/>
            <a:t>，</a:t>
          </a:r>
          <a:r>
            <a:rPr lang="en-US" altLang="zh-CN" sz="1300" kern="1200" dirty="0" smtClean="0"/>
            <a:t>MIT</a:t>
          </a:r>
          <a:r>
            <a:rPr lang="zh-CN" altLang="en-US" sz="1300" kern="1200" dirty="0" smtClean="0"/>
            <a:t>，</a:t>
          </a:r>
          <a:r>
            <a:rPr lang="en-US" altLang="zh-CN" sz="1300" kern="1200" dirty="0" smtClean="0"/>
            <a:t>Free Software</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1983</a:t>
          </a:r>
          <a:r>
            <a:rPr lang="zh-CN" altLang="en-US" sz="1300" kern="1200" dirty="0" smtClean="0"/>
            <a:t>，自由软件集体协作项目</a:t>
          </a:r>
          <a:r>
            <a:rPr lang="en-US" altLang="zh-CN" sz="1300" kern="1200" dirty="0" smtClean="0"/>
            <a:t>GNU</a:t>
          </a:r>
          <a:r>
            <a:rPr lang="zh-CN" altLang="en-US" sz="1300" kern="1200" dirty="0" smtClean="0"/>
            <a:t>（</a:t>
          </a:r>
          <a:r>
            <a:rPr lang="en-US" sz="1300" kern="1200" dirty="0" smtClean="0"/>
            <a:t>GNU is Not Unix</a:t>
          </a:r>
          <a:r>
            <a:rPr lang="zh-CN" altLang="en-US" sz="1300" kern="1200" dirty="0" smtClean="0"/>
            <a:t>）</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1985</a:t>
          </a:r>
          <a:r>
            <a:rPr lang="zh-CN" altLang="en-US" sz="1300" kern="1200" dirty="0" smtClean="0"/>
            <a:t>，</a:t>
          </a:r>
          <a:r>
            <a:rPr lang="en-US" altLang="zh-CN" sz="1300" kern="1200" dirty="0" smtClean="0"/>
            <a:t>GNU</a:t>
          </a:r>
          <a:r>
            <a:rPr lang="zh-CN" altLang="en-US" sz="1300" kern="1200" dirty="0" smtClean="0"/>
            <a:t>宣言，</a:t>
          </a:r>
          <a:r>
            <a:rPr lang="en-US" altLang="zh-CN" sz="1300" kern="1200" dirty="0" smtClean="0"/>
            <a:t>FSF</a:t>
          </a:r>
          <a:r>
            <a:rPr lang="zh-CN" altLang="en-US" sz="1300" kern="1200" dirty="0" smtClean="0"/>
            <a:t>基金会</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err="1" smtClean="0"/>
            <a:t>Copyleft</a:t>
          </a:r>
          <a:r>
            <a:rPr lang="zh-CN" altLang="en-US" sz="1300" kern="1200" dirty="0" smtClean="0"/>
            <a:t>，</a:t>
          </a:r>
          <a:r>
            <a:rPr lang="en-US" altLang="zh-CN" sz="1300" kern="1200" dirty="0" smtClean="0"/>
            <a:t>GPL</a:t>
          </a:r>
          <a:r>
            <a:rPr lang="zh-CN" altLang="en-US" sz="1300" kern="1200" dirty="0" smtClean="0"/>
            <a:t>、</a:t>
          </a:r>
          <a:r>
            <a:rPr lang="en-US" altLang="zh-CN" sz="1300" kern="1200" dirty="0" smtClean="0"/>
            <a:t>LGPL</a:t>
          </a:r>
          <a:r>
            <a:rPr lang="zh-CN" altLang="en-US" sz="1300" kern="1200" dirty="0" smtClean="0"/>
            <a:t>、</a:t>
          </a:r>
          <a:r>
            <a:rPr lang="en-US" altLang="zh-CN" sz="1300" kern="1200" dirty="0" smtClean="0"/>
            <a:t>GFDL</a:t>
          </a:r>
          <a:r>
            <a:rPr lang="zh-CN" altLang="en-US" sz="1300" kern="1200" dirty="0" smtClean="0"/>
            <a:t>许可协议</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Linux</a:t>
          </a:r>
          <a:r>
            <a:rPr lang="zh-CN" altLang="en-US" sz="1300" kern="1200" dirty="0" smtClean="0"/>
            <a:t>、</a:t>
          </a:r>
          <a:r>
            <a:rPr lang="en-US" altLang="zh-CN" sz="1300" kern="1200" dirty="0" smtClean="0"/>
            <a:t>CC</a:t>
          </a:r>
          <a:r>
            <a:rPr lang="zh-CN" altLang="en-US" sz="1300" kern="1200" dirty="0" smtClean="0"/>
            <a:t>知识共享</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价值观、权利、严格</a:t>
          </a:r>
          <a:endParaRPr lang="zh-CN" altLang="en-US" sz="1300" kern="1200" dirty="0"/>
        </a:p>
      </dsp:txBody>
      <dsp:txXfrm>
        <a:off x="3738824" y="906416"/>
        <a:ext cx="1910146" cy="2594083"/>
      </dsp:txXfrm>
    </dsp:sp>
    <dsp:sp modelId="{3A2A9238-4F8E-40E5-8A02-41F65A10AB2E}">
      <dsp:nvSpPr>
        <dsp:cNvPr id="0" name=""/>
        <dsp:cNvSpPr/>
      </dsp:nvSpPr>
      <dsp:spPr>
        <a:xfrm>
          <a:off x="5600407" y="277414"/>
          <a:ext cx="652088" cy="505162"/>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5600407" y="378446"/>
        <a:ext cx="500539" cy="303098"/>
      </dsp:txXfrm>
    </dsp:sp>
    <dsp:sp modelId="{561D43FD-CF36-430D-AF2E-E2F687A23B4C}">
      <dsp:nvSpPr>
        <dsp:cNvPr id="0" name=""/>
        <dsp:cNvSpPr/>
      </dsp:nvSpPr>
      <dsp:spPr>
        <a:xfrm>
          <a:off x="6523175" y="213001"/>
          <a:ext cx="2029000" cy="9509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zh-CN" altLang="en-US" sz="2400" kern="1200" dirty="0" smtClean="0"/>
            <a:t>开源软件</a:t>
          </a:r>
          <a:endParaRPr lang="zh-CN" altLang="en-US" sz="2400" kern="1200" dirty="0"/>
        </a:p>
      </dsp:txBody>
      <dsp:txXfrm>
        <a:off x="6523175" y="213001"/>
        <a:ext cx="2029000" cy="633987"/>
      </dsp:txXfrm>
    </dsp:sp>
    <dsp:sp modelId="{A7E43B17-F55D-4AF6-A768-B72AD96F03AF}">
      <dsp:nvSpPr>
        <dsp:cNvPr id="0" name=""/>
        <dsp:cNvSpPr/>
      </dsp:nvSpPr>
      <dsp:spPr>
        <a:xfrm>
          <a:off x="6938753" y="846989"/>
          <a:ext cx="2029000" cy="271293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t>1998</a:t>
          </a:r>
          <a:r>
            <a:rPr lang="zh-CN" altLang="en-US" sz="1300" kern="1200" dirty="0" smtClean="0"/>
            <a:t>，</a:t>
          </a:r>
          <a:r>
            <a:rPr lang="en-US" sz="1300" kern="1200" dirty="0" smtClean="0"/>
            <a:t>Chris Peterson</a:t>
          </a:r>
          <a:r>
            <a:rPr lang="zh-CN" altLang="en-US" sz="1300" kern="1200" dirty="0" smtClean="0"/>
            <a:t>，</a:t>
          </a:r>
          <a:r>
            <a:rPr lang="en-US" sz="1300" kern="1200" dirty="0" smtClean="0"/>
            <a:t>Open Source</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1998</a:t>
          </a:r>
          <a:r>
            <a:rPr lang="zh-CN" altLang="en-US" sz="1300" kern="1200" dirty="0" smtClean="0"/>
            <a:t>，</a:t>
          </a:r>
          <a:r>
            <a:rPr lang="en-US" sz="1300" kern="1200" dirty="0" smtClean="0"/>
            <a:t>Open Source Initiative</a:t>
          </a:r>
          <a:r>
            <a:rPr lang="zh-CN" altLang="en-US" sz="1300" kern="1200" dirty="0" smtClean="0"/>
            <a:t>（</a:t>
          </a:r>
          <a:r>
            <a:rPr lang="en-US" altLang="zh-CN" sz="1300" kern="1200" dirty="0" smtClean="0"/>
            <a:t>OSI</a:t>
          </a:r>
          <a:r>
            <a:rPr lang="zh-CN" altLang="en-US" sz="1300" kern="1200" dirty="0" smtClean="0"/>
            <a:t>），</a:t>
          </a:r>
          <a:r>
            <a:rPr lang="en-US" sz="1300" b="1" kern="1200" dirty="0" smtClean="0"/>
            <a:t>Bruce </a:t>
          </a:r>
          <a:r>
            <a:rPr lang="en-US" sz="1300" b="1" kern="1200" dirty="0" err="1" smtClean="0"/>
            <a:t>Perens</a:t>
          </a:r>
          <a:r>
            <a:rPr lang="zh-CN" altLang="en-US" sz="1300" kern="1200" dirty="0" smtClean="0"/>
            <a:t>、</a:t>
          </a:r>
          <a:r>
            <a:rPr lang="en-US" sz="1300" kern="1200" dirty="0" smtClean="0"/>
            <a:t>Eric Raymond</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2004</a:t>
          </a:r>
          <a:r>
            <a:rPr lang="zh-CN" altLang="en-US" sz="1300" kern="1200" dirty="0" smtClean="0"/>
            <a:t>，中国开源软件推进联盟（</a:t>
          </a:r>
          <a:r>
            <a:rPr lang="en-US" sz="1300" b="0" i="0" kern="1200" dirty="0" smtClean="0"/>
            <a:t>COPU</a:t>
          </a:r>
          <a:r>
            <a:rPr lang="zh-CN" altLang="en-US" sz="1300" kern="1200" dirty="0" smtClean="0"/>
            <a:t>）</a:t>
          </a:r>
          <a:endParaRPr lang="zh-CN" altLang="en-US" sz="1300" kern="1200" dirty="0"/>
        </a:p>
        <a:p>
          <a:pPr marL="114300" lvl="1" indent="-114300" algn="l" defTabSz="577850">
            <a:lnSpc>
              <a:spcPct val="90000"/>
            </a:lnSpc>
            <a:spcBef>
              <a:spcPct val="0"/>
            </a:spcBef>
            <a:spcAft>
              <a:spcPct val="15000"/>
            </a:spcAft>
            <a:buChar char="••"/>
          </a:pPr>
          <a:r>
            <a:rPr lang="en-US" altLang="zh-CN" sz="1300" kern="1200" dirty="0" smtClean="0"/>
            <a:t>2016</a:t>
          </a:r>
          <a:r>
            <a:rPr lang="zh-CN" altLang="en-US" sz="1300" kern="1200" dirty="0" smtClean="0"/>
            <a:t>，开源社加入</a:t>
          </a:r>
          <a:r>
            <a:rPr lang="en-US" altLang="zh-CN" sz="1300" kern="1200" dirty="0" smtClean="0"/>
            <a:t>OSI</a:t>
          </a:r>
          <a:r>
            <a:rPr lang="zh-CN" altLang="en-US" sz="1300" kern="1200" dirty="0" smtClean="0"/>
            <a:t>，中国首个</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实用、技术、宽松</a:t>
          </a:r>
          <a:endParaRPr lang="zh-CN" altLang="en-US" sz="1300" kern="1200" dirty="0"/>
        </a:p>
      </dsp:txBody>
      <dsp:txXfrm>
        <a:off x="6998180" y="906416"/>
        <a:ext cx="1910146" cy="2594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F4FB687C-3C2B-4BC0-A204-30428D9AA5D8}" type="datetimeFigureOut">
              <a:rPr lang="en-US" smtClean="0"/>
              <a:pPr/>
              <a:t>10/11/2016</a:t>
            </a:fld>
            <a:endParaRPr lang="en-US"/>
          </a:p>
        </p:txBody>
      </p:sp>
      <p:sp>
        <p:nvSpPr>
          <p:cNvPr id="4" name="Slide Image Placeholder 3"/>
          <p:cNvSpPr>
            <a:spLocks noGrp="1" noRot="1" noChangeAspect="1"/>
          </p:cNvSpPr>
          <p:nvPr>
            <p:ph type="sldImg" idx="2"/>
          </p:nvPr>
        </p:nvSpPr>
        <p:spPr>
          <a:xfrm>
            <a:off x="1249363"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DD5D6D9D-F7EC-41AF-8570-0413D9A2B55A}" type="slidenum">
              <a:rPr lang="en-US" smtClean="0"/>
              <a:pPr/>
              <a:t>‹#›</a:t>
            </a:fld>
            <a:endParaRPr lang="en-US"/>
          </a:p>
        </p:txBody>
      </p:sp>
    </p:spTree>
    <p:extLst>
      <p:ext uri="{BB962C8B-B14F-4D97-AF65-F5344CB8AC3E}">
        <p14:creationId xmlns="" xmlns:p14="http://schemas.microsoft.com/office/powerpoint/2010/main" val="292461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3" y="987430"/>
            <a:ext cx="4627959" cy="472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65202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422360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3" y="987430"/>
            <a:ext cx="4627959" cy="4721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629841" y="2057400"/>
            <a:ext cx="2949178" cy="365202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189792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43829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3616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79986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917222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959281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4487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98326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2449197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31809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018837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818818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400840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478110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51347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29907646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348863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566326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7848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36636918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12566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463893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218849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3835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986072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17824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49598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8526028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1527912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33801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30205505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6753404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9293324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5914243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9288883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7424808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0723332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7982624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6123624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0389234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91473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7" y="4589468"/>
            <a:ext cx="7823162" cy="1041903"/>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19113223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707713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01047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2369592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591602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3433809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52992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8593107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4833307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370565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53220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2" y="1825625"/>
            <a:ext cx="3820687" cy="385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385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2867457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049639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7608525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21968932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7403551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7001241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3796535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2814548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0790039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6534723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83006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80"/>
            <a:ext cx="3868340" cy="3215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80"/>
            <a:ext cx="3886200" cy="3215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25211988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7318363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7206458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38537610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7677550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1371970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4114989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0014223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1311245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2310670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85331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22784014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1225390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21762241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3412985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40204669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12831887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 xmlns:p14="http://schemas.microsoft.com/office/powerpoint/2010/main" val="32334926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 xmlns:p14="http://schemas.microsoft.com/office/powerpoint/2010/main" val="402883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 xmlns:p14="http://schemas.microsoft.com/office/powerpoint/2010/main" val="653334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10.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image" Target="../media/image6.png"/><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image" Target="../media/image4.png"/><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4.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5.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4.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6.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4.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7.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6.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image" Target="../media/image4.png"/><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6.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4.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9.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6" Type="http://schemas.openxmlformats.org/officeDocument/2006/relationships/image" Target="../media/image6.png"/><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4.png"/><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descr="9.22背景"/>
          <p:cNvPicPr>
            <a:picLocks noChangeAspect="1"/>
          </p:cNvPicPr>
          <p:nvPr userDrawn="1"/>
        </p:nvPicPr>
        <p:blipFill>
          <a:blip r:embed="rId3"/>
          <a:stretch>
            <a:fillRect/>
          </a:stretch>
        </p:blipFill>
        <p:spPr>
          <a:xfrm>
            <a:off x="-3334" y="-1905"/>
            <a:ext cx="9150668" cy="68618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36547245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6" descr="ppt5"/>
          <p:cNvPicPr>
            <a:picLocks noChangeAspect="1" noChangeArrowheads="1"/>
          </p:cNvPicPr>
          <p:nvPr userDrawn="1"/>
        </p:nvPicPr>
        <p:blipFill rotWithShape="1">
          <a:blip r:embed="rId13">
            <a:extLst>
              <a:ext uri="{28A0092B-C50C-407E-A947-70E740481C1C}">
                <a14:useLocalDpi xmlns="" xmlns:a14="http://schemas.microsoft.com/office/drawing/2010/main" val="0"/>
              </a:ext>
            </a:extLst>
          </a:blip>
          <a:srcRect t="20507"/>
          <a:stretch/>
        </p:blipFill>
        <p:spPr bwMode="auto">
          <a:xfrm>
            <a:off x="-7143" y="5776491"/>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30"/>
            <a:ext cx="7886700" cy="37361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pic>
        <p:nvPicPr>
          <p:cNvPr id="9" name="Picture 8"/>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7024092" y="365125"/>
            <a:ext cx="1491258" cy="1325562"/>
          </a:xfrm>
          <a:prstGeom prst="rect">
            <a:avLst/>
          </a:prstGeom>
        </p:spPr>
      </p:pic>
      <p:pic>
        <p:nvPicPr>
          <p:cNvPr id="10" name="Picture 9"/>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269023" y="6055487"/>
            <a:ext cx="990716" cy="445307"/>
          </a:xfrm>
          <a:prstGeom prst="rect">
            <a:avLst/>
          </a:prstGeom>
        </p:spPr>
      </p:pic>
    </p:spTree>
    <p:extLst>
      <p:ext uri="{BB962C8B-B14F-4D97-AF65-F5344CB8AC3E}">
        <p14:creationId xmlns="" xmlns:p14="http://schemas.microsoft.com/office/powerpoint/2010/main" val="556968692"/>
      </p:ext>
    </p:extLst>
  </p:cSld>
  <p:clrMap bg1="lt1" tx1="dk1" bg2="lt2" tx2="dk2" accent1="accent1" accent2="accent2" accent3="accent3" accent4="accent4" accent5="accent5" accent6="accent6" hlink="hlink" folHlink="folHlink"/>
  <p:sldLayoutIdLst>
    <p:sldLayoutId id="2147483653" r:id="rId1"/>
    <p:sldLayoutId id="2147483664"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764381" y="375288"/>
            <a:ext cx="7886700" cy="1325563"/>
          </a:xfrm>
          <a:prstGeom prst="rect">
            <a:avLst/>
          </a:prstGeom>
          <a:noFill/>
          <a:ln w="9525">
            <a:noFill/>
          </a:ln>
        </p:spPr>
        <p:txBody>
          <a:bodyPr lIns="91440" tIns="45720" rIns="91440" bIns="45720" anchor="ctr"/>
          <a:lstStyle/>
          <a:p>
            <a:pPr lvl="0"/>
            <a:r>
              <a:rPr lang="zh-CN" altLang="en-US"/>
              <a:t>单击此处编辑母版标题样式</a:t>
            </a:r>
          </a:p>
        </p:txBody>
      </p:sp>
      <p:sp>
        <p:nvSpPr>
          <p:cNvPr id="2051" name="文本占位符 2"/>
          <p:cNvSpPr>
            <a:spLocks noGrp="1"/>
          </p:cNvSpPr>
          <p:nvPr>
            <p:ph type="body"/>
          </p:nvPr>
        </p:nvSpPr>
        <p:spPr>
          <a:xfrm>
            <a:off x="764381" y="1995805"/>
            <a:ext cx="7886700" cy="3487738"/>
          </a:xfrm>
          <a:prstGeom prst="rect">
            <a:avLst/>
          </a:prstGeom>
          <a:noFill/>
          <a:ln w="9525">
            <a:noFill/>
          </a:ln>
        </p:spPr>
        <p:txBody>
          <a:bodyPr lIns="91440" tIns="45720" rIns="91440" bIns="45720" anchor="t"/>
          <a:lstStyle/>
          <a:p>
            <a:pPr lvl="0" indent="-228594"/>
            <a:endParaRPr lang="zh-CN" altLang="en-US"/>
          </a:p>
        </p:txBody>
      </p:sp>
      <p:pic>
        <p:nvPicPr>
          <p:cNvPr id="5" name="图片 6" descr="ppt5"/>
          <p:cNvPicPr>
            <a:picLocks noChangeAspect="1" noChangeArrowheads="1"/>
          </p:cNvPicPr>
          <p:nvPr userDrawn="1"/>
        </p:nvPicPr>
        <p:blipFill rotWithShape="1">
          <a:blip r:embed="rId3">
            <a:extLst>
              <a:ext uri="{28A0092B-C50C-407E-A947-70E740481C1C}">
                <a14:useLocalDpi xmlns="" xmlns:a14="http://schemas.microsoft.com/office/drawing/2010/main" val="0"/>
              </a:ext>
            </a:extLst>
          </a:blip>
          <a:srcRect t="20507"/>
          <a:stretch/>
        </p:blipFill>
        <p:spPr bwMode="auto">
          <a:xfrm>
            <a:off x="2" y="5698278"/>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269023" y="6055487"/>
            <a:ext cx="990716" cy="445307"/>
          </a:xfrm>
          <a:prstGeom prst="rect">
            <a:avLst/>
          </a:prstGeom>
        </p:spPr>
      </p:pic>
      <p:pic>
        <p:nvPicPr>
          <p:cNvPr id="3" name="Picture 2"/>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7159823" y="375286"/>
            <a:ext cx="1491258" cy="1325562"/>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4228979488"/>
      </p:ext>
    </p:extLst>
  </p:cSld>
  <p:clrMap bg1="lt1" tx1="dk1" bg2="lt2" tx2="dk2" accent1="accent1" accent2="accent2" accent3="accent3" accent4="accent4" accent5="accent5" accent6="accent6" hlink="hlink" folHlink="folHlink"/>
  <p:sldLayoutIdLst>
    <p:sldLayoutId id="2147483692" r:id="rId1"/>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242263195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377193997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245053210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119555879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10/11/2016</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6" descr="ppt5"/>
          <p:cNvPicPr>
            <a:picLocks noChangeAspect="1" noChangeArrowheads="1"/>
          </p:cNvPicPr>
          <p:nvPr userDrawn="1"/>
        </p:nvPicPr>
        <p:blipFill rotWithShape="1">
          <a:blip r:embed="rId14">
            <a:extLst>
              <a:ext uri="{28A0092B-C50C-407E-A947-70E740481C1C}">
                <a14:useLocalDpi xmlns="" xmlns:a14="http://schemas.microsoft.com/office/drawing/2010/main" val="0"/>
              </a:ext>
            </a:extLst>
          </a:blip>
          <a:srcRect t="20507"/>
          <a:stretch/>
        </p:blipFill>
        <p:spPr bwMode="auto">
          <a:xfrm>
            <a:off x="-7143" y="5776493"/>
            <a:ext cx="9151145" cy="1159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78420" y="6061682"/>
            <a:ext cx="1338146" cy="445307"/>
          </a:xfrm>
          <a:prstGeom prst="rect">
            <a:avLst/>
          </a:prstGeom>
        </p:spPr>
      </p:pic>
      <p:pic>
        <p:nvPicPr>
          <p:cNvPr id="10" name="Picture 9"/>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1547" t="8272" r="18201" b="13066"/>
          <a:stretch/>
        </p:blipFill>
        <p:spPr>
          <a:xfrm>
            <a:off x="7311019" y="497994"/>
            <a:ext cx="1204331" cy="1048216"/>
          </a:xfrm>
          <a:prstGeom prst="rect">
            <a:avLst/>
          </a:prstGeom>
        </p:spPr>
      </p:pic>
    </p:spTree>
    <p:extLst>
      <p:ext uri="{BB962C8B-B14F-4D97-AF65-F5344CB8AC3E}">
        <p14:creationId xmlns="" xmlns:p14="http://schemas.microsoft.com/office/powerpoint/2010/main" val="231489597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6.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6.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6.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6.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6.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6.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9.png"/><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6.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6.xml"/><Relationship Id="rId6" Type="http://schemas.openxmlformats.org/officeDocument/2006/relationships/image" Target="../media/image9.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86.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86.xml"/><Relationship Id="rId6" Type="http://schemas.openxmlformats.org/officeDocument/2006/relationships/image" Target="../media/image24.png"/><Relationship Id="rId5" Type="http://schemas.openxmlformats.org/officeDocument/2006/relationships/image" Target="../media/image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8902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87457" y="201355"/>
            <a:ext cx="6904913" cy="958706"/>
          </a:xfrm>
        </p:spPr>
        <p:txBody>
          <a:bodyPr>
            <a:normAutofit/>
          </a:bodyPr>
          <a:lstStyle/>
          <a:p>
            <a:r>
              <a:rPr lang="zh-CN" altLang="en-US" sz="3600" dirty="0" smtClean="0">
                <a:latin typeface="华文行楷" pitchFamily="2" charset="-122"/>
                <a:ea typeface="华文行楷" pitchFamily="2" charset="-122"/>
              </a:rPr>
              <a:t>开源硬件社区：崛起</a:t>
            </a:r>
            <a:endParaRPr lang="zh-CN" altLang="en-US" sz="3600" dirty="0">
              <a:latin typeface="华文行楷" pitchFamily="2" charset="-122"/>
              <a:ea typeface="华文行楷" pitchFamily="2" charset="-122"/>
            </a:endParaRPr>
          </a:p>
        </p:txBody>
      </p:sp>
      <p:graphicFrame>
        <p:nvGraphicFramePr>
          <p:cNvPr id="6" name="图示 5"/>
          <p:cNvGraphicFramePr/>
          <p:nvPr/>
        </p:nvGraphicFramePr>
        <p:xfrm>
          <a:off x="1325512" y="12754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87457" y="201355"/>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en-US" altLang="zh-CN" sz="3600" dirty="0" err="1" smtClean="0">
                <a:latin typeface="Calibri" pitchFamily="34" charset="0"/>
                <a:ea typeface="华文行楷" pitchFamily="2" charset="-122"/>
              </a:rPr>
              <a:t>Arduino</a:t>
            </a:r>
            <a:endParaRPr lang="zh-CN" altLang="en-US" sz="3600" dirty="0">
              <a:latin typeface="Calibri" pitchFamily="34" charset="0"/>
              <a:ea typeface="华文行楷" pitchFamily="2" charset="-122"/>
            </a:endParaRPr>
          </a:p>
        </p:txBody>
      </p:sp>
      <p:sp>
        <p:nvSpPr>
          <p:cNvPr id="4" name="TextBox 3"/>
          <p:cNvSpPr txBox="1"/>
          <p:nvPr/>
        </p:nvSpPr>
        <p:spPr>
          <a:xfrm>
            <a:off x="54592" y="2183640"/>
            <a:ext cx="1487606" cy="646331"/>
          </a:xfrm>
          <a:prstGeom prst="rect">
            <a:avLst/>
          </a:prstGeom>
          <a:noFill/>
        </p:spPr>
        <p:txBody>
          <a:bodyPr wrap="square" rtlCol="0">
            <a:spAutoFit/>
          </a:bodyPr>
          <a:lstStyle/>
          <a:p>
            <a:r>
              <a:rPr lang="en-US" altLang="zh-CN" dirty="0" smtClean="0"/>
              <a:t>2005,</a:t>
            </a:r>
            <a:r>
              <a:rPr lang="en-US" altLang="zh-CN" dirty="0" smtClean="0"/>
              <a:t>Arduino</a:t>
            </a:r>
          </a:p>
          <a:p>
            <a:r>
              <a:rPr lang="en-US" dirty="0" err="1" smtClean="0"/>
              <a:t>Ivrea,Italy</a:t>
            </a:r>
            <a:endParaRPr lang="zh-CN" altLang="en-US" dirty="0" smtClean="0"/>
          </a:p>
        </p:txBody>
      </p:sp>
      <p:sp>
        <p:nvSpPr>
          <p:cNvPr id="5" name="左大括号 4"/>
          <p:cNvSpPr/>
          <p:nvPr/>
        </p:nvSpPr>
        <p:spPr>
          <a:xfrm>
            <a:off x="1337477" y="1733265"/>
            <a:ext cx="450375" cy="158314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856091" y="1555846"/>
            <a:ext cx="2088108" cy="369332"/>
          </a:xfrm>
          <a:prstGeom prst="rect">
            <a:avLst/>
          </a:prstGeom>
          <a:noFill/>
        </p:spPr>
        <p:txBody>
          <a:bodyPr wrap="square" rtlCol="0">
            <a:spAutoFit/>
          </a:bodyPr>
          <a:lstStyle/>
          <a:p>
            <a:r>
              <a:rPr lang="en-US" dirty="0" smtClean="0"/>
              <a:t>2009,</a:t>
            </a:r>
            <a:r>
              <a:rPr lang="en-US" b="1" dirty="0" smtClean="0"/>
              <a:t>Arduino LLC</a:t>
            </a:r>
            <a:endParaRPr lang="en-US" b="1" dirty="0" smtClean="0"/>
          </a:p>
        </p:txBody>
      </p:sp>
      <p:sp>
        <p:nvSpPr>
          <p:cNvPr id="7" name="TextBox 6"/>
          <p:cNvSpPr txBox="1"/>
          <p:nvPr/>
        </p:nvSpPr>
        <p:spPr>
          <a:xfrm>
            <a:off x="1842444" y="3125337"/>
            <a:ext cx="2019868" cy="369332"/>
          </a:xfrm>
          <a:prstGeom prst="rect">
            <a:avLst/>
          </a:prstGeom>
          <a:noFill/>
        </p:spPr>
        <p:txBody>
          <a:bodyPr wrap="square" rtlCol="0">
            <a:spAutoFit/>
          </a:bodyPr>
          <a:lstStyle/>
          <a:p>
            <a:r>
              <a:rPr lang="en-US" dirty="0" smtClean="0"/>
              <a:t>Smart Projects </a:t>
            </a:r>
            <a:r>
              <a:rPr lang="en-US" dirty="0" err="1" smtClean="0"/>
              <a:t>Srl</a:t>
            </a:r>
            <a:endParaRPr lang="en-US" dirty="0" smtClean="0"/>
          </a:p>
        </p:txBody>
      </p:sp>
      <p:cxnSp>
        <p:nvCxnSpPr>
          <p:cNvPr id="9" name="直接箭头连接符 8"/>
          <p:cNvCxnSpPr>
            <a:stCxn id="7" idx="3"/>
          </p:cNvCxnSpPr>
          <p:nvPr/>
        </p:nvCxnSpPr>
        <p:spPr>
          <a:xfrm flipV="1">
            <a:off x="3862312" y="3302758"/>
            <a:ext cx="395785" cy="72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80929" y="3138986"/>
            <a:ext cx="1842446" cy="369332"/>
          </a:xfrm>
          <a:prstGeom prst="rect">
            <a:avLst/>
          </a:prstGeom>
          <a:noFill/>
        </p:spPr>
        <p:txBody>
          <a:bodyPr wrap="square" rtlCol="0">
            <a:spAutoFit/>
          </a:bodyPr>
          <a:lstStyle/>
          <a:p>
            <a:r>
              <a:rPr lang="en-US" dirty="0" smtClean="0"/>
              <a:t>2014,</a:t>
            </a:r>
            <a:r>
              <a:rPr lang="en-US" b="1" dirty="0" smtClean="0"/>
              <a:t>Arduino </a:t>
            </a:r>
            <a:r>
              <a:rPr lang="en-US" b="1" dirty="0" err="1" smtClean="0"/>
              <a:t>Srl</a:t>
            </a:r>
            <a:endParaRPr lang="en-US" b="1" dirty="0" smtClean="0"/>
          </a:p>
        </p:txBody>
      </p:sp>
      <p:sp>
        <p:nvSpPr>
          <p:cNvPr id="12" name="右大括号 11"/>
          <p:cNvSpPr/>
          <p:nvPr/>
        </p:nvSpPr>
        <p:spPr>
          <a:xfrm>
            <a:off x="6428091" y="1678675"/>
            <a:ext cx="382138" cy="1705970"/>
          </a:xfrm>
          <a:prstGeom prst="rightBrace">
            <a:avLst>
              <a:gd name="adj1" fmla="val 8333"/>
              <a:gd name="adj2" fmla="val 508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3807728" y="1419366"/>
            <a:ext cx="2593075" cy="646331"/>
          </a:xfrm>
          <a:prstGeom prst="rect">
            <a:avLst/>
          </a:prstGeom>
          <a:noFill/>
        </p:spPr>
        <p:txBody>
          <a:bodyPr wrap="square" rtlCol="0">
            <a:spAutoFit/>
          </a:bodyPr>
          <a:lstStyle/>
          <a:p>
            <a:r>
              <a:rPr lang="zh-CN" altLang="en-US" dirty="0" smtClean="0"/>
              <a:t>负责开发</a:t>
            </a:r>
            <a:r>
              <a:rPr lang="en-US" altLang="zh-CN" dirty="0" err="1" smtClean="0"/>
              <a:t>Arduino</a:t>
            </a:r>
            <a:r>
              <a:rPr lang="zh-CN" altLang="en-US" dirty="0" smtClean="0"/>
              <a:t>电路板并管理周边的开源</a:t>
            </a:r>
            <a:r>
              <a:rPr lang="zh-CN" altLang="en-US" dirty="0" smtClean="0"/>
              <a:t>社群</a:t>
            </a:r>
            <a:endParaRPr lang="zh-CN" altLang="en-US" dirty="0" smtClean="0"/>
          </a:p>
        </p:txBody>
      </p:sp>
      <p:sp>
        <p:nvSpPr>
          <p:cNvPr id="14" name="TextBox 13"/>
          <p:cNvSpPr txBox="1"/>
          <p:nvPr/>
        </p:nvSpPr>
        <p:spPr>
          <a:xfrm>
            <a:off x="1555847" y="3480179"/>
            <a:ext cx="2470245" cy="646331"/>
          </a:xfrm>
          <a:prstGeom prst="rect">
            <a:avLst/>
          </a:prstGeom>
          <a:noFill/>
        </p:spPr>
        <p:txBody>
          <a:bodyPr wrap="square" rtlCol="0">
            <a:spAutoFit/>
          </a:bodyPr>
          <a:lstStyle/>
          <a:p>
            <a:r>
              <a:rPr lang="zh-CN" altLang="en-US" dirty="0" smtClean="0"/>
              <a:t>在意大利负责生产制造</a:t>
            </a:r>
            <a:r>
              <a:rPr lang="en-US" altLang="zh-CN" dirty="0" err="1" smtClean="0"/>
              <a:t>Arduino</a:t>
            </a:r>
            <a:r>
              <a:rPr lang="zh-CN" altLang="en-US" dirty="0" smtClean="0"/>
              <a:t>开发</a:t>
            </a:r>
            <a:r>
              <a:rPr lang="zh-CN" altLang="en-US" dirty="0" smtClean="0"/>
              <a:t>板</a:t>
            </a:r>
            <a:endParaRPr lang="zh-CN" altLang="en-US" dirty="0" smtClean="0"/>
          </a:p>
        </p:txBody>
      </p:sp>
      <p:sp>
        <p:nvSpPr>
          <p:cNvPr id="15" name="TextBox 14"/>
          <p:cNvSpPr txBox="1"/>
          <p:nvPr/>
        </p:nvSpPr>
        <p:spPr>
          <a:xfrm>
            <a:off x="1978929" y="1910686"/>
            <a:ext cx="1746913" cy="369332"/>
          </a:xfrm>
          <a:prstGeom prst="rect">
            <a:avLst/>
          </a:prstGeom>
          <a:noFill/>
        </p:spPr>
        <p:txBody>
          <a:bodyPr wrap="square" rtlCol="0">
            <a:spAutoFit/>
          </a:bodyPr>
          <a:lstStyle/>
          <a:p>
            <a:r>
              <a:rPr lang="en-US" dirty="0" smtClean="0"/>
              <a:t>arduino.cc</a:t>
            </a:r>
            <a:r>
              <a:rPr lang="zh-CN" altLang="en-US" dirty="0" smtClean="0"/>
              <a:t>网站</a:t>
            </a:r>
            <a:endParaRPr lang="zh-CN" altLang="en-US" dirty="0" smtClean="0"/>
          </a:p>
        </p:txBody>
      </p:sp>
      <p:sp>
        <p:nvSpPr>
          <p:cNvPr id="16" name="TextBox 15"/>
          <p:cNvSpPr txBox="1"/>
          <p:nvPr/>
        </p:nvSpPr>
        <p:spPr>
          <a:xfrm>
            <a:off x="4462821" y="3575713"/>
            <a:ext cx="1746913" cy="369332"/>
          </a:xfrm>
          <a:prstGeom prst="rect">
            <a:avLst/>
          </a:prstGeom>
          <a:noFill/>
        </p:spPr>
        <p:txBody>
          <a:bodyPr wrap="square" rtlCol="0">
            <a:spAutoFit/>
          </a:bodyPr>
          <a:lstStyle/>
          <a:p>
            <a:r>
              <a:rPr lang="en-US" dirty="0" smtClean="0"/>
              <a:t>arduino.org</a:t>
            </a:r>
            <a:r>
              <a:rPr lang="zh-CN" altLang="en-US" dirty="0" smtClean="0"/>
              <a:t>网站</a:t>
            </a:r>
            <a:endParaRPr lang="zh-CN" altLang="en-US" dirty="0" smtClean="0"/>
          </a:p>
        </p:txBody>
      </p:sp>
      <p:pic>
        <p:nvPicPr>
          <p:cNvPr id="17" name="图片 16" descr="genuino.png"/>
          <p:cNvPicPr>
            <a:picLocks noChangeAspect="1"/>
          </p:cNvPicPr>
          <p:nvPr/>
        </p:nvPicPr>
        <p:blipFill>
          <a:blip r:embed="rId2"/>
          <a:stretch>
            <a:fillRect/>
          </a:stretch>
        </p:blipFill>
        <p:spPr>
          <a:xfrm>
            <a:off x="3991509" y="2127771"/>
            <a:ext cx="2225111" cy="888384"/>
          </a:xfrm>
          <a:prstGeom prst="rect">
            <a:avLst/>
          </a:prstGeom>
        </p:spPr>
      </p:pic>
      <p:sp>
        <p:nvSpPr>
          <p:cNvPr id="18" name="TextBox 17"/>
          <p:cNvSpPr txBox="1"/>
          <p:nvPr/>
        </p:nvSpPr>
        <p:spPr>
          <a:xfrm>
            <a:off x="6769290" y="1965277"/>
            <a:ext cx="2374710" cy="923330"/>
          </a:xfrm>
          <a:prstGeom prst="rect">
            <a:avLst/>
          </a:prstGeom>
          <a:noFill/>
        </p:spPr>
        <p:txBody>
          <a:bodyPr wrap="square" rtlCol="0">
            <a:spAutoFit/>
          </a:bodyPr>
          <a:lstStyle/>
          <a:p>
            <a:r>
              <a:rPr lang="en-US" altLang="zh-CN" dirty="0" smtClean="0"/>
              <a:t>2016.10.01</a:t>
            </a:r>
          </a:p>
          <a:p>
            <a:r>
              <a:rPr lang="en-US" b="1" dirty="0" err="1" smtClean="0"/>
              <a:t>Arduino</a:t>
            </a:r>
            <a:r>
              <a:rPr lang="zh-CN" altLang="en-US" b="1" dirty="0" smtClean="0"/>
              <a:t>控股，产品</a:t>
            </a:r>
            <a:endParaRPr lang="en-US" altLang="zh-CN" b="1" dirty="0" smtClean="0"/>
          </a:p>
          <a:p>
            <a:r>
              <a:rPr lang="en-US" b="1" dirty="0" err="1" smtClean="0"/>
              <a:t>Arduino</a:t>
            </a:r>
            <a:r>
              <a:rPr lang="zh-CN" altLang="en-US" b="1" dirty="0" smtClean="0"/>
              <a:t>基金会，社区</a:t>
            </a:r>
            <a:endParaRPr lang="zh-CN" altLang="en-US" b="1" dirty="0"/>
          </a:p>
        </p:txBody>
      </p:sp>
      <p:pic>
        <p:nvPicPr>
          <p:cNvPr id="19" name="图片 18" descr="ArduinoCommunityLogo_CustomArea.png"/>
          <p:cNvPicPr>
            <a:picLocks noChangeAspect="1"/>
          </p:cNvPicPr>
          <p:nvPr/>
        </p:nvPicPr>
        <p:blipFill>
          <a:blip r:embed="rId3"/>
          <a:stretch>
            <a:fillRect/>
          </a:stretch>
        </p:blipFill>
        <p:spPr>
          <a:xfrm>
            <a:off x="3375760" y="4296770"/>
            <a:ext cx="2943154" cy="1352467"/>
          </a:xfrm>
          <a:prstGeom prst="rect">
            <a:avLst/>
          </a:prstGeom>
        </p:spPr>
      </p:pic>
      <p:sp>
        <p:nvSpPr>
          <p:cNvPr id="20" name="TextBox 19"/>
          <p:cNvSpPr txBox="1"/>
          <p:nvPr/>
        </p:nvSpPr>
        <p:spPr>
          <a:xfrm>
            <a:off x="6550925" y="4462818"/>
            <a:ext cx="1924335" cy="1021556"/>
          </a:xfrm>
          <a:prstGeom prst="wedgeRoundRectCallout">
            <a:avLst>
              <a:gd name="adj1" fmla="val -61258"/>
              <a:gd name="adj2" fmla="val -18995"/>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t>社区</a:t>
            </a:r>
            <a:r>
              <a:rPr lang="zh-CN" altLang="en-US" dirty="0" smtClean="0"/>
              <a:t>标志</a:t>
            </a:r>
            <a:r>
              <a:rPr lang="zh-CN" altLang="en-US" dirty="0" smtClean="0"/>
              <a:t>不能在</a:t>
            </a:r>
            <a:r>
              <a:rPr lang="zh-CN" altLang="en-US" dirty="0" smtClean="0"/>
              <a:t>电路板</a:t>
            </a:r>
            <a:r>
              <a:rPr lang="zh-CN" altLang="en-US" dirty="0" smtClean="0"/>
              <a:t>上使用或</a:t>
            </a:r>
            <a:r>
              <a:rPr lang="zh-CN" altLang="en-US" dirty="0" smtClean="0"/>
              <a:t>进行商业性</a:t>
            </a:r>
            <a:r>
              <a:rPr lang="zh-CN" altLang="en-US" dirty="0" smtClean="0"/>
              <a:t>使用</a:t>
            </a:r>
            <a:endParaRPr lang="zh-CN" altLang="en-US" dirty="0" smtClean="0"/>
          </a:p>
        </p:txBody>
      </p:sp>
      <p:pic>
        <p:nvPicPr>
          <p:cNvPr id="1026" name="Picture 2"/>
          <p:cNvPicPr>
            <a:picLocks noChangeAspect="1" noChangeArrowheads="1"/>
          </p:cNvPicPr>
          <p:nvPr/>
        </p:nvPicPr>
        <p:blipFill>
          <a:blip r:embed="rId4"/>
          <a:srcRect/>
          <a:stretch>
            <a:fillRect/>
          </a:stretch>
        </p:blipFill>
        <p:spPr bwMode="auto">
          <a:xfrm>
            <a:off x="1845790" y="2320121"/>
            <a:ext cx="2008715" cy="600500"/>
          </a:xfrm>
          <a:prstGeom prst="rect">
            <a:avLst/>
          </a:prstGeom>
          <a:noFill/>
          <a:ln w="9525">
            <a:noFill/>
            <a:miter lim="800000"/>
            <a:headEnd/>
            <a:tailEnd/>
          </a:ln>
          <a:effectLst/>
        </p:spPr>
      </p:pic>
      <p:pic>
        <p:nvPicPr>
          <p:cNvPr id="21" name="图片 20" descr="arduino.png"/>
          <p:cNvPicPr>
            <a:picLocks noChangeAspect="1"/>
          </p:cNvPicPr>
          <p:nvPr/>
        </p:nvPicPr>
        <p:blipFill>
          <a:blip r:embed="rId5" cstate="print"/>
          <a:stretch>
            <a:fillRect/>
          </a:stretch>
        </p:blipFill>
        <p:spPr>
          <a:xfrm>
            <a:off x="867727" y="4350000"/>
            <a:ext cx="1657108" cy="123193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pic>
        <p:nvPicPr>
          <p:cNvPr id="4" name="图片 3" descr="OHANDA logo.png"/>
          <p:cNvPicPr>
            <a:picLocks noChangeAspect="1"/>
          </p:cNvPicPr>
          <p:nvPr/>
        </p:nvPicPr>
        <p:blipFill>
          <a:blip r:embed="rId2"/>
          <a:stretch>
            <a:fillRect/>
          </a:stretch>
        </p:blipFill>
        <p:spPr>
          <a:xfrm>
            <a:off x="2446006" y="1190840"/>
            <a:ext cx="4228590" cy="1374940"/>
          </a:xfrm>
          <a:prstGeom prst="rect">
            <a:avLst/>
          </a:prstGeom>
        </p:spPr>
      </p:pic>
      <p:sp>
        <p:nvSpPr>
          <p:cNvPr id="5" name="矩形 4"/>
          <p:cNvSpPr/>
          <p:nvPr/>
        </p:nvSpPr>
        <p:spPr>
          <a:xfrm>
            <a:off x="846159" y="2844000"/>
            <a:ext cx="7055893" cy="2308324"/>
          </a:xfrm>
          <a:prstGeom prst="rect">
            <a:avLst/>
          </a:prstGeom>
        </p:spPr>
        <p:txBody>
          <a:bodyPr wrap="square">
            <a:spAutoFit/>
          </a:bodyPr>
          <a:lstStyle/>
          <a:p>
            <a:pPr indent="457200"/>
            <a:r>
              <a:rPr lang="zh-CN" altLang="en-US" dirty="0" smtClean="0"/>
              <a:t>开源硬件和设计</a:t>
            </a:r>
            <a:r>
              <a:rPr lang="zh-CN" altLang="en-US" dirty="0" smtClean="0"/>
              <a:t>联盟</a:t>
            </a:r>
            <a:r>
              <a:rPr lang="en-US" dirty="0" smtClean="0"/>
              <a:t>（Open Source Hardware and Design </a:t>
            </a:r>
            <a:r>
              <a:rPr lang="en-US" dirty="0" err="1" smtClean="0"/>
              <a:t>Alliance，OHANDA</a:t>
            </a:r>
            <a:r>
              <a:rPr lang="en-US" dirty="0" smtClean="0"/>
              <a:t>）</a:t>
            </a:r>
            <a:r>
              <a:rPr lang="zh-CN" altLang="en-US" dirty="0" smtClean="0"/>
              <a:t>，</a:t>
            </a:r>
            <a:r>
              <a:rPr lang="zh-CN" altLang="en-US" dirty="0" smtClean="0"/>
              <a:t>是致力于推动硬件和设计的开源以及对其可持续分享进行培育的国际团体。该组织于</a:t>
            </a:r>
            <a:r>
              <a:rPr lang="en-US" altLang="zh-CN" dirty="0" smtClean="0"/>
              <a:t>2009</a:t>
            </a:r>
            <a:r>
              <a:rPr lang="zh-CN" altLang="en-US" dirty="0" smtClean="0"/>
              <a:t>年</a:t>
            </a:r>
            <a:r>
              <a:rPr lang="en-US" altLang="zh-CN" dirty="0" smtClean="0"/>
              <a:t>7</a:t>
            </a:r>
            <a:r>
              <a:rPr lang="zh-CN" altLang="en-US" dirty="0" smtClean="0"/>
              <a:t>月在加拿大班夫中心（</a:t>
            </a:r>
            <a:r>
              <a:rPr lang="en-US" altLang="zh-CN" dirty="0" smtClean="0"/>
              <a:t>Banff Centre</a:t>
            </a:r>
            <a:r>
              <a:rPr lang="zh-CN" altLang="en-US" dirty="0" smtClean="0"/>
              <a:t>）举办</a:t>
            </a:r>
            <a:r>
              <a:rPr lang="zh-CN" altLang="en-US" dirty="0" smtClean="0"/>
              <a:t>的</a:t>
            </a:r>
            <a:r>
              <a:rPr lang="en-US" altLang="zh-CN" dirty="0" smtClean="0"/>
              <a:t>Grounding </a:t>
            </a:r>
            <a:r>
              <a:rPr lang="en-US" altLang="zh-CN" dirty="0" smtClean="0"/>
              <a:t>Open Source Hardware </a:t>
            </a:r>
            <a:r>
              <a:rPr lang="en-US" altLang="zh-CN" dirty="0" smtClean="0"/>
              <a:t>Summit</a:t>
            </a:r>
            <a:r>
              <a:rPr lang="zh-CN" altLang="en-US" dirty="0" smtClean="0"/>
              <a:t>（</a:t>
            </a:r>
            <a:r>
              <a:rPr lang="en-US" altLang="zh-CN" dirty="0" smtClean="0"/>
              <a:t>GOSH</a:t>
            </a:r>
            <a:r>
              <a:rPr lang="zh-CN" altLang="en-US" dirty="0" smtClean="0"/>
              <a:t>）上初创。联盟的成立或许还有一个原因，就是其曾经联系开源软件领域的代表</a:t>
            </a:r>
            <a:r>
              <a:rPr lang="zh-CN" altLang="en-US" dirty="0" smtClean="0"/>
              <a:t>组织自由软件基金会</a:t>
            </a:r>
            <a:r>
              <a:rPr lang="en-US" altLang="zh-CN" dirty="0" smtClean="0"/>
              <a:t>FSF</a:t>
            </a:r>
            <a:r>
              <a:rPr lang="zh-CN" altLang="en-US" dirty="0" smtClean="0"/>
              <a:t>和知识共享组织</a:t>
            </a:r>
            <a:r>
              <a:rPr lang="en-US" altLang="zh-CN" dirty="0" smtClean="0"/>
              <a:t>CC</a:t>
            </a:r>
            <a:r>
              <a:rPr lang="zh-CN" altLang="en-US" dirty="0" smtClean="0"/>
              <a:t>以期他们将业务扩展到开源硬件领域，但并未如愿，于是</a:t>
            </a:r>
            <a:r>
              <a:rPr lang="zh-CN" altLang="en-US" dirty="0" smtClean="0"/>
              <a:t>只得自己</a:t>
            </a:r>
            <a:r>
              <a:rPr lang="zh-CN" altLang="en-US" dirty="0" smtClean="0"/>
              <a:t>重新开辟</a:t>
            </a:r>
            <a:r>
              <a:rPr lang="zh-CN" altLang="en-US" dirty="0" smtClean="0"/>
              <a:t>。可惜联盟</a:t>
            </a:r>
            <a:r>
              <a:rPr lang="zh-CN" altLang="en-US" dirty="0" smtClean="0"/>
              <a:t>网站</a:t>
            </a:r>
            <a:r>
              <a:rPr lang="zh-CN" altLang="en-US" dirty="0" smtClean="0"/>
              <a:t>的博</a:t>
            </a:r>
            <a:r>
              <a:rPr lang="zh-CN" altLang="en-US" dirty="0" smtClean="0"/>
              <a:t>客已经停留在了</a:t>
            </a:r>
            <a:r>
              <a:rPr lang="en-US" altLang="zh-CN" dirty="0" smtClean="0"/>
              <a:t>2012</a:t>
            </a:r>
            <a:r>
              <a:rPr lang="zh-CN" altLang="en-US" dirty="0" smtClean="0"/>
              <a:t>年，之后就再没有更新过</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sp>
        <p:nvSpPr>
          <p:cNvPr id="4" name="圆角矩形 3"/>
          <p:cNvSpPr/>
          <p:nvPr/>
        </p:nvSpPr>
        <p:spPr>
          <a:xfrm>
            <a:off x="232012" y="1075858"/>
            <a:ext cx="4053385" cy="4617006"/>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7200"/>
            <a:r>
              <a:rPr lang="en-US" altLang="zh-CN" dirty="0" smtClean="0"/>
              <a:t>OHANDA</a:t>
            </a:r>
            <a:r>
              <a:rPr lang="zh-CN" altLang="en-US" dirty="0" smtClean="0"/>
              <a:t>最初</a:t>
            </a:r>
            <a:r>
              <a:rPr lang="zh-CN" altLang="en-US" dirty="0" smtClean="0"/>
              <a:t>的首要目标之一就是创建一个适用于各种样式开源硬件</a:t>
            </a:r>
            <a:r>
              <a:rPr lang="zh-CN" altLang="en-US" dirty="0" smtClean="0"/>
              <a:t>的认证标志，建立</a:t>
            </a:r>
            <a:r>
              <a:rPr lang="zh-CN" altLang="en-US" dirty="0" smtClean="0"/>
              <a:t>一种服务于开源硬件设计的</a:t>
            </a:r>
            <a:r>
              <a:rPr lang="zh-CN" altLang="en-US" dirty="0" smtClean="0"/>
              <a:t>分享标准</a:t>
            </a:r>
            <a:r>
              <a:rPr lang="zh-CN" altLang="en-US" dirty="0" smtClean="0"/>
              <a:t>，弥补著作权法和专利法在适用开源硬件时遇到的问题</a:t>
            </a:r>
            <a:r>
              <a:rPr lang="zh-CN" altLang="en-US" dirty="0" smtClean="0"/>
              <a:t>。</a:t>
            </a:r>
            <a:endParaRPr lang="en-US" altLang="zh-CN" dirty="0" smtClean="0"/>
          </a:p>
          <a:p>
            <a:pPr indent="457200"/>
            <a:r>
              <a:rPr lang="en-US" altLang="zh-CN" dirty="0" smtClean="0"/>
              <a:t>2011</a:t>
            </a:r>
            <a:r>
              <a:rPr lang="zh-CN" altLang="en-US" dirty="0" smtClean="0"/>
              <a:t>年</a:t>
            </a:r>
            <a:r>
              <a:rPr lang="zh-CN" altLang="en-US" dirty="0" smtClean="0"/>
              <a:t>，</a:t>
            </a:r>
            <a:r>
              <a:rPr lang="en-US" altLang="zh-CN" dirty="0" smtClean="0"/>
              <a:t>OHANDA</a:t>
            </a:r>
            <a:r>
              <a:rPr lang="zh-CN" altLang="en-US" dirty="0" smtClean="0"/>
              <a:t>在</a:t>
            </a:r>
            <a:r>
              <a:rPr lang="en-US" altLang="zh-CN" dirty="0" smtClean="0"/>
              <a:t>FSF</a:t>
            </a:r>
            <a:r>
              <a:rPr lang="zh-CN" altLang="en-US" dirty="0" smtClean="0"/>
              <a:t>的自由</a:t>
            </a:r>
            <a:r>
              <a:rPr lang="zh-CN" altLang="en-US" dirty="0" smtClean="0"/>
              <a:t>软件定义中的四度自由标准基础上，提出了针对开源硬件的</a:t>
            </a:r>
            <a:r>
              <a:rPr lang="zh-CN" altLang="en-US" b="1" dirty="0" smtClean="0"/>
              <a:t>四度自由（</a:t>
            </a:r>
            <a:r>
              <a:rPr lang="en-US" altLang="zh-CN" b="1" dirty="0" smtClean="0"/>
              <a:t>4x Freedoms</a:t>
            </a:r>
            <a:r>
              <a:rPr lang="zh-CN" altLang="en-US" b="1" dirty="0" smtClean="0"/>
              <a:t>）标准及认证标志</a:t>
            </a:r>
            <a:r>
              <a:rPr lang="zh-CN" altLang="en-US" dirty="0" smtClean="0"/>
              <a:t>。</a:t>
            </a:r>
            <a:endParaRPr lang="en-US" altLang="zh-CN" dirty="0" smtClean="0"/>
          </a:p>
          <a:p>
            <a:pPr indent="457200"/>
            <a:r>
              <a:rPr lang="zh-CN" altLang="en-US" dirty="0" smtClean="0"/>
              <a:t>任何符合四度自由标准的实体设备或设计，都可以经</a:t>
            </a:r>
            <a:r>
              <a:rPr lang="en-US" altLang="zh-CN" dirty="0" smtClean="0"/>
              <a:t>OHANDA</a:t>
            </a:r>
            <a:r>
              <a:rPr lang="zh-CN" altLang="en-US" b="1" dirty="0" smtClean="0"/>
              <a:t>联网认证而免费以密钥连接</a:t>
            </a:r>
            <a:r>
              <a:rPr lang="zh-CN" altLang="en-US" dirty="0" smtClean="0"/>
              <a:t>其开源硬件标志。当产品应用了此标志，任何人将对其拥有四度自由的权利。</a:t>
            </a:r>
            <a:endParaRPr lang="en-US" altLang="zh-CN" dirty="0" smtClean="0"/>
          </a:p>
        </p:txBody>
      </p:sp>
      <p:pic>
        <p:nvPicPr>
          <p:cNvPr id="8" name="图片 7" descr="4xfreedoms.png"/>
          <p:cNvPicPr>
            <a:picLocks noChangeAspect="1"/>
          </p:cNvPicPr>
          <p:nvPr/>
        </p:nvPicPr>
        <p:blipFill>
          <a:blip r:embed="rId2"/>
          <a:stretch>
            <a:fillRect/>
          </a:stretch>
        </p:blipFill>
        <p:spPr>
          <a:xfrm>
            <a:off x="4623798" y="1319245"/>
            <a:ext cx="1708765" cy="1141482"/>
          </a:xfrm>
          <a:prstGeom prst="rect">
            <a:avLst/>
          </a:prstGeom>
        </p:spPr>
      </p:pic>
      <p:pic>
        <p:nvPicPr>
          <p:cNvPr id="9" name="图片 8" descr="四度自由内容.png"/>
          <p:cNvPicPr>
            <a:picLocks noChangeAspect="1"/>
          </p:cNvPicPr>
          <p:nvPr/>
        </p:nvPicPr>
        <p:blipFill>
          <a:blip r:embed="rId3"/>
          <a:srcRect r="932"/>
          <a:stretch>
            <a:fillRect/>
          </a:stretch>
        </p:blipFill>
        <p:spPr>
          <a:xfrm>
            <a:off x="4321807" y="2483895"/>
            <a:ext cx="4631124" cy="3226392"/>
          </a:xfrm>
          <a:prstGeom prst="rect">
            <a:avLst/>
          </a:prstGeom>
        </p:spPr>
      </p:pic>
      <p:pic>
        <p:nvPicPr>
          <p:cNvPr id="10" name="图片 9" descr="OHANDA 认证标志.png"/>
          <p:cNvPicPr>
            <a:picLocks noChangeAspect="1"/>
          </p:cNvPicPr>
          <p:nvPr/>
        </p:nvPicPr>
        <p:blipFill>
          <a:blip r:embed="rId4" cstate="print"/>
          <a:srcRect l="7522" t="6297"/>
          <a:stretch>
            <a:fillRect/>
          </a:stretch>
        </p:blipFill>
        <p:spPr>
          <a:xfrm>
            <a:off x="6741990" y="1419367"/>
            <a:ext cx="1626776" cy="10154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64627" y="201354"/>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pic>
        <p:nvPicPr>
          <p:cNvPr id="4" name="图片 3" descr="OHANDA步骤1.png"/>
          <p:cNvPicPr>
            <a:picLocks noChangeAspect="1"/>
          </p:cNvPicPr>
          <p:nvPr/>
        </p:nvPicPr>
        <p:blipFill>
          <a:blip r:embed="rId2"/>
          <a:srcRect t="9603"/>
          <a:stretch>
            <a:fillRect/>
          </a:stretch>
        </p:blipFill>
        <p:spPr>
          <a:xfrm>
            <a:off x="554555" y="1392072"/>
            <a:ext cx="4085228" cy="2775540"/>
          </a:xfrm>
          <a:prstGeom prst="rect">
            <a:avLst/>
          </a:prstGeom>
        </p:spPr>
      </p:pic>
      <p:pic>
        <p:nvPicPr>
          <p:cNvPr id="5" name="图片 4" descr="OHANDA步骤2.png"/>
          <p:cNvPicPr>
            <a:picLocks noChangeAspect="1"/>
          </p:cNvPicPr>
          <p:nvPr/>
        </p:nvPicPr>
        <p:blipFill>
          <a:blip r:embed="rId3"/>
          <a:srcRect t="8255"/>
          <a:stretch>
            <a:fillRect/>
          </a:stretch>
        </p:blipFill>
        <p:spPr>
          <a:xfrm>
            <a:off x="4461812" y="1364777"/>
            <a:ext cx="4095583" cy="2812190"/>
          </a:xfrm>
          <a:prstGeom prst="rect">
            <a:avLst/>
          </a:prstGeom>
        </p:spPr>
      </p:pic>
      <p:pic>
        <p:nvPicPr>
          <p:cNvPr id="6" name="图片 5" descr="OHANDA步骤3.png"/>
          <p:cNvPicPr>
            <a:picLocks noChangeAspect="1"/>
          </p:cNvPicPr>
          <p:nvPr/>
        </p:nvPicPr>
        <p:blipFill>
          <a:blip r:embed="rId4"/>
          <a:srcRect b="9411"/>
          <a:stretch>
            <a:fillRect/>
          </a:stretch>
        </p:blipFill>
        <p:spPr>
          <a:xfrm>
            <a:off x="508598" y="3885049"/>
            <a:ext cx="4090408" cy="2776754"/>
          </a:xfrm>
          <a:prstGeom prst="rect">
            <a:avLst/>
          </a:prstGeom>
        </p:spPr>
      </p:pic>
      <p:pic>
        <p:nvPicPr>
          <p:cNvPr id="7" name="图片 6" descr="OHANDA步骤4.png"/>
          <p:cNvPicPr>
            <a:picLocks noChangeAspect="1"/>
          </p:cNvPicPr>
          <p:nvPr/>
        </p:nvPicPr>
        <p:blipFill>
          <a:blip r:embed="rId5"/>
          <a:srcRect b="7575"/>
          <a:stretch>
            <a:fillRect/>
          </a:stretch>
        </p:blipFill>
        <p:spPr>
          <a:xfrm>
            <a:off x="4488858" y="3857754"/>
            <a:ext cx="4095584" cy="283303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64627" y="201354"/>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pic>
        <p:nvPicPr>
          <p:cNvPr id="4" name="图片 3" descr="OHANDA OKEY.png"/>
          <p:cNvPicPr>
            <a:picLocks noChangeAspect="1"/>
          </p:cNvPicPr>
          <p:nvPr/>
        </p:nvPicPr>
        <p:blipFill>
          <a:blip r:embed="rId2"/>
          <a:srcRect l="33354" t="27971" r="15305" b="28210"/>
          <a:stretch>
            <a:fillRect/>
          </a:stretch>
        </p:blipFill>
        <p:spPr>
          <a:xfrm>
            <a:off x="436730" y="4694831"/>
            <a:ext cx="3302758" cy="2101755"/>
          </a:xfrm>
          <a:prstGeom prst="rect">
            <a:avLst/>
          </a:prstGeom>
        </p:spPr>
      </p:pic>
      <p:pic>
        <p:nvPicPr>
          <p:cNvPr id="5" name="图片 4" descr="OHANDA 产品标志.png"/>
          <p:cNvPicPr>
            <a:picLocks noChangeAspect="1"/>
          </p:cNvPicPr>
          <p:nvPr/>
        </p:nvPicPr>
        <p:blipFill>
          <a:blip r:embed="rId3"/>
          <a:srcRect l="16472" t="21045" r="20881" b="34745"/>
          <a:stretch>
            <a:fillRect/>
          </a:stretch>
        </p:blipFill>
        <p:spPr>
          <a:xfrm>
            <a:off x="3712192" y="4258104"/>
            <a:ext cx="4858603" cy="2552131"/>
          </a:xfrm>
          <a:prstGeom prst="rect">
            <a:avLst/>
          </a:prstGeom>
        </p:spPr>
      </p:pic>
      <p:pic>
        <p:nvPicPr>
          <p:cNvPr id="6" name="图片 5" descr="OHANDA步骤5.png"/>
          <p:cNvPicPr>
            <a:picLocks noChangeAspect="1"/>
          </p:cNvPicPr>
          <p:nvPr/>
        </p:nvPicPr>
        <p:blipFill>
          <a:blip r:embed="rId4"/>
          <a:srcRect l="3777" t="10058" r="3546" b="13779"/>
          <a:stretch>
            <a:fillRect/>
          </a:stretch>
        </p:blipFill>
        <p:spPr>
          <a:xfrm>
            <a:off x="341194" y="1378423"/>
            <a:ext cx="8134066" cy="287967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64628" y="201355"/>
            <a:ext cx="6140638" cy="685750"/>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sp>
        <p:nvSpPr>
          <p:cNvPr id="4" name="TextBox 3"/>
          <p:cNvSpPr txBox="1"/>
          <p:nvPr/>
        </p:nvSpPr>
        <p:spPr>
          <a:xfrm>
            <a:off x="805219" y="2402005"/>
            <a:ext cx="7465324" cy="3389023"/>
          </a:xfrm>
          <a:prstGeom prst="rect">
            <a:avLst/>
          </a:prstGeom>
          <a:noFill/>
        </p:spPr>
        <p:txBody>
          <a:bodyPr wrap="square" rtlCol="0">
            <a:spAutoFit/>
          </a:bodyPr>
          <a:lstStyle/>
          <a:p>
            <a:pPr indent="457200"/>
            <a:r>
              <a:rPr lang="zh-CN" altLang="en-US" dirty="0" smtClean="0"/>
              <a:t>除了前述</a:t>
            </a:r>
            <a:r>
              <a:rPr lang="zh-CN" altLang="en-US" dirty="0" smtClean="0"/>
              <a:t>带有注册密钥的以四度自由标准</a:t>
            </a:r>
            <a:r>
              <a:rPr lang="zh-CN" altLang="en-US" dirty="0" smtClean="0"/>
              <a:t>对开源硬件</a:t>
            </a:r>
            <a:r>
              <a:rPr lang="zh-CN" altLang="en-US" dirty="0" smtClean="0"/>
              <a:t>进行</a:t>
            </a:r>
            <a:r>
              <a:rPr lang="zh-CN" altLang="en-US" dirty="0" smtClean="0"/>
              <a:t>联网</a:t>
            </a:r>
            <a:r>
              <a:rPr lang="zh-CN" altLang="en-US" dirty="0" smtClean="0"/>
              <a:t>认证</a:t>
            </a:r>
            <a:r>
              <a:rPr lang="zh-CN" altLang="en-US" dirty="0" smtClean="0"/>
              <a:t>的标志，</a:t>
            </a:r>
            <a:r>
              <a:rPr lang="en-US" altLang="zh-CN" dirty="0" smtClean="0"/>
              <a:t>OHANDA</a:t>
            </a:r>
            <a:r>
              <a:rPr lang="zh-CN" altLang="en-US" dirty="0" smtClean="0"/>
              <a:t>还为更广泛意义上认证的开源硬件设计了针对</a:t>
            </a:r>
            <a:r>
              <a:rPr lang="zh-CN" altLang="en-US" b="1" dirty="0" smtClean="0"/>
              <a:t>消费者市场</a:t>
            </a:r>
            <a:r>
              <a:rPr lang="zh-CN" altLang="en-US" dirty="0" smtClean="0"/>
              <a:t>的“</a:t>
            </a:r>
            <a:r>
              <a:rPr lang="en-US" altLang="zh-CN" dirty="0" smtClean="0"/>
              <a:t>RE</a:t>
            </a:r>
            <a:r>
              <a:rPr lang="en-US" altLang="zh-CN" dirty="0" smtClean="0"/>
              <a:t>*</a:t>
            </a:r>
            <a:r>
              <a:rPr lang="zh-CN" altLang="en-US" dirty="0" smtClean="0"/>
              <a:t>”标志。</a:t>
            </a:r>
            <a:endParaRPr lang="en-US" altLang="zh-CN" dirty="0" smtClean="0"/>
          </a:p>
          <a:p>
            <a:pPr indent="457200"/>
            <a:r>
              <a:rPr lang="en-US" altLang="zh-CN" dirty="0" smtClean="0"/>
              <a:t>2011</a:t>
            </a:r>
            <a:r>
              <a:rPr lang="zh-CN" altLang="en-US" dirty="0" smtClean="0"/>
              <a:t>年</a:t>
            </a:r>
            <a:r>
              <a:rPr lang="en-US" altLang="zh-CN" dirty="0" smtClean="0"/>
              <a:t>11</a:t>
            </a:r>
            <a:r>
              <a:rPr lang="zh-CN" altLang="en-US" dirty="0" smtClean="0"/>
              <a:t>月，在经历了三天围绕有关为</a:t>
            </a:r>
            <a:r>
              <a:rPr lang="zh-CN" altLang="en-US" dirty="0" smtClean="0"/>
              <a:t>自由</a:t>
            </a:r>
            <a:r>
              <a:rPr lang="en-US" altLang="zh-CN" dirty="0" smtClean="0"/>
              <a:t>/</a:t>
            </a:r>
            <a:r>
              <a:rPr lang="zh-CN" altLang="en-US" dirty="0" smtClean="0"/>
              <a:t>开</a:t>
            </a:r>
            <a:r>
              <a:rPr lang="zh-CN" altLang="en-US" dirty="0" smtClean="0"/>
              <a:t>源硬件（</a:t>
            </a:r>
            <a:r>
              <a:rPr lang="en-US" altLang="zh-CN" dirty="0" smtClean="0"/>
              <a:t>free/</a:t>
            </a:r>
            <a:r>
              <a:rPr lang="en-US" altLang="zh-CN" dirty="0" err="1" smtClean="0"/>
              <a:t>libre</a:t>
            </a:r>
            <a:r>
              <a:rPr lang="en-US" altLang="zh-CN" dirty="0" smtClean="0"/>
              <a:t> open source hardware</a:t>
            </a:r>
            <a:r>
              <a:rPr lang="zh-CN" altLang="en-US" dirty="0" smtClean="0"/>
              <a:t>，</a:t>
            </a:r>
            <a:r>
              <a:rPr lang="en-US" altLang="zh-CN" dirty="0" smtClean="0"/>
              <a:t>FLOSH</a:t>
            </a:r>
            <a:r>
              <a:rPr lang="zh-CN" altLang="en-US" dirty="0" smtClean="0"/>
              <a:t>）推动传播自由知识的头脑风暴后，将开源硬件理念中的再设计、再制作、再销售以及扩展出的再循环等一系列内容抽象概括为“再能”（</a:t>
            </a:r>
            <a:r>
              <a:rPr lang="en-US" altLang="zh-CN" dirty="0" smtClean="0"/>
              <a:t>RE*</a:t>
            </a:r>
            <a:r>
              <a:rPr lang="en-US" altLang="zh-CN" dirty="0" err="1" smtClean="0"/>
              <a:t>ables</a:t>
            </a:r>
            <a:r>
              <a:rPr lang="zh-CN" altLang="en-US" dirty="0" smtClean="0"/>
              <a:t>）理念，设计了诸如“反思（</a:t>
            </a:r>
            <a:r>
              <a:rPr lang="en-US" altLang="zh-CN" dirty="0" smtClean="0"/>
              <a:t>rethink</a:t>
            </a:r>
            <a:r>
              <a:rPr lang="zh-CN" altLang="en-US" dirty="0" smtClean="0"/>
              <a:t>）产品、尊重（</a:t>
            </a:r>
            <a:r>
              <a:rPr lang="en-US" altLang="zh-CN" dirty="0" smtClean="0"/>
              <a:t>respect</a:t>
            </a:r>
            <a:r>
              <a:rPr lang="zh-CN" altLang="en-US" dirty="0" smtClean="0"/>
              <a:t>）环境、重新定义（</a:t>
            </a:r>
            <a:r>
              <a:rPr lang="en-US" altLang="zh-CN" dirty="0" smtClean="0"/>
              <a:t>redefine</a:t>
            </a:r>
            <a:r>
              <a:rPr lang="zh-CN" altLang="en-US" dirty="0" smtClean="0"/>
              <a:t>）经济”这样的口号和针对消费者市场的红底白字的</a:t>
            </a:r>
            <a:r>
              <a:rPr lang="zh-CN" altLang="en-US" b="1" dirty="0" smtClean="0"/>
              <a:t>“</a:t>
            </a:r>
            <a:r>
              <a:rPr lang="en-US" altLang="zh-CN" b="1" dirty="0" smtClean="0"/>
              <a:t>RE</a:t>
            </a:r>
            <a:r>
              <a:rPr lang="en-US" altLang="zh-CN" b="1" dirty="0" smtClean="0"/>
              <a:t>*</a:t>
            </a:r>
            <a:r>
              <a:rPr lang="zh-CN" altLang="en-US" b="1" dirty="0" smtClean="0"/>
              <a:t>”标志</a:t>
            </a:r>
            <a:r>
              <a:rPr lang="zh-CN" altLang="en-US" dirty="0" smtClean="0"/>
              <a:t>，并且认为使用“</a:t>
            </a:r>
            <a:r>
              <a:rPr lang="en-US" altLang="zh-CN" b="1" dirty="0" smtClean="0"/>
              <a:t>RE*</a:t>
            </a:r>
            <a:r>
              <a:rPr lang="en-US" altLang="zh-CN" b="1" dirty="0" err="1" smtClean="0"/>
              <a:t>ables</a:t>
            </a:r>
            <a:r>
              <a:rPr lang="zh-CN" altLang="en-US" dirty="0" smtClean="0"/>
              <a:t>”可以</a:t>
            </a:r>
            <a:r>
              <a:rPr lang="zh-CN" altLang="en-US" dirty="0" smtClean="0"/>
              <a:t>避免使用饶舌冗长的“</a:t>
            </a:r>
            <a:r>
              <a:rPr lang="en-US" altLang="zh-CN" dirty="0" smtClean="0"/>
              <a:t>free/</a:t>
            </a:r>
            <a:r>
              <a:rPr lang="en-US" altLang="zh-CN" dirty="0" err="1" smtClean="0"/>
              <a:t>libre</a:t>
            </a:r>
            <a:r>
              <a:rPr lang="en-US" altLang="zh-CN" dirty="0" smtClean="0"/>
              <a:t> open source </a:t>
            </a:r>
            <a:r>
              <a:rPr lang="en-US" altLang="zh-CN" dirty="0" smtClean="0"/>
              <a:t>hardware</a:t>
            </a:r>
            <a:r>
              <a:rPr lang="zh-CN" altLang="en-US" dirty="0" smtClean="0"/>
              <a:t>”，</a:t>
            </a:r>
            <a:r>
              <a:rPr lang="zh-CN" altLang="en-US" dirty="0" smtClean="0"/>
              <a:t>以及可以避免使用</a:t>
            </a:r>
            <a:r>
              <a:rPr lang="en-US" altLang="zh-CN" dirty="0" smtClean="0"/>
              <a:t>hardware</a:t>
            </a:r>
            <a:r>
              <a:rPr lang="zh-CN" altLang="en-US" dirty="0" smtClean="0"/>
              <a:t>所造成的仅指电子类硬件的误解，进而发起了</a:t>
            </a:r>
            <a:r>
              <a:rPr lang="zh-CN" altLang="en-US" b="1" dirty="0" smtClean="0"/>
              <a:t>“</a:t>
            </a:r>
            <a:r>
              <a:rPr lang="en-US" altLang="zh-CN" b="1" dirty="0" smtClean="0"/>
              <a:t>RE</a:t>
            </a:r>
            <a:r>
              <a:rPr lang="en-US" altLang="zh-CN" b="1" dirty="0" smtClean="0"/>
              <a:t>*</a:t>
            </a:r>
            <a:r>
              <a:rPr lang="zh-CN" altLang="en-US" b="1" dirty="0" smtClean="0"/>
              <a:t>”运动</a:t>
            </a:r>
            <a:r>
              <a:rPr lang="zh-CN" altLang="en-US" dirty="0" smtClean="0"/>
              <a:t>，以</a:t>
            </a:r>
            <a:r>
              <a:rPr lang="zh-CN" altLang="en-US" b="1" dirty="0" smtClean="0"/>
              <a:t>简洁明快的设计</a:t>
            </a:r>
            <a:r>
              <a:rPr lang="zh-CN" altLang="en-US" dirty="0" smtClean="0"/>
              <a:t>促进开源硬件的推广</a:t>
            </a:r>
            <a:r>
              <a:rPr lang="zh-CN" altLang="en-US" dirty="0" smtClean="0"/>
              <a:t>。</a:t>
            </a:r>
            <a:endParaRPr lang="zh-CN" altLang="en-US" dirty="0" smtClean="0"/>
          </a:p>
        </p:txBody>
      </p:sp>
      <p:pic>
        <p:nvPicPr>
          <p:cNvPr id="5" name="图片 4" descr="REables.png"/>
          <p:cNvPicPr>
            <a:picLocks noChangeAspect="1"/>
          </p:cNvPicPr>
          <p:nvPr/>
        </p:nvPicPr>
        <p:blipFill>
          <a:blip r:embed="rId2"/>
          <a:stretch>
            <a:fillRect/>
          </a:stretch>
        </p:blipFill>
        <p:spPr>
          <a:xfrm>
            <a:off x="972265" y="1054066"/>
            <a:ext cx="3340435" cy="1218948"/>
          </a:xfrm>
          <a:prstGeom prst="rect">
            <a:avLst/>
          </a:prstGeom>
        </p:spPr>
      </p:pic>
      <p:pic>
        <p:nvPicPr>
          <p:cNvPr id="6" name="图片 5" descr="RE运动copyleft.png"/>
          <p:cNvPicPr>
            <a:picLocks noChangeAspect="1"/>
          </p:cNvPicPr>
          <p:nvPr/>
        </p:nvPicPr>
        <p:blipFill>
          <a:blip r:embed="rId3"/>
          <a:srcRect t="11966" b="6668"/>
          <a:stretch>
            <a:fillRect/>
          </a:stretch>
        </p:blipFill>
        <p:spPr>
          <a:xfrm>
            <a:off x="4309169" y="955343"/>
            <a:ext cx="3112632" cy="13920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64627" y="201354"/>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OHANDA</a:t>
            </a:r>
            <a:endParaRPr lang="zh-CN" altLang="en-US" sz="3600" dirty="0">
              <a:latin typeface="+mn-lt"/>
              <a:ea typeface="华文行楷" pitchFamily="2" charset="-122"/>
            </a:endParaRPr>
          </a:p>
        </p:txBody>
      </p:sp>
      <p:pic>
        <p:nvPicPr>
          <p:cNvPr id="4" name="图片 3" descr="OHANDA系列举措.png"/>
          <p:cNvPicPr>
            <a:picLocks noChangeAspect="1"/>
          </p:cNvPicPr>
          <p:nvPr/>
        </p:nvPicPr>
        <p:blipFill>
          <a:blip r:embed="rId2"/>
          <a:srcRect l="7573" r="3759"/>
          <a:stretch>
            <a:fillRect/>
          </a:stretch>
        </p:blipFill>
        <p:spPr>
          <a:xfrm>
            <a:off x="3616658" y="1540455"/>
            <a:ext cx="5172501" cy="3957381"/>
          </a:xfrm>
          <a:prstGeom prst="rect">
            <a:avLst/>
          </a:prstGeom>
        </p:spPr>
      </p:pic>
      <p:pic>
        <p:nvPicPr>
          <p:cNvPr id="5" name="图片 4" descr="RE运动.png"/>
          <p:cNvPicPr>
            <a:picLocks noChangeAspect="1"/>
          </p:cNvPicPr>
          <p:nvPr/>
        </p:nvPicPr>
        <p:blipFill>
          <a:blip r:embed="rId3"/>
          <a:stretch>
            <a:fillRect/>
          </a:stretch>
        </p:blipFill>
        <p:spPr>
          <a:xfrm>
            <a:off x="245660" y="1299758"/>
            <a:ext cx="3096769" cy="43790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OSHWA</a:t>
            </a:r>
            <a:endParaRPr lang="zh-CN" altLang="en-US" sz="3600" dirty="0">
              <a:latin typeface="+mn-lt"/>
              <a:ea typeface="华文行楷" pitchFamily="2" charset="-122"/>
            </a:endParaRPr>
          </a:p>
        </p:txBody>
      </p:sp>
      <p:pic>
        <p:nvPicPr>
          <p:cNvPr id="4" name="图片 3" descr="OSHWA logo.png"/>
          <p:cNvPicPr>
            <a:picLocks noChangeAspect="1"/>
          </p:cNvPicPr>
          <p:nvPr/>
        </p:nvPicPr>
        <p:blipFill>
          <a:blip r:embed="rId2"/>
          <a:stretch>
            <a:fillRect/>
          </a:stretch>
        </p:blipFill>
        <p:spPr>
          <a:xfrm>
            <a:off x="2044398" y="1345058"/>
            <a:ext cx="4711244" cy="1584803"/>
          </a:xfrm>
          <a:prstGeom prst="rect">
            <a:avLst/>
          </a:prstGeom>
        </p:spPr>
      </p:pic>
      <p:sp>
        <p:nvSpPr>
          <p:cNvPr id="5" name="TextBox 4"/>
          <p:cNvSpPr txBox="1"/>
          <p:nvPr/>
        </p:nvSpPr>
        <p:spPr>
          <a:xfrm>
            <a:off x="1132768" y="2961566"/>
            <a:ext cx="6946711" cy="2554545"/>
          </a:xfrm>
          <a:prstGeom prst="rect">
            <a:avLst/>
          </a:prstGeom>
          <a:noFill/>
        </p:spPr>
        <p:txBody>
          <a:bodyPr wrap="square" rtlCol="0">
            <a:spAutoFit/>
          </a:bodyPr>
          <a:lstStyle/>
          <a:p>
            <a:pPr indent="457200"/>
            <a:r>
              <a:rPr lang="zh-CN" altLang="en-US" sz="1600" dirty="0" smtClean="0"/>
              <a:t>开源硬件</a:t>
            </a:r>
            <a:r>
              <a:rPr lang="zh-CN" altLang="en-US" sz="1600" dirty="0" smtClean="0"/>
              <a:t>协会（</a:t>
            </a:r>
            <a:r>
              <a:rPr lang="en-US" sz="1600" dirty="0" smtClean="0"/>
              <a:t>Open Source Hardware </a:t>
            </a:r>
            <a:r>
              <a:rPr lang="en-US" sz="1600" dirty="0" err="1" smtClean="0"/>
              <a:t>Association，OSHWA</a:t>
            </a:r>
            <a:r>
              <a:rPr lang="en-US" sz="1600" dirty="0" smtClean="0"/>
              <a:t>）</a:t>
            </a:r>
            <a:r>
              <a:rPr lang="zh-CN" altLang="en-US" sz="1600" dirty="0" smtClean="0"/>
              <a:t>于</a:t>
            </a:r>
            <a:r>
              <a:rPr lang="en-US" altLang="zh-CN" sz="1600" dirty="0" smtClean="0"/>
              <a:t>2012</a:t>
            </a:r>
            <a:r>
              <a:rPr lang="zh-CN" altLang="en-US" sz="1600" dirty="0" smtClean="0"/>
              <a:t>年在美国特拉华州正式注册成立，是一个具有免税资格的公益组织，创始人兼总裁是</a:t>
            </a:r>
            <a:r>
              <a:rPr lang="en-US" altLang="zh-CN" sz="1600" dirty="0" smtClean="0"/>
              <a:t>Alicia Gibb</a:t>
            </a:r>
            <a:r>
              <a:rPr lang="zh-CN" altLang="en-US" sz="1600" dirty="0" smtClean="0"/>
              <a:t>，她同时也</a:t>
            </a:r>
            <a:r>
              <a:rPr lang="zh-CN" altLang="en-US" sz="1600" dirty="0" smtClean="0"/>
              <a:t>是自</a:t>
            </a:r>
            <a:r>
              <a:rPr lang="en-US" altLang="zh-CN" sz="1600" dirty="0" smtClean="0"/>
              <a:t>2010</a:t>
            </a:r>
            <a:r>
              <a:rPr lang="zh-CN" altLang="en-US" sz="1600" dirty="0" smtClean="0"/>
              <a:t>年开始举办的开</a:t>
            </a:r>
            <a:r>
              <a:rPr lang="zh-CN" altLang="en-US" sz="1600" dirty="0" smtClean="0"/>
              <a:t>源硬件</a:t>
            </a:r>
            <a:r>
              <a:rPr lang="zh-CN" altLang="en-US" sz="1600" dirty="0" smtClean="0"/>
              <a:t>峰会（</a:t>
            </a:r>
            <a:r>
              <a:rPr lang="en-US" sz="1600" dirty="0" smtClean="0"/>
              <a:t> Open Hardware </a:t>
            </a:r>
            <a:r>
              <a:rPr lang="en-US" sz="1600" dirty="0" smtClean="0"/>
              <a:t>Summit</a:t>
            </a:r>
            <a:r>
              <a:rPr lang="zh-CN" altLang="en-US" sz="1600" dirty="0" smtClean="0"/>
              <a:t>）的</a:t>
            </a:r>
            <a:r>
              <a:rPr lang="zh-CN" altLang="en-US" sz="1600" dirty="0" smtClean="0"/>
              <a:t>联合</a:t>
            </a:r>
            <a:r>
              <a:rPr lang="zh-CN" altLang="en-US" sz="1600" dirty="0" smtClean="0"/>
              <a:t>创始人。</a:t>
            </a:r>
            <a:endParaRPr lang="en-US" altLang="zh-CN" sz="1600" dirty="0" smtClean="0"/>
          </a:p>
          <a:p>
            <a:pPr indent="457200"/>
            <a:r>
              <a:rPr lang="en-US" altLang="zh-CN" sz="1600" dirty="0" smtClean="0">
                <a:latin typeface="+mn-lt"/>
              </a:rPr>
              <a:t>OSHWA</a:t>
            </a:r>
            <a:r>
              <a:rPr lang="zh-CN" altLang="en-US" sz="1600" dirty="0" smtClean="0">
                <a:latin typeface="宋体" pitchFamily="2" charset="-122"/>
              </a:rPr>
              <a:t>致力于为开源硬件社区发声，以确保技术知识能够被任何人获得，并且鼓励对服务于教育、环境的可持续发展和人类福祉的技术进行合作开发</a:t>
            </a:r>
            <a:r>
              <a:rPr lang="zh-CN" altLang="en-US" sz="1600" dirty="0" smtClean="0">
                <a:latin typeface="宋体" pitchFamily="2" charset="-122"/>
              </a:rPr>
              <a:t>。</a:t>
            </a:r>
            <a:endParaRPr lang="en-US" altLang="zh-CN" sz="1600" dirty="0" smtClean="0">
              <a:latin typeface="宋体" pitchFamily="2" charset="-122"/>
            </a:endParaRPr>
          </a:p>
          <a:p>
            <a:pPr indent="457200"/>
            <a:r>
              <a:rPr lang="zh-CN" altLang="en-US" sz="1600" dirty="0" smtClean="0"/>
              <a:t>为了对开源硬件进行规范与推广，</a:t>
            </a:r>
            <a:r>
              <a:rPr lang="en-US" altLang="zh-CN" sz="1600" dirty="0" smtClean="0"/>
              <a:t>OSHWA</a:t>
            </a:r>
            <a:r>
              <a:rPr lang="zh-CN" altLang="en-US" sz="1600" dirty="0" smtClean="0"/>
              <a:t>发布了</a:t>
            </a:r>
            <a:r>
              <a:rPr lang="zh-CN" altLang="en-US" sz="1600" b="1" dirty="0" smtClean="0"/>
              <a:t>开源硬件定义</a:t>
            </a:r>
            <a:r>
              <a:rPr lang="zh-CN" altLang="en-US" sz="1600" dirty="0" smtClean="0"/>
              <a:t>和</a:t>
            </a:r>
            <a:r>
              <a:rPr lang="zh-CN" altLang="en-US" sz="1600" b="1" dirty="0" smtClean="0"/>
              <a:t>开源硬件标志</a:t>
            </a:r>
            <a:r>
              <a:rPr lang="zh-CN" altLang="en-US" sz="1600" dirty="0" smtClean="0"/>
              <a:t>。</a:t>
            </a:r>
            <a:endParaRPr lang="en-US" altLang="zh-CN" sz="1600" dirty="0" smtClean="0"/>
          </a:p>
          <a:p>
            <a:pPr indent="457200"/>
            <a:endParaRPr lang="en-US" altLang="zh-CN" sz="1600" dirty="0" smtClean="0">
              <a:latin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OSHWA</a:t>
            </a:r>
            <a:endParaRPr lang="zh-CN" altLang="en-US" sz="3600" dirty="0">
              <a:latin typeface="+mn-lt"/>
              <a:ea typeface="华文行楷" pitchFamily="2" charset="-122"/>
            </a:endParaRPr>
          </a:p>
        </p:txBody>
      </p:sp>
      <p:sp>
        <p:nvSpPr>
          <p:cNvPr id="6" name="矩形 5"/>
          <p:cNvSpPr/>
          <p:nvPr/>
        </p:nvSpPr>
        <p:spPr>
          <a:xfrm>
            <a:off x="873457" y="3620404"/>
            <a:ext cx="7397087" cy="646331"/>
          </a:xfrm>
          <a:prstGeom prst="rect">
            <a:avLst/>
          </a:prstGeom>
        </p:spPr>
        <p:txBody>
          <a:bodyPr wrap="square">
            <a:spAutoFit/>
          </a:bodyPr>
          <a:lstStyle/>
          <a:p>
            <a:pPr indent="457200"/>
            <a:r>
              <a:rPr lang="zh-CN" altLang="en-US" dirty="0" smtClean="0"/>
              <a:t>为了</a:t>
            </a:r>
            <a:r>
              <a:rPr lang="zh-CN" altLang="en-US" dirty="0" smtClean="0"/>
              <a:t>保持</a:t>
            </a:r>
            <a:r>
              <a:rPr lang="zh-CN" altLang="en-US" b="1" dirty="0" smtClean="0"/>
              <a:t>中立</a:t>
            </a:r>
            <a:r>
              <a:rPr lang="zh-CN" altLang="en-US" dirty="0" smtClean="0"/>
              <a:t>并避免对个别产品或公司的偏好，协会并不投资</a:t>
            </a:r>
            <a:r>
              <a:rPr lang="zh-CN" altLang="en-US" dirty="0" smtClean="0"/>
              <a:t>、担保、</a:t>
            </a:r>
            <a:r>
              <a:rPr lang="zh-CN" altLang="en-US" dirty="0" smtClean="0"/>
              <a:t>推销具体的外部项目，而且协会的公司成员也没有投票权。</a:t>
            </a:r>
            <a:endParaRPr lang="zh-CN" altLang="en-US" dirty="0"/>
          </a:p>
        </p:txBody>
      </p:sp>
      <p:sp>
        <p:nvSpPr>
          <p:cNvPr id="7" name="TextBox 6"/>
          <p:cNvSpPr txBox="1"/>
          <p:nvPr/>
        </p:nvSpPr>
        <p:spPr>
          <a:xfrm>
            <a:off x="982638" y="1433012"/>
            <a:ext cx="6851175" cy="2062103"/>
          </a:xfrm>
          <a:prstGeom prst="rect">
            <a:avLst/>
          </a:prstGeom>
          <a:noFill/>
        </p:spPr>
        <p:txBody>
          <a:bodyPr wrap="square" rtlCol="0">
            <a:spAutoFit/>
          </a:bodyPr>
          <a:lstStyle/>
          <a:p>
            <a:pPr indent="457200"/>
            <a:endParaRPr lang="zh-CN" altLang="en-US" dirty="0" smtClean="0"/>
          </a:p>
          <a:p>
            <a:r>
              <a:rPr lang="en-US" altLang="zh-CN" sz="2000" dirty="0" smtClean="0">
                <a:ea typeface="华文行楷" pitchFamily="2" charset="-122"/>
              </a:rPr>
              <a:t>OSHWA</a:t>
            </a:r>
            <a:r>
              <a:rPr lang="zh-CN" altLang="en-US" sz="2000" dirty="0" smtClean="0">
                <a:latin typeface="华文行楷" pitchFamily="2" charset="-122"/>
                <a:ea typeface="华文行楷" pitchFamily="2" charset="-122"/>
              </a:rPr>
              <a:t>致力于</a:t>
            </a:r>
            <a:r>
              <a:rPr lang="zh-CN" altLang="en-US" sz="2000" dirty="0" smtClean="0">
                <a:latin typeface="华文行楷" pitchFamily="2" charset="-122"/>
                <a:ea typeface="华文行楷" pitchFamily="2" charset="-122"/>
              </a:rPr>
              <a:t>达成的目标和</a:t>
            </a:r>
            <a:r>
              <a:rPr lang="zh-CN" altLang="en-US" sz="2000" dirty="0" smtClean="0">
                <a:latin typeface="华文行楷" pitchFamily="2" charset="-122"/>
                <a:ea typeface="华文行楷" pitchFamily="2" charset="-122"/>
              </a:rPr>
              <a:t>活动包括：</a:t>
            </a:r>
            <a:endParaRPr lang="en-US" altLang="zh-CN" sz="2000" dirty="0" smtClean="0">
              <a:latin typeface="华文行楷" pitchFamily="2" charset="-122"/>
              <a:ea typeface="华文行楷" pitchFamily="2" charset="-122"/>
            </a:endParaRPr>
          </a:p>
          <a:p>
            <a:pPr>
              <a:buBlip>
                <a:blip r:embed="rId2"/>
              </a:buBlip>
            </a:pPr>
            <a:r>
              <a:rPr lang="zh-CN" altLang="en-US" dirty="0" smtClean="0"/>
              <a:t>组织</a:t>
            </a:r>
            <a:r>
              <a:rPr lang="zh-CN" altLang="en-US" dirty="0" smtClean="0"/>
              <a:t>会议和社区活动</a:t>
            </a:r>
            <a:r>
              <a:rPr lang="zh-CN" altLang="en-US" dirty="0" smtClean="0"/>
              <a:t>；</a:t>
            </a:r>
            <a:endParaRPr lang="en-US" altLang="zh-CN" dirty="0" smtClean="0"/>
          </a:p>
          <a:p>
            <a:pPr>
              <a:buBlip>
                <a:blip r:embed="rId2"/>
              </a:buBlip>
            </a:pPr>
            <a:r>
              <a:rPr lang="zh-CN" altLang="en-US" dirty="0" smtClean="0"/>
              <a:t>向</a:t>
            </a:r>
            <a:r>
              <a:rPr lang="zh-CN" altLang="en-US" dirty="0" smtClean="0"/>
              <a:t>公众提供有关开源硬件及其社会效用的教育</a:t>
            </a:r>
            <a:r>
              <a:rPr lang="zh-CN" altLang="en-US" dirty="0" smtClean="0"/>
              <a:t>；</a:t>
            </a:r>
            <a:endParaRPr lang="en-US" altLang="zh-CN" dirty="0" smtClean="0"/>
          </a:p>
          <a:p>
            <a:pPr>
              <a:buBlip>
                <a:blip r:embed="rId2"/>
              </a:buBlip>
            </a:pPr>
            <a:r>
              <a:rPr lang="zh-CN" altLang="en-US" dirty="0" smtClean="0"/>
              <a:t>围绕</a:t>
            </a:r>
            <a:r>
              <a:rPr lang="zh-CN" altLang="en-US" dirty="0" smtClean="0"/>
              <a:t>共享的价值观和原则组织开源硬件活动</a:t>
            </a:r>
            <a:r>
              <a:rPr lang="zh-CN" altLang="en-US" dirty="0" smtClean="0"/>
              <a:t>；</a:t>
            </a:r>
            <a:endParaRPr lang="en-US" altLang="zh-CN" dirty="0" smtClean="0"/>
          </a:p>
          <a:p>
            <a:pPr>
              <a:buBlip>
                <a:blip r:embed="rId2"/>
              </a:buBlip>
            </a:pPr>
            <a:r>
              <a:rPr lang="zh-CN" altLang="en-US" dirty="0" smtClean="0"/>
              <a:t>通过</a:t>
            </a:r>
            <a:r>
              <a:rPr lang="zh-CN" altLang="en-US" dirty="0" smtClean="0"/>
              <a:t>开源硬件会议和其他的关注开源硬件的事件来促进</a:t>
            </a:r>
            <a:r>
              <a:rPr lang="en-US" altLang="zh-CN" dirty="0" smtClean="0"/>
              <a:t>STEM</a:t>
            </a:r>
            <a:r>
              <a:rPr lang="zh-CN" altLang="en-US" dirty="0" smtClean="0"/>
              <a:t>教育；</a:t>
            </a:r>
            <a:endParaRPr lang="en-US" altLang="zh-CN" dirty="0" smtClean="0"/>
          </a:p>
          <a:p>
            <a:pPr>
              <a:buBlip>
                <a:blip r:embed="rId2"/>
              </a:buBlip>
            </a:pPr>
            <a:r>
              <a:rPr lang="zh-CN" altLang="en-US" dirty="0" smtClean="0"/>
              <a:t>收集</a:t>
            </a:r>
            <a:r>
              <a:rPr lang="zh-CN" altLang="en-US" dirty="0" smtClean="0"/>
              <a:t>、编译、发行有关开源硬件活动的资料</a:t>
            </a:r>
            <a:r>
              <a:rPr lang="zh-CN" altLang="en-US" dirty="0" smtClean="0"/>
              <a:t>。</a:t>
            </a:r>
            <a:endParaRPr lang="zh-CN" altLang="en-US" dirty="0" smtClean="0"/>
          </a:p>
        </p:txBody>
      </p:sp>
      <p:sp>
        <p:nvSpPr>
          <p:cNvPr id="8" name="矩形 7"/>
          <p:cNvSpPr/>
          <p:nvPr/>
        </p:nvSpPr>
        <p:spPr>
          <a:xfrm>
            <a:off x="846163" y="4429669"/>
            <a:ext cx="7369790" cy="646331"/>
          </a:xfrm>
          <a:prstGeom prst="rect">
            <a:avLst/>
          </a:prstGeom>
        </p:spPr>
        <p:txBody>
          <a:bodyPr wrap="square">
            <a:spAutoFit/>
          </a:bodyPr>
          <a:lstStyle/>
          <a:p>
            <a:pPr indent="457200"/>
            <a:r>
              <a:rPr lang="zh-CN" altLang="en-US" dirty="0" smtClean="0"/>
              <a:t>致力于成为所有类型的开源硬件活动的</a:t>
            </a:r>
            <a:r>
              <a:rPr lang="zh-CN" altLang="en-US" b="1" dirty="0" smtClean="0"/>
              <a:t>中枢</a:t>
            </a:r>
            <a:r>
              <a:rPr lang="zh-CN" altLang="en-US" dirty="0" smtClean="0"/>
              <a:t>，并与其它组织如</a:t>
            </a:r>
            <a:r>
              <a:rPr lang="en-US" altLang="zh-CN" dirty="0" smtClean="0"/>
              <a:t>TAPR</a:t>
            </a:r>
            <a:r>
              <a:rPr lang="zh-CN" altLang="en-US" dirty="0" smtClean="0"/>
              <a:t>、</a:t>
            </a:r>
            <a:r>
              <a:rPr lang="en-US" altLang="zh-CN" dirty="0" smtClean="0"/>
              <a:t>CERN</a:t>
            </a:r>
            <a:r>
              <a:rPr lang="zh-CN" altLang="en-US" dirty="0" smtClean="0"/>
              <a:t>、</a:t>
            </a:r>
            <a:r>
              <a:rPr lang="en-US" altLang="zh-CN" dirty="0" smtClean="0"/>
              <a:t>OSI</a:t>
            </a:r>
            <a:r>
              <a:rPr lang="zh-CN" altLang="en-US" dirty="0" smtClean="0"/>
              <a:t>相互合作。</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757315"/>
          </a:xfrm>
        </p:spPr>
        <p:txBody>
          <a:bodyPr/>
          <a:lstStyle/>
          <a:p>
            <a:r>
              <a:rPr lang="zh-CN" altLang="en-US" dirty="0">
                <a:latin typeface="华文行楷" pitchFamily="2" charset="-122"/>
                <a:ea typeface="华文行楷" pitchFamily="2" charset="-122"/>
              </a:rPr>
              <a:t>开源硬件的社区治理</a:t>
            </a:r>
            <a:endParaRPr lang="en-US" dirty="0"/>
          </a:p>
        </p:txBody>
      </p:sp>
      <p:sp>
        <p:nvSpPr>
          <p:cNvPr id="3" name="Subtitle 2"/>
          <p:cNvSpPr>
            <a:spLocks noGrp="1"/>
          </p:cNvSpPr>
          <p:nvPr>
            <p:ph type="subTitle" idx="1"/>
          </p:nvPr>
        </p:nvSpPr>
        <p:spPr>
          <a:xfrm>
            <a:off x="1183943" y="3779459"/>
            <a:ext cx="6858000" cy="1655762"/>
          </a:xfrm>
        </p:spPr>
        <p:txBody>
          <a:bodyPr>
            <a:normAutofit/>
          </a:bodyPr>
          <a:lstStyle/>
          <a:p>
            <a:pPr algn="r"/>
            <a:endParaRPr lang="en-US" altLang="zh-CN" sz="3600" b="1" dirty="0" smtClean="0">
              <a:latin typeface="华文楷体" pitchFamily="2" charset="-122"/>
              <a:ea typeface="华文楷体" pitchFamily="2" charset="-122"/>
            </a:endParaRPr>
          </a:p>
          <a:p>
            <a:pPr algn="r"/>
            <a:r>
              <a:rPr lang="zh-CN" altLang="en-US" sz="2800" b="1" dirty="0" smtClean="0">
                <a:latin typeface="华文楷体" pitchFamily="2" charset="-122"/>
                <a:ea typeface="华文楷体" pitchFamily="2" charset="-122"/>
              </a:rPr>
              <a:t>梁 </a:t>
            </a:r>
            <a:r>
              <a:rPr lang="zh-CN" altLang="en-US" sz="2800" b="1" dirty="0">
                <a:latin typeface="华文楷体" pitchFamily="2" charset="-122"/>
                <a:ea typeface="华文楷体" pitchFamily="2" charset="-122"/>
              </a:rPr>
              <a:t>尧</a:t>
            </a:r>
            <a:endParaRPr lang="en-US" altLang="zh-CN" sz="2800" b="1" dirty="0">
              <a:latin typeface="华文楷体" pitchFamily="2" charset="-122"/>
              <a:ea typeface="华文楷体" pitchFamily="2" charset="-122"/>
            </a:endParaRPr>
          </a:p>
          <a:p>
            <a:pPr algn="r"/>
            <a:r>
              <a:rPr lang="en-US" altLang="zh-CN" dirty="0">
                <a:latin typeface="Times New Roman" pitchFamily="18" charset="0"/>
                <a:ea typeface="华文楷体" pitchFamily="2" charset="-122"/>
                <a:cs typeface="Times New Roman" pitchFamily="18" charset="0"/>
              </a:rPr>
              <a:t>2016.10.15</a:t>
            </a:r>
          </a:p>
          <a:p>
            <a:endParaRPr lang="en-US" dirty="0"/>
          </a:p>
        </p:txBody>
      </p:sp>
    </p:spTree>
    <p:extLst>
      <p:ext uri="{BB962C8B-B14F-4D97-AF65-F5344CB8AC3E}">
        <p14:creationId xmlns="" xmlns:p14="http://schemas.microsoft.com/office/powerpoint/2010/main" val="4214225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911" y="3350989"/>
            <a:ext cx="8106770" cy="2247424"/>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7200"/>
            <a:r>
              <a:rPr lang="zh-CN" altLang="en-US" b="1" dirty="0" smtClean="0"/>
              <a:t>开</a:t>
            </a:r>
            <a:r>
              <a:rPr lang="zh-CN" altLang="en-US" b="1" dirty="0" smtClean="0"/>
              <a:t>源硬件标志</a:t>
            </a:r>
            <a:r>
              <a:rPr lang="zh-CN" altLang="en-US" dirty="0" smtClean="0"/>
              <a:t>源于在</a:t>
            </a:r>
            <a:r>
              <a:rPr lang="zh-CN" altLang="en-US" dirty="0" smtClean="0"/>
              <a:t>开源硬件社区</a:t>
            </a:r>
            <a:r>
              <a:rPr lang="en-US" altLang="zh-CN" dirty="0" smtClean="0"/>
              <a:t>2011</a:t>
            </a:r>
            <a:r>
              <a:rPr lang="zh-CN" altLang="en-US" dirty="0" smtClean="0"/>
              <a:t>年举办的开源硬件标志设计比赛上的获胜作品</a:t>
            </a:r>
            <a:r>
              <a:rPr lang="zh-CN" altLang="en-US" dirty="0" smtClean="0"/>
              <a:t>。</a:t>
            </a:r>
            <a:r>
              <a:rPr lang="zh-CN" altLang="en-US" dirty="0" smtClean="0"/>
              <a:t>该标志仅是针对开源</a:t>
            </a:r>
            <a:r>
              <a:rPr lang="zh-CN" altLang="en-US" dirty="0" smtClean="0"/>
              <a:t>硬件（</a:t>
            </a:r>
            <a:r>
              <a:rPr lang="en-US" altLang="zh-CN" dirty="0" smtClean="0"/>
              <a:t>OSHW</a:t>
            </a:r>
            <a:r>
              <a:rPr lang="zh-CN" altLang="en-US" dirty="0" smtClean="0"/>
              <a:t>）的</a:t>
            </a:r>
            <a:r>
              <a:rPr lang="zh-CN" altLang="en-US" dirty="0" smtClean="0"/>
              <a:t>，而</a:t>
            </a:r>
            <a:r>
              <a:rPr lang="zh-CN" altLang="en-US" dirty="0" smtClean="0"/>
              <a:t>不同于开</a:t>
            </a:r>
            <a:r>
              <a:rPr lang="zh-CN" altLang="en-US" dirty="0" smtClean="0"/>
              <a:t>源硬件</a:t>
            </a:r>
            <a:r>
              <a:rPr lang="zh-CN" altLang="en-US" dirty="0" smtClean="0"/>
              <a:t>协会（</a:t>
            </a:r>
            <a:r>
              <a:rPr lang="en-US" altLang="zh-CN" dirty="0" smtClean="0"/>
              <a:t>OSHWA</a:t>
            </a:r>
            <a:r>
              <a:rPr lang="zh-CN" altLang="en-US" dirty="0" smtClean="0"/>
              <a:t>）的标志（</a:t>
            </a:r>
            <a:r>
              <a:rPr lang="en-US" altLang="zh-CN" dirty="0" smtClean="0"/>
              <a:t>2012</a:t>
            </a:r>
            <a:r>
              <a:rPr lang="zh-CN" altLang="en-US" dirty="0" smtClean="0"/>
              <a:t>年另行设计完成）。</a:t>
            </a:r>
            <a:endParaRPr lang="en-US" altLang="zh-CN" dirty="0" smtClean="0"/>
          </a:p>
          <a:p>
            <a:pPr indent="457200"/>
            <a:r>
              <a:rPr lang="zh-CN" altLang="en-US" dirty="0" smtClean="0"/>
              <a:t>该标志在起初使用时曾与开放源代码促进会（</a:t>
            </a:r>
            <a:r>
              <a:rPr lang="en-US" altLang="zh-CN" dirty="0" smtClean="0"/>
              <a:t>OSI</a:t>
            </a:r>
            <a:r>
              <a:rPr lang="zh-CN" altLang="en-US" dirty="0" smtClean="0"/>
              <a:t>）的开源软件证明商标产生过纠纷，后达成协议而可以各自独立管理使用，但也使得</a:t>
            </a:r>
            <a:r>
              <a:rPr lang="en-US" altLang="zh-CN" dirty="0" smtClean="0"/>
              <a:t>OSHW</a:t>
            </a:r>
            <a:r>
              <a:rPr lang="zh-CN" altLang="en-US" dirty="0" smtClean="0"/>
              <a:t>标志不能再被注册成商标。</a:t>
            </a:r>
            <a:r>
              <a:rPr lang="zh-CN" altLang="en-US" dirty="0" smtClean="0"/>
              <a:t>具体地，符合开源硬件协会的开源硬件定义的可以使用</a:t>
            </a:r>
            <a:r>
              <a:rPr lang="en-US" altLang="zh-CN" dirty="0" smtClean="0"/>
              <a:t>OSHW</a:t>
            </a:r>
            <a:r>
              <a:rPr lang="zh-CN" altLang="en-US" dirty="0" smtClean="0"/>
              <a:t>标志，</a:t>
            </a:r>
            <a:r>
              <a:rPr lang="zh-CN" altLang="en-US" dirty="0" smtClean="0"/>
              <a:t>符合</a:t>
            </a:r>
            <a:r>
              <a:rPr lang="en-US" altLang="zh-CN" dirty="0" smtClean="0"/>
              <a:t>OSI</a:t>
            </a:r>
            <a:r>
              <a:rPr lang="zh-CN" altLang="en-US" dirty="0" smtClean="0"/>
              <a:t>的</a:t>
            </a:r>
            <a:r>
              <a:rPr lang="zh-CN" altLang="en-US" dirty="0" smtClean="0"/>
              <a:t>开源商标使用指南的可以使用</a:t>
            </a:r>
            <a:r>
              <a:rPr lang="en-US" altLang="zh-CN" dirty="0" smtClean="0"/>
              <a:t>OSI</a:t>
            </a:r>
            <a:r>
              <a:rPr lang="zh-CN" altLang="en-US" dirty="0" smtClean="0"/>
              <a:t>商标。</a:t>
            </a:r>
            <a:endParaRPr lang="zh-CN" altLang="en-US" dirty="0" smtClean="0"/>
          </a:p>
        </p:txBody>
      </p:sp>
      <p:sp>
        <p:nvSpPr>
          <p:cNvPr id="8"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OSHWA</a:t>
            </a:r>
            <a:endParaRPr lang="zh-CN" altLang="en-US" sz="3600" dirty="0">
              <a:latin typeface="+mn-lt"/>
              <a:ea typeface="华文行楷" pitchFamily="2" charset="-122"/>
            </a:endParaRPr>
          </a:p>
        </p:txBody>
      </p:sp>
      <p:pic>
        <p:nvPicPr>
          <p:cNvPr id="9" name="图片 8" descr="OSHW logo.png"/>
          <p:cNvPicPr>
            <a:picLocks noChangeAspect="1"/>
          </p:cNvPicPr>
          <p:nvPr/>
        </p:nvPicPr>
        <p:blipFill>
          <a:blip r:embed="rId2"/>
          <a:stretch>
            <a:fillRect/>
          </a:stretch>
        </p:blipFill>
        <p:spPr>
          <a:xfrm>
            <a:off x="1933860" y="1248201"/>
            <a:ext cx="1809750" cy="1905000"/>
          </a:xfrm>
          <a:prstGeom prst="rect">
            <a:avLst/>
          </a:prstGeom>
        </p:spPr>
      </p:pic>
      <p:pic>
        <p:nvPicPr>
          <p:cNvPr id="10" name="图片 9" descr="osi_standard_logo.png"/>
          <p:cNvPicPr>
            <a:picLocks noChangeAspect="1"/>
          </p:cNvPicPr>
          <p:nvPr/>
        </p:nvPicPr>
        <p:blipFill>
          <a:blip r:embed="rId3" cstate="print"/>
          <a:stretch>
            <a:fillRect/>
          </a:stretch>
        </p:blipFill>
        <p:spPr>
          <a:xfrm>
            <a:off x="5063718" y="1201003"/>
            <a:ext cx="1744110" cy="199257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16255" y="1037229"/>
            <a:ext cx="4633415" cy="4699159"/>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7200"/>
            <a:r>
              <a:rPr lang="zh-CN" altLang="en-US" b="1" dirty="0" smtClean="0"/>
              <a:t>开源硬件定义</a:t>
            </a:r>
            <a:r>
              <a:rPr lang="zh-CN" altLang="en-US" dirty="0" smtClean="0"/>
              <a:t>是</a:t>
            </a:r>
            <a:r>
              <a:rPr lang="en-US" altLang="zh-CN" dirty="0" smtClean="0"/>
              <a:t>OSHWA</a:t>
            </a:r>
            <a:r>
              <a:rPr lang="zh-CN" altLang="en-US" dirty="0" smtClean="0"/>
              <a:t>在</a:t>
            </a:r>
            <a:r>
              <a:rPr lang="en-US" altLang="zh-CN" dirty="0" smtClean="0"/>
              <a:t>OSI</a:t>
            </a:r>
            <a:r>
              <a:rPr lang="zh-CN" altLang="en-US" dirty="0" smtClean="0"/>
              <a:t>发布的针对开源软件的开源定义基础上，结合硬件特点和软硬结合问题</a:t>
            </a:r>
            <a:r>
              <a:rPr lang="zh-CN" altLang="en-US" dirty="0" smtClean="0"/>
              <a:t>发布的，</a:t>
            </a:r>
            <a:r>
              <a:rPr lang="zh-CN" altLang="en-US" dirty="0" smtClean="0"/>
              <a:t>包括原则声明、具体定义、分发条款应符合的</a:t>
            </a:r>
            <a:r>
              <a:rPr lang="zh-CN" altLang="en-US" b="1" dirty="0" smtClean="0"/>
              <a:t>标准</a:t>
            </a:r>
            <a:r>
              <a:rPr lang="zh-CN" altLang="en-US" dirty="0" smtClean="0"/>
              <a:t>三大部分</a:t>
            </a:r>
            <a:r>
              <a:rPr lang="zh-CN" altLang="en-US" dirty="0" smtClean="0"/>
              <a:t>，被</a:t>
            </a:r>
            <a:r>
              <a:rPr lang="zh-CN" altLang="en-US" dirty="0" smtClean="0"/>
              <a:t>业界广泛</a:t>
            </a:r>
            <a:r>
              <a:rPr lang="zh-CN" altLang="en-US" dirty="0" smtClean="0"/>
              <a:t>采纳。</a:t>
            </a:r>
            <a:endParaRPr lang="en-US" altLang="zh-CN" dirty="0" smtClean="0"/>
          </a:p>
          <a:p>
            <a:pPr indent="457200"/>
            <a:r>
              <a:rPr lang="zh-CN" altLang="en-US" dirty="0" smtClean="0"/>
              <a:t>在目前的定义</a:t>
            </a:r>
            <a:r>
              <a:rPr lang="en-US" altLang="zh-CN" dirty="0" smtClean="0"/>
              <a:t>1.0</a:t>
            </a:r>
            <a:r>
              <a:rPr lang="zh-CN" altLang="en-US" dirty="0" smtClean="0"/>
              <a:t>版后记中写到：“开源硬件定义的</a:t>
            </a:r>
            <a:r>
              <a:rPr lang="zh-CN" altLang="en-US" dirty="0" smtClean="0"/>
              <a:t>签署，确认</a:t>
            </a:r>
            <a:r>
              <a:rPr lang="zh-CN" altLang="en-US" dirty="0" smtClean="0"/>
              <a:t>开源运动代表了共享信息的唯一方式。我们鼓励并且支持所有形式的</a:t>
            </a:r>
            <a:r>
              <a:rPr lang="zh-CN" altLang="en-US" b="1" dirty="0" smtClean="0"/>
              <a:t>开放与合作</a:t>
            </a:r>
            <a:r>
              <a:rPr lang="zh-CN" altLang="en-US" dirty="0" smtClean="0"/>
              <a:t>，无论它们是否符合这个定义。</a:t>
            </a:r>
            <a:r>
              <a:rPr lang="zh-CN" altLang="en-US" dirty="0" smtClean="0"/>
              <a:t>”</a:t>
            </a:r>
            <a:endParaRPr lang="en-US" altLang="zh-CN" dirty="0" smtClean="0"/>
          </a:p>
          <a:p>
            <a:pPr indent="457200"/>
            <a:r>
              <a:rPr lang="zh-CN" altLang="en-US" dirty="0" smtClean="0"/>
              <a:t>为了方便人们</a:t>
            </a:r>
            <a:r>
              <a:rPr lang="zh-CN" altLang="en-US" b="1" dirty="0" smtClean="0"/>
              <a:t>快速准确</a:t>
            </a:r>
            <a:r>
              <a:rPr lang="zh-CN" altLang="en-US" dirty="0" smtClean="0"/>
              <a:t>地判断是否</a:t>
            </a:r>
            <a:r>
              <a:rPr lang="zh-CN" altLang="en-US" dirty="0" smtClean="0"/>
              <a:t>符合该定义，</a:t>
            </a:r>
            <a:r>
              <a:rPr lang="en-US" altLang="zh-CN" dirty="0" smtClean="0"/>
              <a:t>OSHWA</a:t>
            </a:r>
            <a:r>
              <a:rPr lang="zh-CN" altLang="en-US" dirty="0" smtClean="0"/>
              <a:t>基于该定义及其实践</a:t>
            </a:r>
            <a:r>
              <a:rPr lang="zh-CN" altLang="en-US" dirty="0" smtClean="0"/>
              <a:t>参考指南的要点制作了一份检查</a:t>
            </a:r>
            <a:r>
              <a:rPr lang="zh-CN" altLang="en-US" dirty="0" smtClean="0"/>
              <a:t>清单，</a:t>
            </a:r>
            <a:r>
              <a:rPr lang="zh-CN" altLang="en-US" dirty="0" smtClean="0"/>
              <a:t>还</a:t>
            </a:r>
            <a:r>
              <a:rPr lang="zh-CN" altLang="en-US" dirty="0" smtClean="0"/>
              <a:t>从权利和义务两</a:t>
            </a:r>
            <a:r>
              <a:rPr lang="zh-CN" altLang="en-US" dirty="0" smtClean="0"/>
              <a:t>个角度对开源硬件应符合的条件做了</a:t>
            </a:r>
            <a:r>
              <a:rPr lang="zh-CN" altLang="en-US" dirty="0" smtClean="0"/>
              <a:t>概括。</a:t>
            </a:r>
            <a:endParaRPr lang="zh-CN" altLang="en-US" dirty="0" smtClean="0"/>
          </a:p>
        </p:txBody>
      </p:sp>
      <p:sp>
        <p:nvSpPr>
          <p:cNvPr id="5"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a:t>
            </a:r>
            <a:r>
              <a:rPr lang="en-US" altLang="zh-CN" sz="3600" dirty="0" smtClean="0">
                <a:latin typeface="+mn-lt"/>
                <a:ea typeface="华文行楷" pitchFamily="2" charset="-122"/>
              </a:rPr>
              <a:t>OSHWA</a:t>
            </a:r>
            <a:endParaRPr lang="zh-CN" altLang="en-US" sz="3600" dirty="0">
              <a:latin typeface="+mn-lt"/>
              <a:ea typeface="华文行楷" pitchFamily="2" charset="-122"/>
            </a:endParaRPr>
          </a:p>
        </p:txBody>
      </p:sp>
      <p:pic>
        <p:nvPicPr>
          <p:cNvPr id="7" name="图片 6" descr="must and may.png"/>
          <p:cNvPicPr>
            <a:picLocks noChangeAspect="1"/>
          </p:cNvPicPr>
          <p:nvPr/>
        </p:nvPicPr>
        <p:blipFill>
          <a:blip r:embed="rId2"/>
          <a:stretch>
            <a:fillRect/>
          </a:stretch>
        </p:blipFill>
        <p:spPr>
          <a:xfrm>
            <a:off x="5268039" y="1364777"/>
            <a:ext cx="3452880" cy="434612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219218" y="187707"/>
            <a:ext cx="6904913" cy="958706"/>
          </a:xfrm>
        </p:spPr>
        <p:txBody>
          <a:bodyPr>
            <a:normAutofit/>
          </a:bodyPr>
          <a:lstStyle/>
          <a:p>
            <a:r>
              <a:rPr lang="zh-CN" altLang="en-US" sz="3600" dirty="0" smtClean="0">
                <a:latin typeface="华文行楷" pitchFamily="2" charset="-122"/>
                <a:ea typeface="华文行楷" pitchFamily="2" charset="-122"/>
              </a:rPr>
              <a:t>开源硬件社区</a:t>
            </a:r>
            <a:r>
              <a:rPr lang="zh-CN" altLang="en-US" sz="3600" dirty="0" smtClean="0">
                <a:latin typeface="华文行楷" pitchFamily="2" charset="-122"/>
                <a:ea typeface="华文行楷" pitchFamily="2" charset="-122"/>
              </a:rPr>
              <a:t>：借鉴</a:t>
            </a:r>
            <a:endParaRPr lang="zh-CN" altLang="en-US" sz="3600" dirty="0">
              <a:latin typeface="+mn-lt"/>
              <a:ea typeface="华文行楷" pitchFamily="2" charset="-122"/>
            </a:endParaRPr>
          </a:p>
        </p:txBody>
      </p:sp>
      <p:graphicFrame>
        <p:nvGraphicFramePr>
          <p:cNvPr id="4" name="图示 3"/>
          <p:cNvGraphicFramePr/>
          <p:nvPr/>
        </p:nvGraphicFramePr>
        <p:xfrm>
          <a:off x="186519" y="1083101"/>
          <a:ext cx="4317242" cy="4608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640239" y="1569492"/>
            <a:ext cx="4162567" cy="2247424"/>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latin typeface="华文楷体" pitchFamily="2" charset="-122"/>
                <a:ea typeface="华文楷体" pitchFamily="2" charset="-122"/>
              </a:rPr>
              <a:t>由于开源社区本身的去中心化特质，管理体系也必须是去中心化才能实现在社区内的自行运转；同时，正如开源也是在知识产权框架下的有规则的开源，管理体系也需要明确可操作的规则设计。如此，管理体系既要开放又要有规则，是一种</a:t>
            </a:r>
            <a:r>
              <a:rPr lang="zh-CN" altLang="en-US" b="1" dirty="0" smtClean="0">
                <a:latin typeface="华文楷体" pitchFamily="2" charset="-122"/>
                <a:ea typeface="华文楷体" pitchFamily="2" charset="-122"/>
              </a:rPr>
              <a:t>遵循规则的</a:t>
            </a:r>
            <a:r>
              <a:rPr lang="zh-CN" altLang="en-US" b="1" dirty="0" smtClean="0">
                <a:latin typeface="华文楷体" pitchFamily="2" charset="-122"/>
                <a:ea typeface="华文楷体" pitchFamily="2" charset="-122"/>
              </a:rPr>
              <a:t>开放</a:t>
            </a:r>
            <a:r>
              <a:rPr lang="zh-CN" altLang="en-US" dirty="0" smtClean="0">
                <a:latin typeface="华文楷体" pitchFamily="2" charset="-122"/>
                <a:ea typeface="华文楷体" pitchFamily="2" charset="-122"/>
              </a:rPr>
              <a:t>。</a:t>
            </a:r>
            <a:endParaRPr lang="zh-CN" altLang="en-US" dirty="0" smtClean="0">
              <a:latin typeface="华文楷体" pitchFamily="2" charset="-122"/>
              <a:ea typeface="华文楷体" pitchFamily="2" charset="-122"/>
            </a:endParaRPr>
          </a:p>
        </p:txBody>
      </p:sp>
      <p:sp>
        <p:nvSpPr>
          <p:cNvPr id="6" name="TextBox 5"/>
          <p:cNvSpPr txBox="1"/>
          <p:nvPr/>
        </p:nvSpPr>
        <p:spPr>
          <a:xfrm>
            <a:off x="4612943" y="4244454"/>
            <a:ext cx="4299045" cy="1384995"/>
          </a:xfrm>
          <a:prstGeom prst="rect">
            <a:avLst/>
          </a:prstGeom>
          <a:noFill/>
        </p:spPr>
        <p:txBody>
          <a:bodyPr wrap="square" rtlCol="0">
            <a:spAutoFit/>
          </a:bodyPr>
          <a:lstStyle/>
          <a:p>
            <a:pPr indent="457200"/>
            <a:r>
              <a:rPr lang="zh-CN" altLang="en-US" sz="1600" dirty="0" smtClean="0"/>
              <a:t>知识产权的保护和实施，应有助于促进技术的创新、转移与传播，以有利于社会及经济福利的方式去促进技术知识的生产者与使用者互利，并促进权利与义务的平衡</a:t>
            </a:r>
            <a:r>
              <a:rPr lang="zh-CN" altLang="en-US" sz="1600" dirty="0" smtClean="0"/>
              <a:t>。</a:t>
            </a:r>
            <a:r>
              <a:rPr lang="en-US" altLang="zh-CN" dirty="0" smtClean="0"/>
              <a:t>——</a:t>
            </a:r>
            <a:r>
              <a:rPr lang="en-US" i="1" dirty="0" smtClean="0"/>
              <a:t>TRIPS</a:t>
            </a:r>
            <a:endParaRPr lang="zh-CN" altLang="en-US" i="1"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67637"/>
          </a:xfrm>
        </p:spPr>
        <p:txBody>
          <a:bodyPr>
            <a:normAutofit/>
          </a:bodyPr>
          <a:lstStyle/>
          <a:p>
            <a:pPr algn="ctr"/>
            <a:r>
              <a:rPr lang="zh-CN" altLang="en-US" dirty="0" smtClean="0">
                <a:latin typeface="华文行楷" pitchFamily="2" charset="-122"/>
                <a:ea typeface="华文行楷" pitchFamily="2" charset="-122"/>
              </a:rPr>
              <a:t>大开源</a:t>
            </a:r>
            <a:endParaRPr lang="zh-CN" altLang="en-US" dirty="0">
              <a:latin typeface="华文行楷" pitchFamily="2" charset="-122"/>
              <a:ea typeface="华文行楷" pitchFamily="2" charset="-122"/>
            </a:endParaRPr>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0177" y="1319999"/>
            <a:ext cx="4081692" cy="1200329"/>
          </a:xfrm>
          <a:prstGeom prst="rect">
            <a:avLst/>
          </a:prstGeom>
        </p:spPr>
        <p:txBody>
          <a:bodyPr wrap="square">
            <a:spAutoFit/>
          </a:bodyPr>
          <a:lstStyle/>
          <a:p>
            <a:pPr algn="ctr"/>
            <a:r>
              <a:rPr lang="zh-CN" altLang="en-US" sz="3600" dirty="0" smtClean="0">
                <a:latin typeface="华文行楷" pitchFamily="2" charset="-122"/>
                <a:ea typeface="华文行楷" pitchFamily="2" charset="-122"/>
              </a:rPr>
              <a:t>形器不存方寸海纳驰骛乎兼容并包</a:t>
            </a:r>
            <a:endParaRPr lang="zh-CN" altLang="en-US" sz="3600" dirty="0">
              <a:latin typeface="华文行楷" pitchFamily="2" charset="-122"/>
              <a:ea typeface="华文行楷" pitchFamily="2" charset="-122"/>
            </a:endParaRPr>
          </a:p>
        </p:txBody>
      </p:sp>
      <p:sp>
        <p:nvSpPr>
          <p:cNvPr id="4" name="TextBox 3"/>
          <p:cNvSpPr txBox="1"/>
          <p:nvPr/>
        </p:nvSpPr>
        <p:spPr>
          <a:xfrm>
            <a:off x="3603008" y="4804008"/>
            <a:ext cx="1965278" cy="369332"/>
          </a:xfrm>
          <a:prstGeom prst="rect">
            <a:avLst/>
          </a:prstGeom>
          <a:noFill/>
        </p:spPr>
        <p:txBody>
          <a:bodyPr wrap="square" rtlCol="0">
            <a:spAutoFit/>
          </a:bodyPr>
          <a:lstStyle/>
          <a:p>
            <a:r>
              <a:rPr lang="zh-CN" altLang="en-US" b="1" dirty="0" smtClean="0">
                <a:latin typeface="华文楷体" pitchFamily="2" charset="-122"/>
                <a:ea typeface="华文楷体" pitchFamily="2" charset="-122"/>
              </a:rPr>
              <a:t>微</a:t>
            </a:r>
            <a:r>
              <a:rPr lang="zh-CN" altLang="en-US" b="1" dirty="0" smtClean="0">
                <a:latin typeface="华文楷体" pitchFamily="2" charset="-122"/>
                <a:ea typeface="华文楷体" pitchFamily="2" charset="-122"/>
              </a:rPr>
              <a:t>信</a:t>
            </a:r>
            <a:r>
              <a:rPr lang="zh-CN" altLang="en-US" b="1" dirty="0" smtClean="0"/>
              <a:t>：</a:t>
            </a:r>
            <a:r>
              <a:rPr lang="en-US" altLang="zh-CN" b="1" dirty="0" err="1" smtClean="0"/>
              <a:t>DWallace</a:t>
            </a:r>
            <a:endParaRPr lang="zh-CN" altLang="en-US" b="1" dirty="0"/>
          </a:p>
        </p:txBody>
      </p:sp>
      <p:sp>
        <p:nvSpPr>
          <p:cNvPr id="7" name="TextBox 6"/>
          <p:cNvSpPr txBox="1"/>
          <p:nvPr/>
        </p:nvSpPr>
        <p:spPr>
          <a:xfrm>
            <a:off x="3575714" y="3261813"/>
            <a:ext cx="2060812" cy="584775"/>
          </a:xfrm>
          <a:prstGeom prst="rect">
            <a:avLst/>
          </a:prstGeom>
          <a:noFill/>
        </p:spPr>
        <p:txBody>
          <a:bodyPr wrap="square" rtlCol="0">
            <a:spAutoFit/>
          </a:bodyPr>
          <a:lstStyle/>
          <a:p>
            <a:r>
              <a:rPr lang="zh-CN" altLang="en-US" sz="3200" dirty="0" smtClean="0">
                <a:latin typeface="华文彩云" pitchFamily="2" charset="-122"/>
                <a:ea typeface="华文彩云" pitchFamily="2" charset="-122"/>
              </a:rPr>
              <a:t>谢谢大家！</a:t>
            </a:r>
            <a:endParaRPr lang="zh-CN" altLang="en-US" sz="3200" dirty="0">
              <a:latin typeface="华文彩云" pitchFamily="2" charset="-122"/>
              <a:ea typeface="华文彩云" pitchFamily="2" charset="-122"/>
            </a:endParaRPr>
          </a:p>
        </p:txBody>
      </p:sp>
      <p:pic>
        <p:nvPicPr>
          <p:cNvPr id="1028" name="Picture 4" descr="知识共享许可协议"/>
          <p:cNvPicPr>
            <a:picLocks noChangeAspect="1" noChangeArrowheads="1"/>
          </p:cNvPicPr>
          <p:nvPr/>
        </p:nvPicPr>
        <p:blipFill>
          <a:blip r:embed="rId2"/>
          <a:srcRect/>
          <a:stretch>
            <a:fillRect/>
          </a:stretch>
        </p:blipFill>
        <p:spPr bwMode="auto">
          <a:xfrm>
            <a:off x="7498070" y="5172454"/>
            <a:ext cx="1356106" cy="47771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65" y="201352"/>
            <a:ext cx="7355290" cy="1067889"/>
          </a:xfrm>
        </p:spPr>
        <p:txBody>
          <a:bodyPr>
            <a:normAutofit/>
          </a:bodyPr>
          <a:lstStyle/>
          <a:p>
            <a:r>
              <a:rPr lang="zh-CN" altLang="en-US" sz="3600" dirty="0">
                <a:latin typeface="华文行楷" pitchFamily="2" charset="-122"/>
                <a:ea typeface="华文行楷" pitchFamily="2" charset="-122"/>
              </a:rPr>
              <a:t>开源</a:t>
            </a:r>
            <a:r>
              <a:rPr lang="zh-CN" altLang="en-US" sz="3600" dirty="0" smtClean="0">
                <a:latin typeface="华文行楷" pitchFamily="2" charset="-122"/>
                <a:ea typeface="华文行楷" pitchFamily="2" charset="-122"/>
              </a:rPr>
              <a:t>运动</a:t>
            </a:r>
            <a:endParaRPr lang="en-US" sz="3600" dirty="0"/>
          </a:p>
        </p:txBody>
      </p:sp>
      <p:sp>
        <p:nvSpPr>
          <p:cNvPr id="3" name="TextBox 2"/>
          <p:cNvSpPr txBox="1"/>
          <p:nvPr/>
        </p:nvSpPr>
        <p:spPr>
          <a:xfrm>
            <a:off x="2102787" y="1569492"/>
            <a:ext cx="1611725" cy="584775"/>
          </a:xfrm>
          <a:prstGeom prst="rect">
            <a:avLst/>
          </a:prstGeom>
          <a:noFill/>
        </p:spPr>
        <p:txBody>
          <a:bodyPr wrap="square" rtlCol="0">
            <a:spAutoFit/>
          </a:bodyPr>
          <a:lstStyle/>
          <a:p>
            <a:r>
              <a:rPr lang="en-US" altLang="zh-CN" sz="3200" dirty="0"/>
              <a:t>Android</a:t>
            </a:r>
            <a:endParaRPr lang="zh-CN" altLang="en-US" sz="3200" dirty="0"/>
          </a:p>
        </p:txBody>
      </p:sp>
      <p:sp>
        <p:nvSpPr>
          <p:cNvPr id="4" name="TextBox 3"/>
          <p:cNvSpPr txBox="1"/>
          <p:nvPr/>
        </p:nvSpPr>
        <p:spPr>
          <a:xfrm>
            <a:off x="4983701" y="1574489"/>
            <a:ext cx="1918953" cy="584775"/>
          </a:xfrm>
          <a:prstGeom prst="rect">
            <a:avLst/>
          </a:prstGeom>
          <a:noFill/>
        </p:spPr>
        <p:txBody>
          <a:bodyPr wrap="square" rtlCol="0">
            <a:spAutoFit/>
          </a:bodyPr>
          <a:lstStyle/>
          <a:p>
            <a:r>
              <a:rPr lang="en-US" altLang="zh-CN" sz="3200" dirty="0" err="1"/>
              <a:t>Arduino</a:t>
            </a:r>
            <a:endParaRPr lang="zh-CN" altLang="en-US" sz="3200" dirty="0"/>
          </a:p>
        </p:txBody>
      </p:sp>
      <p:pic>
        <p:nvPicPr>
          <p:cNvPr id="5" name="图片 4" descr="arduino.png"/>
          <p:cNvPicPr>
            <a:picLocks noChangeAspect="1"/>
          </p:cNvPicPr>
          <p:nvPr/>
        </p:nvPicPr>
        <p:blipFill>
          <a:blip r:embed="rId2" cstate="print"/>
          <a:stretch>
            <a:fillRect/>
          </a:stretch>
        </p:blipFill>
        <p:spPr>
          <a:xfrm>
            <a:off x="4675452" y="2392891"/>
            <a:ext cx="2227202" cy="1655760"/>
          </a:xfrm>
          <a:prstGeom prst="rect">
            <a:avLst/>
          </a:prstGeom>
        </p:spPr>
      </p:pic>
      <p:pic>
        <p:nvPicPr>
          <p:cNvPr id="6" name="图片 5" descr="Android.jpg"/>
          <p:cNvPicPr>
            <a:picLocks noChangeAspect="1"/>
          </p:cNvPicPr>
          <p:nvPr/>
        </p:nvPicPr>
        <p:blipFill>
          <a:blip r:embed="rId3" cstate="print"/>
          <a:srcRect l="8454" t="6379" r="6789" b="5783"/>
          <a:stretch>
            <a:fillRect/>
          </a:stretch>
        </p:blipFill>
        <p:spPr>
          <a:xfrm>
            <a:off x="2027590" y="2224587"/>
            <a:ext cx="1864634" cy="1992369"/>
          </a:xfrm>
          <a:prstGeom prst="rect">
            <a:avLst/>
          </a:prstGeom>
        </p:spPr>
      </p:pic>
      <p:sp>
        <p:nvSpPr>
          <p:cNvPr id="7" name="TextBox 12"/>
          <p:cNvSpPr txBox="1"/>
          <p:nvPr/>
        </p:nvSpPr>
        <p:spPr>
          <a:xfrm>
            <a:off x="405019" y="2154263"/>
            <a:ext cx="1153895" cy="2355413"/>
          </a:xfrm>
          <a:prstGeom prst="wedgeRoundRectCallout">
            <a:avLst>
              <a:gd name="adj1" fmla="val 65902"/>
              <a:gd name="adj2" fmla="val 22421"/>
              <a:gd name="adj3" fmla="val 16667"/>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a:latin typeface="华文行楷" pitchFamily="2" charset="-122"/>
                <a:ea typeface="华文行楷" pitchFamily="2" charset="-122"/>
              </a:rPr>
              <a:t>开源软件</a:t>
            </a:r>
            <a:endParaRPr lang="en-US" altLang="zh-CN" sz="2800" dirty="0">
              <a:latin typeface="华文行楷" pitchFamily="2" charset="-122"/>
              <a:ea typeface="华文行楷" pitchFamily="2" charset="-122"/>
            </a:endParaRPr>
          </a:p>
          <a:p>
            <a:endParaRPr lang="en-US" altLang="zh-CN" sz="2800" dirty="0">
              <a:latin typeface="华文行楷" pitchFamily="2" charset="-122"/>
              <a:ea typeface="华文行楷" pitchFamily="2" charset="-122"/>
            </a:endParaRPr>
          </a:p>
          <a:p>
            <a:r>
              <a:rPr lang="zh-CN" altLang="en-US" sz="2800" dirty="0">
                <a:latin typeface="华文楷体" pitchFamily="2" charset="-122"/>
                <a:ea typeface="华文楷体" pitchFamily="2" charset="-122"/>
              </a:rPr>
              <a:t>比特世界</a:t>
            </a:r>
          </a:p>
        </p:txBody>
      </p:sp>
      <p:sp>
        <p:nvSpPr>
          <p:cNvPr id="8" name="TextBox 13"/>
          <p:cNvSpPr txBox="1"/>
          <p:nvPr/>
        </p:nvSpPr>
        <p:spPr>
          <a:xfrm>
            <a:off x="7685882" y="2043064"/>
            <a:ext cx="1153895" cy="2355413"/>
          </a:xfrm>
          <a:prstGeom prst="wedgeRoundRectCallout">
            <a:avLst>
              <a:gd name="adj1" fmla="val -71503"/>
              <a:gd name="adj2" fmla="val 22421"/>
              <a:gd name="adj3" fmla="val 16667"/>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a:latin typeface="华文行楷" pitchFamily="2" charset="-122"/>
                <a:ea typeface="华文行楷" pitchFamily="2" charset="-122"/>
              </a:rPr>
              <a:t>开源硬件</a:t>
            </a:r>
            <a:endParaRPr lang="en-US" altLang="zh-CN" sz="2800" dirty="0">
              <a:latin typeface="华文行楷" pitchFamily="2" charset="-122"/>
              <a:ea typeface="华文行楷" pitchFamily="2" charset="-122"/>
            </a:endParaRPr>
          </a:p>
          <a:p>
            <a:endParaRPr lang="en-US" altLang="zh-CN" sz="2800" dirty="0">
              <a:latin typeface="华文行楷" pitchFamily="2" charset="-122"/>
              <a:ea typeface="华文行楷" pitchFamily="2" charset="-122"/>
            </a:endParaRPr>
          </a:p>
          <a:p>
            <a:r>
              <a:rPr lang="zh-CN" altLang="en-US" sz="2800" dirty="0">
                <a:latin typeface="华文楷体" pitchFamily="2" charset="-122"/>
                <a:ea typeface="华文楷体" pitchFamily="2" charset="-122"/>
              </a:rPr>
              <a:t>原子世界</a:t>
            </a:r>
          </a:p>
        </p:txBody>
      </p:sp>
      <p:sp>
        <p:nvSpPr>
          <p:cNvPr id="9" name="TextBox 14"/>
          <p:cNvSpPr txBox="1"/>
          <p:nvPr/>
        </p:nvSpPr>
        <p:spPr>
          <a:xfrm>
            <a:off x="2484844" y="4378604"/>
            <a:ext cx="4174311" cy="744498"/>
          </a:xfrm>
          <a:prstGeom prst="notchedRightArrow">
            <a:avLst>
              <a:gd name="adj1" fmla="val 53434"/>
              <a:gd name="adj2" fmla="val 50000"/>
            </a:avLst>
          </a:prstGeom>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a:latin typeface="华文楷体" pitchFamily="2" charset="-122"/>
                <a:ea typeface="华文楷体" pitchFamily="2" charset="-122"/>
              </a:rPr>
              <a:t>以信息网络为载体的知识</a:t>
            </a:r>
          </a:p>
        </p:txBody>
      </p:sp>
    </p:spTree>
    <p:extLst>
      <p:ext uri="{BB962C8B-B14F-4D97-AF65-F5344CB8AC3E}">
        <p14:creationId xmlns="" xmlns:p14="http://schemas.microsoft.com/office/powerpoint/2010/main" val="12814583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4" y="178574"/>
            <a:ext cx="7886700" cy="781094"/>
          </a:xfrm>
        </p:spPr>
        <p:txBody>
          <a:bodyPr>
            <a:normAutofit/>
          </a:bodyPr>
          <a:lstStyle/>
          <a:p>
            <a:r>
              <a:rPr lang="zh-CN" altLang="en-US" sz="3600" dirty="0">
                <a:latin typeface="华文行楷" pitchFamily="2" charset="-122"/>
                <a:ea typeface="华文行楷" pitchFamily="2" charset="-122"/>
              </a:rPr>
              <a:t>开源运动：软件</a:t>
            </a:r>
            <a:endParaRPr lang="en-US" sz="3600" dirty="0"/>
          </a:p>
        </p:txBody>
      </p:sp>
      <p:graphicFrame>
        <p:nvGraphicFramePr>
          <p:cNvPr id="3" name="图示 2"/>
          <p:cNvGraphicFramePr/>
          <p:nvPr>
            <p:extLst>
              <p:ext uri="{D42A27DB-BD31-4B8C-83A1-F6EECF244321}">
                <p14:modId xmlns="" xmlns:p14="http://schemas.microsoft.com/office/powerpoint/2010/main" val="3582656589"/>
              </p:ext>
            </p:extLst>
          </p:nvPr>
        </p:nvGraphicFramePr>
        <p:xfrm>
          <a:off x="42996" y="1738270"/>
          <a:ext cx="8972216" cy="3772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5"/>
          <p:cNvSpPr txBox="1"/>
          <p:nvPr/>
        </p:nvSpPr>
        <p:spPr>
          <a:xfrm>
            <a:off x="1781457" y="1232622"/>
            <a:ext cx="2763248" cy="510778"/>
          </a:xfrm>
          <a:prstGeom prst="wedgeRoundRectCallout">
            <a:avLst>
              <a:gd name="adj1" fmla="val -19351"/>
              <a:gd name="adj2" fmla="val 81204"/>
              <a:gd name="adj3" fmla="val 16667"/>
            </a:avLst>
          </a:prstGeom>
          <a:ln/>
        </p:spPr>
        <p:style>
          <a:lnRef idx="2">
            <a:schemeClr val="accent1"/>
          </a:lnRef>
          <a:fillRef idx="1">
            <a:schemeClr val="lt1"/>
          </a:fillRef>
          <a:effectRef idx="0">
            <a:schemeClr val="accent1"/>
          </a:effectRef>
          <a:fontRef idx="minor">
            <a:schemeClr val="dk1"/>
          </a:fontRef>
        </p:style>
        <p:txBody>
          <a:bodyPr vert="horz" wrap="square" rtlCol="0">
            <a:spAutoFit/>
          </a:bodyPr>
          <a:lstStyle/>
          <a:p>
            <a:r>
              <a:rPr lang="zh-CN" altLang="en-US" sz="1200" dirty="0"/>
              <a:t>专有软件商业化带来冲击</a:t>
            </a:r>
            <a:endParaRPr lang="en-US" altLang="zh-CN" sz="1200" dirty="0"/>
          </a:p>
          <a:p>
            <a:r>
              <a:rPr lang="en-US" altLang="zh-CN" sz="1200" dirty="0"/>
              <a:t>1976</a:t>
            </a:r>
            <a:r>
              <a:rPr lang="zh-CN" altLang="en-US" sz="1200" dirty="0" smtClean="0"/>
              <a:t>，</a:t>
            </a:r>
            <a:r>
              <a:rPr lang="en-US" altLang="zh-CN" sz="1200" dirty="0" smtClean="0"/>
              <a:t>《</a:t>
            </a:r>
            <a:r>
              <a:rPr lang="zh-CN" altLang="en-US" sz="1200" dirty="0"/>
              <a:t>致电脑爱好者的一封公开信</a:t>
            </a:r>
            <a:r>
              <a:rPr lang="en-US" altLang="zh-CN" sz="1200" dirty="0"/>
              <a:t>》</a:t>
            </a:r>
            <a:endParaRPr lang="zh-CN" altLang="en-US" sz="1400" dirty="0"/>
          </a:p>
        </p:txBody>
      </p:sp>
      <p:sp>
        <p:nvSpPr>
          <p:cNvPr id="5" name="TextBox 6"/>
          <p:cNvSpPr txBox="1"/>
          <p:nvPr/>
        </p:nvSpPr>
        <p:spPr>
          <a:xfrm>
            <a:off x="5207609" y="1228299"/>
            <a:ext cx="1793692" cy="544830"/>
          </a:xfrm>
          <a:prstGeom prst="wedgeRoundRectCallout">
            <a:avLst>
              <a:gd name="adj1" fmla="val -20833"/>
              <a:gd name="adj2" fmla="val 75860"/>
              <a:gd name="adj3" fmla="val 16667"/>
            </a:avLst>
          </a:prstGeom>
        </p:spPr>
        <p:style>
          <a:lnRef idx="2">
            <a:schemeClr val="accent1"/>
          </a:lnRef>
          <a:fillRef idx="1">
            <a:schemeClr val="lt1"/>
          </a:fillRef>
          <a:effectRef idx="0">
            <a:schemeClr val="accent1"/>
          </a:effectRef>
          <a:fontRef idx="minor">
            <a:schemeClr val="dk1"/>
          </a:fontRef>
        </p:style>
        <p:txBody>
          <a:bodyPr vert="horz" wrap="square" rtlCol="0">
            <a:spAutoFit/>
          </a:bodyPr>
          <a:lstStyle/>
          <a:p>
            <a:r>
              <a:rPr lang="en-US" altLang="zh-CN" sz="1400" dirty="0"/>
              <a:t>“</a:t>
            </a:r>
            <a:r>
              <a:rPr lang="en-US" altLang="zh-CN" sz="1200" dirty="0"/>
              <a:t>Free” </a:t>
            </a:r>
            <a:r>
              <a:rPr lang="zh-CN" altLang="en-US" sz="1200" dirty="0"/>
              <a:t>有歧义</a:t>
            </a:r>
            <a:r>
              <a:rPr lang="en-US" altLang="zh-CN" sz="1200" dirty="0"/>
              <a:t>“</a:t>
            </a:r>
            <a:r>
              <a:rPr lang="zh-CN" altLang="en-US" sz="1200" dirty="0"/>
              <a:t>免费</a:t>
            </a:r>
            <a:r>
              <a:rPr lang="en-US" altLang="zh-CN" sz="1200" dirty="0"/>
              <a:t>”</a:t>
            </a:r>
            <a:r>
              <a:rPr lang="zh-CN" altLang="en-US" sz="1200" dirty="0"/>
              <a:t> </a:t>
            </a:r>
            <a:endParaRPr lang="en-US" altLang="zh-CN" sz="1200" dirty="0"/>
          </a:p>
          <a:p>
            <a:r>
              <a:rPr lang="zh-CN" altLang="en-US" sz="1200" dirty="0"/>
              <a:t>自由软件商业推广受阻</a:t>
            </a:r>
          </a:p>
        </p:txBody>
      </p:sp>
    </p:spTree>
    <p:extLst>
      <p:ext uri="{BB962C8B-B14F-4D97-AF65-F5344CB8AC3E}">
        <p14:creationId xmlns="" xmlns:p14="http://schemas.microsoft.com/office/powerpoint/2010/main" val="1430222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63" y="205293"/>
            <a:ext cx="6899103" cy="941119"/>
          </a:xfrm>
        </p:spPr>
        <p:txBody>
          <a:bodyPr>
            <a:normAutofit/>
          </a:bodyPr>
          <a:lstStyle/>
          <a:p>
            <a:r>
              <a:rPr lang="zh-CN" altLang="en-US" sz="3600" dirty="0">
                <a:latin typeface="华文行楷" pitchFamily="2" charset="-122"/>
                <a:ea typeface="华文行楷" pitchFamily="2" charset="-122"/>
              </a:rPr>
              <a:t>开源运动：硬件</a:t>
            </a:r>
            <a:endParaRPr lang="en-US" sz="3600" dirty="0"/>
          </a:p>
        </p:txBody>
      </p:sp>
      <p:graphicFrame>
        <p:nvGraphicFramePr>
          <p:cNvPr id="3" name="图示 2"/>
          <p:cNvGraphicFramePr/>
          <p:nvPr>
            <p:extLst>
              <p:ext uri="{D42A27DB-BD31-4B8C-83A1-F6EECF244321}">
                <p14:modId xmlns="" xmlns:p14="http://schemas.microsoft.com/office/powerpoint/2010/main" val="2099895645"/>
              </p:ext>
            </p:extLst>
          </p:nvPr>
        </p:nvGraphicFramePr>
        <p:xfrm>
          <a:off x="293264" y="1462617"/>
          <a:ext cx="8598346" cy="430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753123" y="2879680"/>
            <a:ext cx="1119117" cy="2129552"/>
          </a:xfrm>
          <a:prstGeom prst="wedgeRoundRectCallout">
            <a:avLst>
              <a:gd name="adj1" fmla="val -83028"/>
              <a:gd name="adj2" fmla="val -32991"/>
              <a:gd name="adj3" fmla="val 16667"/>
            </a:avLst>
          </a:prstGeom>
          <a:ln>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dirty="0" smtClean="0"/>
              <a:t>历史局限：主要是对硬件所配套的软件进行开放，而不包括对硬件本身设计的开放。</a:t>
            </a:r>
          </a:p>
        </p:txBody>
      </p:sp>
    </p:spTree>
    <p:extLst>
      <p:ext uri="{BB962C8B-B14F-4D97-AF65-F5344CB8AC3E}">
        <p14:creationId xmlns="" xmlns:p14="http://schemas.microsoft.com/office/powerpoint/2010/main" val="39842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00" y="187707"/>
            <a:ext cx="7136925" cy="863172"/>
          </a:xfrm>
        </p:spPr>
        <p:txBody>
          <a:bodyPr>
            <a:normAutofit/>
          </a:bodyPr>
          <a:lstStyle/>
          <a:p>
            <a:r>
              <a:rPr lang="zh-CN" altLang="en-US" sz="3600" dirty="0">
                <a:latin typeface="华文行楷" pitchFamily="2" charset="-122"/>
                <a:ea typeface="华文行楷" pitchFamily="2" charset="-122"/>
              </a:rPr>
              <a:t>开源</a:t>
            </a:r>
            <a:r>
              <a:rPr lang="zh-CN" altLang="en-US" sz="3600" dirty="0" smtClean="0">
                <a:latin typeface="华文行楷" pitchFamily="2" charset="-122"/>
                <a:ea typeface="华文行楷" pitchFamily="2" charset="-122"/>
              </a:rPr>
              <a:t>硬件</a:t>
            </a:r>
            <a:endParaRPr lang="en-US" sz="3600" dirty="0"/>
          </a:p>
        </p:txBody>
      </p:sp>
      <p:sp>
        <p:nvSpPr>
          <p:cNvPr id="3" name="TextBox 2"/>
          <p:cNvSpPr txBox="1"/>
          <p:nvPr/>
        </p:nvSpPr>
        <p:spPr>
          <a:xfrm>
            <a:off x="293799" y="3821376"/>
            <a:ext cx="8642731" cy="1569660"/>
          </a:xfrm>
          <a:prstGeom prst="rect">
            <a:avLst/>
          </a:prstGeom>
          <a:noFill/>
        </p:spPr>
        <p:txBody>
          <a:bodyPr wrap="square" rtlCol="0">
            <a:spAutoFit/>
          </a:bodyPr>
          <a:lstStyle/>
          <a:p>
            <a:r>
              <a:rPr lang="zh-CN" altLang="en-US" sz="2400" dirty="0">
                <a:latin typeface="华文楷体" pitchFamily="2" charset="-122"/>
                <a:ea typeface="华文楷体" pitchFamily="2" charset="-122"/>
              </a:rPr>
              <a:t>     “开源创新是互联网胜利的秘密所在，我认为它也会是下一次工业革命的引擎。中国主导了</a:t>
            </a:r>
            <a:r>
              <a:rPr lang="en-US" altLang="zh-CN" sz="2400" dirty="0">
                <a:latin typeface="华文楷体" pitchFamily="2" charset="-122"/>
                <a:ea typeface="华文楷体" pitchFamily="2" charset="-122"/>
              </a:rPr>
              <a:t>20</a:t>
            </a:r>
            <a:r>
              <a:rPr lang="zh-CN" altLang="en-US" sz="2400" dirty="0">
                <a:latin typeface="华文楷体" pitchFamily="2" charset="-122"/>
                <a:ea typeface="华文楷体" pitchFamily="2" charset="-122"/>
              </a:rPr>
              <a:t>世纪的制造工业，开源创新将是中国在</a:t>
            </a:r>
            <a:r>
              <a:rPr lang="en-US" altLang="zh-CN" sz="2400" dirty="0">
                <a:latin typeface="华文楷体" pitchFamily="2" charset="-122"/>
                <a:ea typeface="华文楷体" pitchFamily="2" charset="-122"/>
              </a:rPr>
              <a:t>21</a:t>
            </a:r>
            <a:r>
              <a:rPr lang="zh-CN" altLang="en-US" sz="2400" dirty="0">
                <a:latin typeface="华文楷体" pitchFamily="2" charset="-122"/>
                <a:ea typeface="华文楷体" pitchFamily="2" charset="-122"/>
              </a:rPr>
              <a:t>世纪继续主导制造业的必经之路。”</a:t>
            </a:r>
          </a:p>
          <a:p>
            <a:pPr algn="r"/>
            <a:r>
              <a:rPr lang="en-US" altLang="zh-CN" sz="2400" dirty="0"/>
              <a:t>——</a:t>
            </a:r>
            <a:r>
              <a:rPr lang="zh-CN" altLang="en-US" sz="2400" dirty="0">
                <a:latin typeface="华文行楷" pitchFamily="2" charset="-122"/>
                <a:ea typeface="华文行楷" pitchFamily="2" charset="-122"/>
              </a:rPr>
              <a:t>克里斯</a:t>
            </a:r>
            <a:r>
              <a:rPr lang="en-US" altLang="zh-CN" sz="2400" dirty="0">
                <a:latin typeface="华文行楷" pitchFamily="2" charset="-122"/>
                <a:ea typeface="华文行楷" pitchFamily="2" charset="-122"/>
              </a:rPr>
              <a:t>·</a:t>
            </a:r>
            <a:r>
              <a:rPr lang="zh-CN" altLang="en-US" sz="2400" dirty="0">
                <a:latin typeface="华文行楷" pitchFamily="2" charset="-122"/>
                <a:ea typeface="华文行楷" pitchFamily="2" charset="-122"/>
              </a:rPr>
              <a:t>安德森</a:t>
            </a:r>
          </a:p>
        </p:txBody>
      </p:sp>
      <p:sp>
        <p:nvSpPr>
          <p:cNvPr id="4" name="圆角矩形 3"/>
          <p:cNvSpPr/>
          <p:nvPr/>
        </p:nvSpPr>
        <p:spPr>
          <a:xfrm>
            <a:off x="416813" y="1666760"/>
            <a:ext cx="8342295" cy="1804749"/>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         从广义上来讲</a:t>
            </a:r>
            <a:r>
              <a:rPr lang="zh-CN" altLang="en-US" sz="2000" dirty="0" smtClean="0"/>
              <a:t>，开源硬件延伸着开源软件的理念，</a:t>
            </a:r>
            <a:r>
              <a:rPr lang="zh-CN" altLang="en-US" sz="2000" dirty="0"/>
              <a:t>向公众开放其硬件设计的来源信息</a:t>
            </a:r>
            <a:r>
              <a:rPr lang="zh-CN" altLang="en-US" sz="2000" dirty="0" smtClean="0"/>
              <a:t>，通过具有开源性质的许可协议，以</a:t>
            </a:r>
            <a:r>
              <a:rPr lang="zh-CN" altLang="en-US" sz="2000" dirty="0"/>
              <a:t>使任何人都可以学习、使用、修改、分发、制造、销售该设计或基于该设计的硬件。就其具体的理念及定义而言，目前被广泛采纳的标准版本是由开源硬件协会</a:t>
            </a:r>
            <a:r>
              <a:rPr lang="en-US" sz="2000" dirty="0"/>
              <a:t>（Open Source Hardware </a:t>
            </a:r>
            <a:r>
              <a:rPr lang="en-US" sz="2000" dirty="0" err="1"/>
              <a:t>Association，OSHWA</a:t>
            </a:r>
            <a:r>
              <a:rPr lang="en-US" sz="2000" dirty="0"/>
              <a:t>）</a:t>
            </a:r>
            <a:r>
              <a:rPr lang="zh-CN" altLang="en-US" sz="2000" dirty="0"/>
              <a:t>发布的相关文本</a:t>
            </a:r>
            <a:r>
              <a:rPr lang="zh-CN" altLang="en-US" sz="2000" dirty="0" smtClean="0"/>
              <a:t>。</a:t>
            </a:r>
          </a:p>
        </p:txBody>
      </p:sp>
    </p:spTree>
    <p:extLst>
      <p:ext uri="{BB962C8B-B14F-4D97-AF65-F5344CB8AC3E}">
        <p14:creationId xmlns="" xmlns:p14="http://schemas.microsoft.com/office/powerpoint/2010/main" val="421478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196462" y="1037237"/>
          <a:ext cx="6732889" cy="464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6" descr="OSHW logo.png"/>
          <p:cNvPicPr>
            <a:picLocks noChangeAspect="1"/>
          </p:cNvPicPr>
          <p:nvPr/>
        </p:nvPicPr>
        <p:blipFill>
          <a:blip r:embed="rId6"/>
          <a:stretch>
            <a:fillRect/>
          </a:stretch>
        </p:blipFill>
        <p:spPr>
          <a:xfrm>
            <a:off x="3653483" y="2408267"/>
            <a:ext cx="1809750" cy="1905000"/>
          </a:xfrm>
          <a:prstGeom prst="rect">
            <a:avLst/>
          </a:prstGeom>
        </p:spPr>
      </p:pic>
      <p:sp>
        <p:nvSpPr>
          <p:cNvPr id="8" name="Title 1"/>
          <p:cNvSpPr>
            <a:spLocks noGrp="1"/>
          </p:cNvSpPr>
          <p:nvPr>
            <p:ph type="title"/>
          </p:nvPr>
        </p:nvSpPr>
        <p:spPr>
          <a:xfrm>
            <a:off x="204716" y="163773"/>
            <a:ext cx="7341642" cy="822227"/>
          </a:xfrm>
        </p:spPr>
        <p:txBody>
          <a:bodyPr>
            <a:normAutofit/>
          </a:bodyPr>
          <a:lstStyle/>
          <a:p>
            <a:r>
              <a:rPr lang="zh-CN" altLang="en-US" sz="3600" dirty="0">
                <a:latin typeface="华文行楷" pitchFamily="2" charset="-122"/>
                <a:ea typeface="华文行楷" pitchFamily="2" charset="-122"/>
              </a:rPr>
              <a:t>开源</a:t>
            </a:r>
            <a:r>
              <a:rPr lang="zh-CN" altLang="en-US" sz="3600" dirty="0" smtClean="0">
                <a:latin typeface="华文行楷" pitchFamily="2" charset="-122"/>
                <a:ea typeface="华文行楷" pitchFamily="2" charset="-122"/>
              </a:rPr>
              <a:t>硬件：优势</a:t>
            </a:r>
            <a:endParaRPr lang="en-US" sz="3600" dirty="0"/>
          </a:p>
        </p:txBody>
      </p:sp>
    </p:spTree>
    <p:extLst>
      <p:ext uri="{BB962C8B-B14F-4D97-AF65-F5344CB8AC3E}">
        <p14:creationId xmlns="" xmlns:p14="http://schemas.microsoft.com/office/powerpoint/2010/main" val="3675352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60161" y="187707"/>
            <a:ext cx="7341642" cy="822227"/>
          </a:xfrm>
        </p:spPr>
        <p:txBody>
          <a:bodyPr>
            <a:normAutofit/>
          </a:bodyPr>
          <a:lstStyle/>
          <a:p>
            <a:r>
              <a:rPr lang="zh-CN" altLang="en-US" sz="3600" dirty="0">
                <a:latin typeface="华文行楷" pitchFamily="2" charset="-122"/>
                <a:ea typeface="华文行楷" pitchFamily="2" charset="-122"/>
              </a:rPr>
              <a:t>开源</a:t>
            </a:r>
            <a:r>
              <a:rPr lang="zh-CN" altLang="en-US" sz="3600" dirty="0" smtClean="0">
                <a:latin typeface="华文行楷" pitchFamily="2" charset="-122"/>
                <a:ea typeface="华文行楷" pitchFamily="2" charset="-122"/>
              </a:rPr>
              <a:t>硬件：我国</a:t>
            </a:r>
            <a:endParaRPr lang="en-US" sz="3600" dirty="0"/>
          </a:p>
        </p:txBody>
      </p:sp>
      <p:pic>
        <p:nvPicPr>
          <p:cNvPr id="4" name="图片 3" descr="Arduino中文logo.png"/>
          <p:cNvPicPr>
            <a:picLocks noChangeAspect="1"/>
          </p:cNvPicPr>
          <p:nvPr/>
        </p:nvPicPr>
        <p:blipFill>
          <a:blip r:embed="rId2"/>
          <a:stretch>
            <a:fillRect/>
          </a:stretch>
        </p:blipFill>
        <p:spPr>
          <a:xfrm>
            <a:off x="406447" y="1308339"/>
            <a:ext cx="2571750" cy="1047750"/>
          </a:xfrm>
          <a:prstGeom prst="rect">
            <a:avLst/>
          </a:prstGeom>
        </p:spPr>
      </p:pic>
      <p:pic>
        <p:nvPicPr>
          <p:cNvPr id="5" name="图片 4" descr="OpenHWlogo.jpg"/>
          <p:cNvPicPr>
            <a:picLocks noChangeAspect="1"/>
          </p:cNvPicPr>
          <p:nvPr/>
        </p:nvPicPr>
        <p:blipFill>
          <a:blip r:embed="rId3"/>
          <a:stretch>
            <a:fillRect/>
          </a:stretch>
        </p:blipFill>
        <p:spPr>
          <a:xfrm>
            <a:off x="644856" y="3851323"/>
            <a:ext cx="2286000" cy="711200"/>
          </a:xfrm>
          <a:prstGeom prst="rect">
            <a:avLst/>
          </a:prstGeom>
        </p:spPr>
      </p:pic>
      <p:pic>
        <p:nvPicPr>
          <p:cNvPr id="6" name="图片 5" descr="奥松logo.png"/>
          <p:cNvPicPr>
            <a:picLocks noChangeAspect="1"/>
          </p:cNvPicPr>
          <p:nvPr/>
        </p:nvPicPr>
        <p:blipFill>
          <a:blip r:embed="rId4"/>
          <a:stretch>
            <a:fillRect/>
          </a:stretch>
        </p:blipFill>
        <p:spPr>
          <a:xfrm>
            <a:off x="332452" y="2706753"/>
            <a:ext cx="2615848" cy="991790"/>
          </a:xfrm>
          <a:prstGeom prst="rect">
            <a:avLst/>
          </a:prstGeom>
        </p:spPr>
      </p:pic>
      <p:pic>
        <p:nvPicPr>
          <p:cNvPr id="7" name="图片 6" descr="极客工坊logo.png"/>
          <p:cNvPicPr>
            <a:picLocks noChangeAspect="1"/>
          </p:cNvPicPr>
          <p:nvPr/>
        </p:nvPicPr>
        <p:blipFill>
          <a:blip r:embed="rId5"/>
          <a:stretch>
            <a:fillRect/>
          </a:stretch>
        </p:blipFill>
        <p:spPr>
          <a:xfrm>
            <a:off x="6491581" y="4060830"/>
            <a:ext cx="2249814" cy="674944"/>
          </a:xfrm>
          <a:prstGeom prst="rect">
            <a:avLst/>
          </a:prstGeom>
        </p:spPr>
      </p:pic>
      <p:pic>
        <p:nvPicPr>
          <p:cNvPr id="8" name="图片 7" descr="北京创客空间logo.jpg"/>
          <p:cNvPicPr>
            <a:picLocks noChangeAspect="1"/>
          </p:cNvPicPr>
          <p:nvPr/>
        </p:nvPicPr>
        <p:blipFill>
          <a:blip r:embed="rId6"/>
          <a:srcRect t="18622" b="14931"/>
          <a:stretch>
            <a:fillRect/>
          </a:stretch>
        </p:blipFill>
        <p:spPr>
          <a:xfrm>
            <a:off x="3083637" y="3316407"/>
            <a:ext cx="2540000" cy="1105469"/>
          </a:xfrm>
          <a:prstGeom prst="rect">
            <a:avLst/>
          </a:prstGeom>
        </p:spPr>
      </p:pic>
      <p:pic>
        <p:nvPicPr>
          <p:cNvPr id="9" name="图片 8" descr="新车间logo.png"/>
          <p:cNvPicPr>
            <a:picLocks noChangeAspect="1"/>
          </p:cNvPicPr>
          <p:nvPr/>
        </p:nvPicPr>
        <p:blipFill>
          <a:blip r:embed="rId7"/>
          <a:stretch>
            <a:fillRect/>
          </a:stretch>
        </p:blipFill>
        <p:spPr>
          <a:xfrm>
            <a:off x="6786292" y="1654563"/>
            <a:ext cx="1876687" cy="2238688"/>
          </a:xfrm>
          <a:prstGeom prst="rect">
            <a:avLst/>
          </a:prstGeom>
        </p:spPr>
      </p:pic>
      <p:pic>
        <p:nvPicPr>
          <p:cNvPr id="10" name="图片 9" descr="柴火创客空间logo.png"/>
          <p:cNvPicPr>
            <a:picLocks noChangeAspect="1"/>
          </p:cNvPicPr>
          <p:nvPr/>
        </p:nvPicPr>
        <p:blipFill>
          <a:blip r:embed="rId8"/>
          <a:srcRect l="4966" t="8803" r="4529" b="12627"/>
          <a:stretch>
            <a:fillRect/>
          </a:stretch>
        </p:blipFill>
        <p:spPr>
          <a:xfrm>
            <a:off x="3957850" y="2579427"/>
            <a:ext cx="2647665" cy="852123"/>
          </a:xfrm>
          <a:prstGeom prst="rect">
            <a:avLst/>
          </a:prstGeom>
        </p:spPr>
      </p:pic>
      <p:pic>
        <p:nvPicPr>
          <p:cNvPr id="12" name="图片 11" descr="DFRobotlogo.png"/>
          <p:cNvPicPr>
            <a:picLocks noChangeAspect="1"/>
          </p:cNvPicPr>
          <p:nvPr/>
        </p:nvPicPr>
        <p:blipFill>
          <a:blip r:embed="rId9"/>
          <a:stretch>
            <a:fillRect/>
          </a:stretch>
        </p:blipFill>
        <p:spPr>
          <a:xfrm>
            <a:off x="3223211" y="4474644"/>
            <a:ext cx="2776970" cy="834336"/>
          </a:xfrm>
          <a:prstGeom prst="rect">
            <a:avLst/>
          </a:prstGeom>
        </p:spPr>
      </p:pic>
      <p:pic>
        <p:nvPicPr>
          <p:cNvPr id="13" name="图片 12" descr="makeblock.png"/>
          <p:cNvPicPr>
            <a:picLocks noChangeAspect="1"/>
          </p:cNvPicPr>
          <p:nvPr/>
        </p:nvPicPr>
        <p:blipFill>
          <a:blip r:embed="rId10"/>
          <a:stretch>
            <a:fillRect/>
          </a:stretch>
        </p:blipFill>
        <p:spPr>
          <a:xfrm>
            <a:off x="379714" y="4593352"/>
            <a:ext cx="2466163" cy="715627"/>
          </a:xfrm>
          <a:prstGeom prst="rect">
            <a:avLst/>
          </a:prstGeom>
        </p:spPr>
      </p:pic>
      <p:pic>
        <p:nvPicPr>
          <p:cNvPr id="14" name="图片 13" descr="microduino.png"/>
          <p:cNvPicPr>
            <a:picLocks noChangeAspect="1"/>
          </p:cNvPicPr>
          <p:nvPr/>
        </p:nvPicPr>
        <p:blipFill>
          <a:blip r:embed="rId11"/>
          <a:stretch>
            <a:fillRect/>
          </a:stretch>
        </p:blipFill>
        <p:spPr>
          <a:xfrm>
            <a:off x="6362820" y="4730875"/>
            <a:ext cx="2526140" cy="673638"/>
          </a:xfrm>
          <a:prstGeom prst="rect">
            <a:avLst/>
          </a:prstGeom>
        </p:spPr>
      </p:pic>
      <p:pic>
        <p:nvPicPr>
          <p:cNvPr id="15" name="图片 14" descr="seeed studio.png"/>
          <p:cNvPicPr>
            <a:picLocks noChangeAspect="1"/>
          </p:cNvPicPr>
          <p:nvPr/>
        </p:nvPicPr>
        <p:blipFill>
          <a:blip r:embed="rId12"/>
          <a:stretch>
            <a:fillRect/>
          </a:stretch>
        </p:blipFill>
        <p:spPr>
          <a:xfrm>
            <a:off x="4278952" y="1330893"/>
            <a:ext cx="2029174" cy="770859"/>
          </a:xfrm>
          <a:prstGeom prst="rect">
            <a:avLst/>
          </a:prstGeom>
        </p:spPr>
      </p:pic>
      <p:pic>
        <p:nvPicPr>
          <p:cNvPr id="16" name="图片 15" descr="wrtnode.png"/>
          <p:cNvPicPr>
            <a:picLocks noChangeAspect="1"/>
          </p:cNvPicPr>
          <p:nvPr/>
        </p:nvPicPr>
        <p:blipFill>
          <a:blip r:embed="rId13"/>
          <a:stretch>
            <a:fillRect/>
          </a:stretch>
        </p:blipFill>
        <p:spPr>
          <a:xfrm>
            <a:off x="3305720" y="2110505"/>
            <a:ext cx="1904762" cy="5079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3808" y="215002"/>
            <a:ext cx="6413594" cy="890467"/>
          </a:xfrm>
        </p:spPr>
        <p:txBody>
          <a:bodyPr>
            <a:normAutofit/>
          </a:bodyPr>
          <a:lstStyle/>
          <a:p>
            <a:r>
              <a:rPr lang="zh-CN" altLang="en-US" sz="3600" dirty="0" smtClean="0">
                <a:latin typeface="华文行楷" pitchFamily="2" charset="-122"/>
                <a:ea typeface="华文行楷" pitchFamily="2" charset="-122"/>
              </a:rPr>
              <a:t>开源硬件社区</a:t>
            </a:r>
            <a:endParaRPr lang="zh-CN" altLang="en-US" sz="3600" dirty="0">
              <a:latin typeface="华文行楷" pitchFamily="2" charset="-122"/>
              <a:ea typeface="华文行楷" pitchFamily="2" charset="-122"/>
            </a:endParaRPr>
          </a:p>
        </p:txBody>
      </p:sp>
      <p:pic>
        <p:nvPicPr>
          <p:cNvPr id="3" name="图片 2" descr="ArduinoCommunityLogo.png"/>
          <p:cNvPicPr>
            <a:picLocks noChangeAspect="1"/>
          </p:cNvPicPr>
          <p:nvPr/>
        </p:nvPicPr>
        <p:blipFill>
          <a:blip r:embed="rId2"/>
          <a:stretch>
            <a:fillRect/>
          </a:stretch>
        </p:blipFill>
        <p:spPr>
          <a:xfrm>
            <a:off x="464664" y="1572052"/>
            <a:ext cx="3184121" cy="1348569"/>
          </a:xfrm>
          <a:prstGeom prst="rect">
            <a:avLst/>
          </a:prstGeom>
        </p:spPr>
      </p:pic>
      <p:pic>
        <p:nvPicPr>
          <p:cNvPr id="4" name="图片 3" descr="arduino.png"/>
          <p:cNvPicPr>
            <a:picLocks noChangeAspect="1"/>
          </p:cNvPicPr>
          <p:nvPr/>
        </p:nvPicPr>
        <p:blipFill>
          <a:blip r:embed="rId3" cstate="print"/>
          <a:stretch>
            <a:fillRect/>
          </a:stretch>
        </p:blipFill>
        <p:spPr>
          <a:xfrm>
            <a:off x="471943" y="3361881"/>
            <a:ext cx="2298553" cy="1708804"/>
          </a:xfrm>
          <a:prstGeom prst="rect">
            <a:avLst/>
          </a:prstGeom>
        </p:spPr>
      </p:pic>
      <p:pic>
        <p:nvPicPr>
          <p:cNvPr id="5" name="图片 4" descr="OHANDA logo.png"/>
          <p:cNvPicPr>
            <a:picLocks noChangeAspect="1"/>
          </p:cNvPicPr>
          <p:nvPr/>
        </p:nvPicPr>
        <p:blipFill>
          <a:blip r:embed="rId4"/>
          <a:stretch>
            <a:fillRect/>
          </a:stretch>
        </p:blipFill>
        <p:spPr>
          <a:xfrm>
            <a:off x="5639581" y="3688380"/>
            <a:ext cx="3105584" cy="1009791"/>
          </a:xfrm>
          <a:prstGeom prst="rect">
            <a:avLst/>
          </a:prstGeom>
        </p:spPr>
      </p:pic>
      <p:pic>
        <p:nvPicPr>
          <p:cNvPr id="6" name="图片 5" descr="OSHW logo.png"/>
          <p:cNvPicPr>
            <a:picLocks noChangeAspect="1"/>
          </p:cNvPicPr>
          <p:nvPr/>
        </p:nvPicPr>
        <p:blipFill>
          <a:blip r:embed="rId5"/>
          <a:stretch>
            <a:fillRect/>
          </a:stretch>
        </p:blipFill>
        <p:spPr>
          <a:xfrm>
            <a:off x="3394170" y="3295365"/>
            <a:ext cx="1809750" cy="1905000"/>
          </a:xfrm>
          <a:prstGeom prst="rect">
            <a:avLst/>
          </a:prstGeom>
        </p:spPr>
      </p:pic>
      <p:pic>
        <p:nvPicPr>
          <p:cNvPr id="7" name="图片 6" descr="OSHWA logo.png"/>
          <p:cNvPicPr>
            <a:picLocks noChangeAspect="1"/>
          </p:cNvPicPr>
          <p:nvPr/>
        </p:nvPicPr>
        <p:blipFill>
          <a:blip r:embed="rId6"/>
          <a:stretch>
            <a:fillRect/>
          </a:stretch>
        </p:blipFill>
        <p:spPr>
          <a:xfrm>
            <a:off x="4146154" y="1699899"/>
            <a:ext cx="3953486" cy="132990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3788</TotalTime>
  <Words>2003</Words>
  <Application>Microsoft Office PowerPoint</Application>
  <PresentationFormat>全屏显示(4:3)</PresentationFormat>
  <Paragraphs>145</Paragraphs>
  <Slides>24</Slides>
  <Notes>0</Notes>
  <HiddenSlides>0</HiddenSlides>
  <MMClips>0</MMClips>
  <ScaleCrop>false</ScaleCrop>
  <HeadingPairs>
    <vt:vector size="4" baseType="variant">
      <vt:variant>
        <vt:lpstr>主题</vt:lpstr>
      </vt:variant>
      <vt:variant>
        <vt:i4>10</vt:i4>
      </vt:variant>
      <vt:variant>
        <vt:lpstr>幻灯片标题</vt:lpstr>
      </vt:variant>
      <vt:variant>
        <vt:i4>24</vt:i4>
      </vt:variant>
    </vt:vector>
  </HeadingPairs>
  <TitlesOfParts>
    <vt:vector size="34" baseType="lpstr">
      <vt:lpstr>Office 主题</vt:lpstr>
      <vt:lpstr>Custom Design</vt:lpstr>
      <vt:lpstr>自定义设计方案</vt:lpstr>
      <vt:lpstr>1_Office 主题</vt:lpstr>
      <vt:lpstr>2_Custom Design</vt:lpstr>
      <vt:lpstr>3_Custom Design</vt:lpstr>
      <vt:lpstr>5_Custom Design</vt:lpstr>
      <vt:lpstr>4_Custom Design</vt:lpstr>
      <vt:lpstr>6_Custom Design</vt:lpstr>
      <vt:lpstr>7_Custom Design</vt:lpstr>
      <vt:lpstr>幻灯片 1</vt:lpstr>
      <vt:lpstr>开源硬件的社区治理</vt:lpstr>
      <vt:lpstr>开源运动</vt:lpstr>
      <vt:lpstr>开源运动：软件</vt:lpstr>
      <vt:lpstr>开源运动：硬件</vt:lpstr>
      <vt:lpstr>开源硬件</vt:lpstr>
      <vt:lpstr>开源硬件：优势</vt:lpstr>
      <vt:lpstr>开源硬件：我国</vt:lpstr>
      <vt:lpstr>开源硬件社区</vt:lpstr>
      <vt:lpstr>开源硬件社区：崛起</vt:lpstr>
      <vt:lpstr>开源硬件社区：Arduino</vt:lpstr>
      <vt:lpstr>开源硬件社区：OHANDA</vt:lpstr>
      <vt:lpstr>开源硬件社区：OHANDA</vt:lpstr>
      <vt:lpstr>开源硬件社区：OHANDA</vt:lpstr>
      <vt:lpstr>开源硬件社区：OHANDA</vt:lpstr>
      <vt:lpstr>开源硬件社区：OHANDA</vt:lpstr>
      <vt:lpstr>开源硬件社区：OHANDA</vt:lpstr>
      <vt:lpstr>开源硬件社区：OSHWA</vt:lpstr>
      <vt:lpstr>开源硬件社区：OSHWA</vt:lpstr>
      <vt:lpstr>开源硬件社区：OSHWA</vt:lpstr>
      <vt:lpstr>开源硬件社区：OSHWA</vt:lpstr>
      <vt:lpstr>开源硬件社区：借鉴</vt:lpstr>
      <vt:lpstr>大开源</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lijingfei</dc:creator>
  <cp:lastModifiedBy>Wallace Liang</cp:lastModifiedBy>
  <cp:revision>90</cp:revision>
  <dcterms:created xsi:type="dcterms:W3CDTF">2016-09-21T09:31:00Z</dcterms:created>
  <dcterms:modified xsi:type="dcterms:W3CDTF">2016-10-11T16:36:06Z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