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59" r:id="rId9"/>
    <p:sldId id="260" r:id="rId10"/>
    <p:sldId id="261" r:id="rId11"/>
    <p:sldId id="265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44D60-D5E4-BAA4-AE0D-A663BE1CC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FB9B77-D9D9-4739-47AE-3871EF164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D8A21-6D91-0538-FDA6-571D9C8C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EFE02-1A97-80A6-F0FB-1F6607B1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1306E-6112-79D9-3D7A-8A538B2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77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C527B-70E0-08D9-59C5-0A55844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10157C-5B75-A282-CDE9-4AEB91107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5268-6087-58E0-743D-802A61EB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02823-B4FC-5CCD-2B34-D43AD32E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E9ED3-514F-8D24-20FC-6C6FECBE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894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BF9B1A-ECEE-3D54-A027-29F8F63DD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56D11-61DD-E5C2-7ACD-5AFC9B79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CBF86-487D-B634-CBB0-CCF41699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C7B42-F452-E913-4E18-A0CAD98A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86A7F-FD01-824B-B594-949D5B0C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12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F1E0-16C7-0D59-0562-B7607D0A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5C825-6EAD-D72A-C427-1C6B5AE6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F2241-BCF0-8780-08EC-AEEF53C0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94555-B1D8-52FF-60AA-5684BE3A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2A250-EAFC-BEE6-76A5-0869323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4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0FBA8-9512-00F2-B655-9B338D5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26780-BF23-4E1E-48D6-FE3C11AC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7459F-A70C-3BDF-82E6-62D3D1242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B59B6-D8B6-D167-8679-30DD7D0D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25C91-FB34-10D2-0DD8-8E6C17C1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9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8B10-2E27-FBC3-6495-067FD225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FE73C-5482-42BB-9D22-6934AA3A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68664-C39F-6ACA-60E8-5B04B0E0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D5B0D-C592-C362-FAF0-A21A4AB4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719746-B104-3C7B-34B0-2BB03D7A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B0EF7-E50D-CF60-7D48-63BB5F3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80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D18D-B06D-E80A-2669-B32D4AB0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4066E-97D6-DF00-5AF1-F0268D05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26852-7A69-2190-911E-54D2C99A0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E2A8F2-7194-DDF8-254A-0E9E21A7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A8E39-DFD7-3102-A880-C30E8F267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C8C68-D9EA-B972-7C70-CD1B7726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D56CB3-206A-BB13-11B2-7C140222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46F94F-C0D3-62B8-E653-E62AEE2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1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3829-02EA-933E-11A9-EA30CD51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5114C7-D215-502E-4756-F12F7829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4B89F4-2318-E8C7-449B-9ACAA17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09DE9D-0E70-18A8-1E4F-E4010A3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19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E3246B-58C2-C228-8FDA-D6B54B3D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D3577-7F5C-074C-1B43-F0E0B1C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AC47F-F26F-FC5A-AF75-5C4687F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35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F0F88-C4E6-4198-AA61-8814DF78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7672F-DD22-2B8C-1285-7E6B4088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45832-0077-F0A9-60E9-3459E7D4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D67FE-A5B3-4B9B-3DFD-2A158600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E6907-FB8D-684C-0BF0-EF0D8878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B891F-303B-ABD6-1D05-AABEA4CA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58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69E3-8208-3152-4A37-7E542139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AB0FA-B8B4-391A-8020-8002FDFF7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8E5A6-426B-9B70-D0EA-12336D929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189AD-6E5D-A2A4-4403-A2BDBCDD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B22EA-BB7B-CB96-E10C-5DBA083A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3A97AD-54B6-E9FD-BD27-46CAD8B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E3B45-1F5D-BA1C-2D0C-21677562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6A2DE-F3A7-7FED-8823-9ED4BE6CC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30E83-04C0-A0E8-21AC-5671B77A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6815-80AA-BC46-BBC5-A8B57DA64E4A}" type="datetimeFigureOut">
              <a:t>2022. 7. 6.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2FD08-D10C-B072-C9D0-9F9575F13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556FC-71E9-28F5-45BA-89189920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48A3-EC33-394E-AFAF-DD083E0C64D3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79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503E34-9779-F121-BD5F-936C2B2EF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54" y="2652889"/>
            <a:ext cx="7372572" cy="108508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객체지향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EBA58-5213-6294-1F26-F60F294D8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ko-KR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 차시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개발 환경 구축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NanumGothic" panose="020D0604000000000000" pitchFamily="34" charset="-127"/>
                <a:ea typeface="NanumGothic" panose="020D0604000000000000" pitchFamily="34" charset="-127"/>
              </a:rPr>
              <a:t>변수</a:t>
            </a:r>
            <a:endParaRPr kumimoji="1" lang="en-US" altLang="ko-KR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3CE3464-E7DC-43B3-C93B-5622D8C97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9205" y="2129307"/>
            <a:ext cx="286192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예약어와 변수의 이름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컴파일러가 미리 사용하겠다고 예약한 단어</a:t>
            </a:r>
            <a:endParaRPr lang="en-US" altLang="ko-KR"/>
          </a:p>
          <a:p>
            <a:r>
              <a:rPr lang="ko-KR" altLang="en-US"/>
              <a:t>예약어는 변수의 이름에 사용할 수 없음</a:t>
            </a:r>
            <a:endParaRPr lang="en-US" altLang="ko-KR"/>
          </a:p>
          <a:p>
            <a:r>
              <a:rPr lang="ko-KR" altLang="en-US"/>
              <a:t>주로</a:t>
            </a:r>
            <a:r>
              <a:rPr lang="en-US" altLang="ko-KR"/>
              <a:t>,</a:t>
            </a:r>
            <a:r>
              <a:rPr lang="ko-KR" altLang="en-US"/>
              <a:t> 코드에 사용되는 구문들로 이루어짐</a:t>
            </a:r>
            <a:endParaRPr lang="en-US" altLang="ko-KR"/>
          </a:p>
          <a:p>
            <a:r>
              <a:rPr lang="ko-KR" altLang="en-US"/>
              <a:t>예약어를 피해서 변수의 이름을 짓자</a:t>
            </a:r>
            <a:endParaRPr lang="en-US" altLang="ko-KR"/>
          </a:p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A7E8E-6134-2827-F382-BF0E020DF62D}"/>
              </a:ext>
            </a:extLst>
          </p:cNvPr>
          <p:cNvSpPr txBox="1">
            <a:spLocks/>
          </p:cNvSpPr>
          <p:nvPr/>
        </p:nvSpPr>
        <p:spPr>
          <a:xfrm>
            <a:off x="838199" y="4673755"/>
            <a:ext cx="90337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for, while, if, int, float 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17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입출력과 헤더파일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C++</a:t>
            </a:r>
            <a:r>
              <a:rPr lang="ko-KR" altLang="en-US"/>
              <a:t>에서 입출력을 하기 위해서는 헤더 파일이 필요함</a:t>
            </a:r>
            <a:endParaRPr lang="en-US" altLang="ko-KR"/>
          </a:p>
          <a:p>
            <a:r>
              <a:rPr lang="en-US" altLang="ko-KR"/>
              <a:t>Python</a:t>
            </a:r>
            <a:r>
              <a:rPr lang="ko-KR" altLang="en-US"/>
              <a:t>에서 입출력 함수들이 기본으로 내장되었던 것과는 대조적임</a:t>
            </a:r>
            <a:endParaRPr lang="en-US" altLang="ko-KR"/>
          </a:p>
          <a:p>
            <a:r>
              <a:rPr lang="ko-KR" altLang="en-US"/>
              <a:t>헤더파일은 </a:t>
            </a:r>
            <a:r>
              <a:rPr lang="en-US" altLang="ko-KR"/>
              <a:t>#include &lt;</a:t>
            </a:r>
            <a:r>
              <a:rPr lang="ko-KR" altLang="en-US"/>
              <a:t>헤더 이름</a:t>
            </a:r>
            <a:r>
              <a:rPr lang="en-US" altLang="ko-KR"/>
              <a:t>&gt;</a:t>
            </a:r>
            <a:r>
              <a:rPr lang="ko-KR" altLang="en-US"/>
              <a:t>의 형태로 </a:t>
            </a:r>
            <a:r>
              <a:rPr lang="en-US" altLang="ko-KR"/>
              <a:t>import</a:t>
            </a:r>
            <a:r>
              <a:rPr lang="ko-KR" altLang="en-US"/>
              <a:t>함</a:t>
            </a:r>
            <a:endParaRPr lang="en-US" altLang="ko-KR"/>
          </a:p>
          <a:p>
            <a:r>
              <a:rPr lang="ko-KR" altLang="en-US"/>
              <a:t>구문에서 </a:t>
            </a:r>
            <a:r>
              <a:rPr lang="en-US" altLang="ko-KR"/>
              <a:t>#</a:t>
            </a:r>
            <a:r>
              <a:rPr lang="ko-KR" altLang="en-US"/>
              <a:t>은 전처리기로써 컴파일전에 미리 실행하라는 뜻임</a:t>
            </a:r>
            <a:endParaRPr lang="en-US" altLang="ko-KR"/>
          </a:p>
          <a:p>
            <a:r>
              <a:rPr lang="ko-KR" altLang="en-US"/>
              <a:t>헤더파일은 코드의 맨 위에 작성함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A7E8E-6134-2827-F382-BF0E020DF62D}"/>
              </a:ext>
            </a:extLst>
          </p:cNvPr>
          <p:cNvSpPr txBox="1">
            <a:spLocks/>
          </p:cNvSpPr>
          <p:nvPr/>
        </p:nvSpPr>
        <p:spPr>
          <a:xfrm>
            <a:off x="838200" y="5081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#include &lt;iostream&gt;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using namespace std;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09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출력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 </a:t>
            </a:r>
            <a:r>
              <a:rPr lang="en-US" altLang="ko-KR"/>
              <a:t>print</a:t>
            </a:r>
            <a:r>
              <a:rPr lang="ko-KR" altLang="en-US"/>
              <a:t>가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C++</a:t>
            </a:r>
            <a:r>
              <a:rPr lang="ko-KR" altLang="en-US"/>
              <a:t>에는 </a:t>
            </a:r>
            <a:r>
              <a:rPr lang="en-US" altLang="ko-KR"/>
              <a:t>cout</a:t>
            </a:r>
            <a:r>
              <a:rPr lang="ko-KR" altLang="en-US"/>
              <a:t>이 있음</a:t>
            </a:r>
            <a:endParaRPr lang="en-US" altLang="ko-KR"/>
          </a:p>
          <a:p>
            <a:r>
              <a:rPr lang="ko-KR" altLang="en-US"/>
              <a:t>사용법은 아래와 같음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A7E8E-6134-2827-F382-BF0E020DF62D}"/>
              </a:ext>
            </a:extLst>
          </p:cNvPr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cout &lt;&lt; “Hello, world” &lt;&lt; endl;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CBAAC85-A113-3B38-E4E4-0BE7930FFE56}"/>
              </a:ext>
            </a:extLst>
          </p:cNvPr>
          <p:cNvSpPr txBox="1">
            <a:spLocks/>
          </p:cNvSpPr>
          <p:nvPr/>
        </p:nvSpPr>
        <p:spPr>
          <a:xfrm>
            <a:off x="838200" y="44852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cout &lt;&lt; 1 &lt;&lt; “hello” &lt;&lt; endl;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60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입력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</a:t>
            </a:r>
            <a:r>
              <a:rPr lang="en-US" altLang="ko-KR"/>
              <a:t> input</a:t>
            </a:r>
            <a:r>
              <a:rPr lang="ko-KR" altLang="en-US"/>
              <a:t>이 있다면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C++</a:t>
            </a:r>
            <a:r>
              <a:rPr lang="ko-KR" altLang="en-US"/>
              <a:t>에는 </a:t>
            </a:r>
            <a:r>
              <a:rPr lang="en-US" altLang="ko-KR"/>
              <a:t>cin</a:t>
            </a:r>
            <a:r>
              <a:rPr lang="ko-KR" altLang="en-US"/>
              <a:t>이 있음</a:t>
            </a:r>
            <a:endParaRPr lang="en-US" altLang="ko-KR"/>
          </a:p>
          <a:p>
            <a:r>
              <a:rPr lang="ko-KR" altLang="en-US"/>
              <a:t>입력 받을 변수를 미리 선언하여야 사용할 수 있음</a:t>
            </a:r>
            <a:endParaRPr lang="en-US" altLang="ko-KR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A7E8E-6134-2827-F382-BF0E020DF62D}"/>
              </a:ext>
            </a:extLst>
          </p:cNvPr>
          <p:cNvSpPr txBox="1">
            <a:spLocks/>
          </p:cNvSpPr>
          <p:nvPr/>
        </p:nvSpPr>
        <p:spPr>
          <a:xfrm>
            <a:off x="838200" y="4101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int a, b, c;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cin &gt;&gt; a;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cin &gt;&gt; b &gt;&gt; c;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4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 실습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일을 저장하는 변수 </a:t>
            </a:r>
            <a:r>
              <a:rPr lang="en-US" altLang="ko-KR"/>
              <a:t>3</a:t>
            </a:r>
            <a:r>
              <a:rPr lang="ko-KR" altLang="en-US"/>
              <a:t>개를 만듬</a:t>
            </a:r>
            <a:endParaRPr lang="en-US" altLang="ko-KR"/>
          </a:p>
          <a:p>
            <a:r>
              <a:rPr lang="ko-KR" altLang="en-US"/>
              <a:t>사용자로 부터 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일을 입력 받음</a:t>
            </a:r>
            <a:endParaRPr lang="en-US" altLang="ko-KR"/>
          </a:p>
          <a:p>
            <a:r>
              <a:rPr lang="ko-KR" altLang="en-US"/>
              <a:t>변수를 다음과 같은 형식으로 출력함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A7E8E-6134-2827-F382-BF0E020DF62D}"/>
              </a:ext>
            </a:extLst>
          </p:cNvPr>
          <p:cNvSpPr txBox="1">
            <a:spLocks/>
          </p:cNvSpPr>
          <p:nvPr/>
        </p:nvSpPr>
        <p:spPr>
          <a:xfrm>
            <a:off x="838198" y="4673755"/>
            <a:ext cx="10835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오늘은 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0000</a:t>
            </a:r>
            <a:r>
              <a:rPr kumimoji="1" lang="ko-KR" altLang="en-US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년 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00</a:t>
            </a:r>
            <a:r>
              <a:rPr kumimoji="1" lang="ko-KR" altLang="en-US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월 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00</a:t>
            </a:r>
            <a:r>
              <a:rPr kumimoji="1" lang="ko-KR" altLang="en-US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일 입니다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.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44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E8F7F-BB15-1C8F-6DDD-AE09B6D9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개발 환경 구축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Visual Studio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297B5-5D82-A2EF-B058-143E6DE5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476" y="2917825"/>
            <a:ext cx="6719047" cy="511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66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같이 설치 해봅시다</a:t>
            </a:r>
          </a:p>
        </p:txBody>
      </p:sp>
    </p:spTree>
    <p:extLst>
      <p:ext uri="{BB962C8B-B14F-4D97-AF65-F5344CB8AC3E}">
        <p14:creationId xmlns:p14="http://schemas.microsoft.com/office/powerpoint/2010/main" val="323319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언어가 뭔데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/>
              <a:t>Unix</a:t>
            </a:r>
            <a:r>
              <a:rPr lang="ko-KR" altLang="en-US"/>
              <a:t>란 운영체제 개발에 필요해서 만들어짐</a:t>
            </a:r>
            <a:endParaRPr lang="en-US" altLang="ko-KR"/>
          </a:p>
          <a:p>
            <a:r>
              <a:rPr lang="ko-KR" altLang="en-US"/>
              <a:t>기계어로 컴파일되는 몇 안되는 언어</a:t>
            </a:r>
            <a:endParaRPr lang="en-US" altLang="ko-KR"/>
          </a:p>
          <a:p>
            <a:r>
              <a:rPr lang="ko-KR" altLang="en-US"/>
              <a:t>와 빠르다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52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그럼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C++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은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?</a:t>
            </a:r>
            <a:endParaRPr kumimoji="1" lang="ko-KR" altLang="en-US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의 변종으로</a:t>
            </a:r>
            <a:r>
              <a:rPr lang="en-US" altLang="ko-KR"/>
              <a:t>,</a:t>
            </a:r>
            <a:r>
              <a:rPr lang="ko-KR" altLang="en-US"/>
              <a:t> 맨 처음은 </a:t>
            </a:r>
            <a:r>
              <a:rPr lang="en-US" altLang="ko-KR"/>
              <a:t>C with classes</a:t>
            </a:r>
            <a:r>
              <a:rPr lang="ko-KR" altLang="en-US"/>
              <a:t>로 시작함</a:t>
            </a:r>
            <a:endParaRPr lang="en-US" altLang="ko-KR"/>
          </a:p>
          <a:p>
            <a:r>
              <a:rPr lang="en-US" altLang="ko-KR"/>
              <a:t>C</a:t>
            </a:r>
            <a:r>
              <a:rPr lang="ko-KR" altLang="en-US"/>
              <a:t>에 객체 지향적 특성을 추가한 언어로</a:t>
            </a:r>
            <a:r>
              <a:rPr lang="en-US" altLang="ko-KR"/>
              <a:t>,</a:t>
            </a:r>
            <a:r>
              <a:rPr lang="ko-KR" altLang="en-US"/>
              <a:t> 그 외의 많은 부분에서는 </a:t>
            </a:r>
            <a:r>
              <a:rPr lang="en-US" altLang="ko-KR"/>
              <a:t>C</a:t>
            </a:r>
            <a:r>
              <a:rPr lang="ko-KR" altLang="en-US"/>
              <a:t>의 특성을 따라감 </a:t>
            </a:r>
            <a:r>
              <a:rPr lang="en-US" altLang="ko-KR"/>
              <a:t>(</a:t>
            </a:r>
            <a:r>
              <a:rPr lang="ko-KR" altLang="en-US"/>
              <a:t>와 빠르다</a:t>
            </a:r>
            <a:r>
              <a:rPr lang="en-US" altLang="ko-KR"/>
              <a:t>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4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C/C++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특성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main 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함수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C/C++ </a:t>
            </a:r>
            <a:r>
              <a:rPr lang="ko-KR" altLang="en-US"/>
              <a:t>프로그램은 </a:t>
            </a:r>
            <a:r>
              <a:rPr lang="en-US" altLang="ko-KR"/>
              <a:t>main</a:t>
            </a:r>
            <a:r>
              <a:rPr lang="ko-KR" altLang="en-US"/>
              <a:t>함수의 시작과 끝이라고 볼 수 있다</a:t>
            </a:r>
            <a:r>
              <a:rPr lang="en-US" altLang="ko-KR"/>
              <a:t>.</a:t>
            </a:r>
          </a:p>
          <a:p>
            <a:r>
              <a:rPr lang="ko-KR" altLang="en-US"/>
              <a:t>프로그램의 시작은 </a:t>
            </a:r>
            <a:r>
              <a:rPr lang="en-US" altLang="ko-KR"/>
              <a:t>main</a:t>
            </a:r>
            <a:r>
              <a:rPr lang="ko-KR" altLang="en-US"/>
              <a:t>함수의 첫 줄을 읽는 것이며</a:t>
            </a:r>
            <a:r>
              <a:rPr lang="en-US" altLang="ko-KR"/>
              <a:t>,</a:t>
            </a:r>
            <a:r>
              <a:rPr lang="ko-KR" altLang="en-US"/>
              <a:t> 프로그램의 끝은 </a:t>
            </a:r>
            <a:r>
              <a:rPr lang="en-US" altLang="ko-KR"/>
              <a:t>main</a:t>
            </a:r>
            <a:r>
              <a:rPr lang="ko-KR" altLang="en-US"/>
              <a:t> 함수가 값을 반환하며 끝이 난다</a:t>
            </a:r>
            <a:r>
              <a:rPr lang="en-US" altLang="ko-KR"/>
              <a:t>.</a:t>
            </a:r>
          </a:p>
          <a:p>
            <a:r>
              <a:rPr lang="ko-KR" altLang="en-US"/>
              <a:t>그러니 </a:t>
            </a:r>
            <a:r>
              <a:rPr lang="en-US" altLang="ko-KR"/>
              <a:t>main</a:t>
            </a:r>
            <a:r>
              <a:rPr lang="ko-KR" altLang="en-US"/>
              <a:t>함 수는 꼭 있어야한다</a:t>
            </a:r>
            <a:r>
              <a:rPr lang="en-US" altLang="ko-KR"/>
              <a:t>.</a:t>
            </a:r>
            <a:r>
              <a:rPr lang="ko-KR" altLang="en-US"/>
              <a:t> 그리고 반드시 하나여야한다</a:t>
            </a:r>
            <a:r>
              <a:rPr lang="en-US" altLang="ko-KR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E22DF4-547D-BCD4-E840-E21E7D329E46}"/>
              </a:ext>
            </a:extLst>
          </p:cNvPr>
          <p:cNvSpPr txBox="1">
            <a:spLocks/>
          </p:cNvSpPr>
          <p:nvPr/>
        </p:nvSpPr>
        <p:spPr>
          <a:xfrm>
            <a:off x="838200" y="4986337"/>
            <a:ext cx="68321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int main(){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return 0;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}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39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C/C++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특성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중괄호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에서는 코드 블럭</a:t>
            </a:r>
            <a:r>
              <a:rPr lang="en-US" altLang="ko-KR"/>
              <a:t>(if</a:t>
            </a:r>
            <a:r>
              <a:rPr lang="ko-KR" altLang="en-US"/>
              <a:t>문 구간 등</a:t>
            </a:r>
            <a:r>
              <a:rPr lang="en-US" altLang="ko-KR"/>
              <a:t>)</a:t>
            </a:r>
            <a:r>
              <a:rPr lang="ko-KR" altLang="en-US"/>
              <a:t>을 들여쓰기로 구분했음</a:t>
            </a:r>
            <a:endParaRPr lang="en-US" altLang="ko-KR"/>
          </a:p>
          <a:p>
            <a:r>
              <a:rPr lang="en-US" altLang="ko-KR"/>
              <a:t>C++</a:t>
            </a:r>
            <a:r>
              <a:rPr lang="ko-KR" altLang="en-US"/>
              <a:t>에서는 중괄호로 묶어서 구분할 것임</a:t>
            </a:r>
            <a:endParaRPr lang="en-US" altLang="ko-KR"/>
          </a:p>
          <a:p>
            <a:endParaRPr lang="en-US" altLang="ko-KR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E22DF4-547D-BCD4-E840-E21E7D329E46}"/>
              </a:ext>
            </a:extLst>
          </p:cNvPr>
          <p:cNvSpPr txBox="1">
            <a:spLocks/>
          </p:cNvSpPr>
          <p:nvPr/>
        </p:nvSpPr>
        <p:spPr>
          <a:xfrm>
            <a:off x="838200" y="4324774"/>
            <a:ext cx="68321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if(true){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	//code</a:t>
            </a:r>
          </a:p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}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C/C++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의 특성 </a:t>
            </a:r>
            <a:r>
              <a:rPr kumimoji="1" lang="en-US" altLang="ko-KR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-</a:t>
            </a:r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세미콜론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0AFB7-B6CD-BA09-F399-5AFF4A87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문자의 끝은 세미콜론으로 끝내야함</a:t>
            </a:r>
            <a:r>
              <a:rPr lang="en-US" altLang="ko-KR"/>
              <a:t>;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E22DF4-547D-BCD4-E840-E21E7D329E46}"/>
              </a:ext>
            </a:extLst>
          </p:cNvPr>
          <p:cNvSpPr txBox="1">
            <a:spLocks/>
          </p:cNvSpPr>
          <p:nvPr/>
        </p:nvSpPr>
        <p:spPr>
          <a:xfrm>
            <a:off x="838200" y="4324774"/>
            <a:ext cx="68321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 = 1 + 2;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05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F4097-04E4-9D69-42D5-6EC97A88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ko-KR" altLang="en-US" sz="2000"/>
              <a:t>메모리 상에 공간을 할당해주는 행동</a:t>
            </a:r>
            <a:endParaRPr kumimoji="1" lang="en-US" altLang="ko-KR" sz="200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/>
              <a:t>변수의 이름으로 접근이 가능하며 선언할 당시의 자료형으로 사용이 가능하다</a:t>
            </a:r>
            <a:endParaRPr kumimoji="1" lang="en-US" altLang="ko-KR" sz="200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/>
              <a:t>변수 안의 값은 다른 값으로 바꿀 수 있다</a:t>
            </a:r>
            <a:endParaRPr kumimoji="1" lang="en-US" altLang="ko-KR" sz="2000"/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sz="2000"/>
              <a:t>같은 타입이라면 여러 개의 변수를 동시에 선언할 수 있다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solidFill>
                  <a:srgbClr val="FF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int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6000">
                <a:solidFill>
                  <a:srgbClr val="7030A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year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= 2022;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3AA788E-0A79-932C-0D07-118D8714A328}"/>
              </a:ext>
            </a:extLst>
          </p:cNvPr>
          <p:cNvSpPr txBox="1">
            <a:spLocks/>
          </p:cNvSpPr>
          <p:nvPr/>
        </p:nvSpPr>
        <p:spPr>
          <a:xfrm>
            <a:off x="838199" y="4673755"/>
            <a:ext cx="68321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6000">
                <a:solidFill>
                  <a:srgbClr val="FF000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int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</a:t>
            </a:r>
            <a:r>
              <a:rPr kumimoji="1" lang="en-US" altLang="ko-KR" sz="6000">
                <a:solidFill>
                  <a:srgbClr val="7030A0"/>
                </a:solidFill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age, year, point</a:t>
            </a:r>
            <a:r>
              <a:rPr kumimoji="1" lang="en-US" altLang="ko-KR" sz="600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;</a:t>
            </a:r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87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F245-1416-B4D7-49D3-02D8E90D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변수의 타입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BED46A3-4932-DC12-BFF3-D1F8BE212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790192"/>
              </p:ext>
            </p:extLst>
          </p:nvPr>
        </p:nvGraphicFramePr>
        <p:xfrm>
          <a:off x="838200" y="1825625"/>
          <a:ext cx="11049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70981959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3929780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77255214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829376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자료형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4byte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-2,147,483,648 ~ 2,147,483,647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5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float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4byte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/>
                        <a:t>3.4E-38(-3.4*10^38) ~ 3.4E+38(3.4*10^38) (7digits)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6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8byte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/>
                        <a:t>1.79E-308(-1.79*10^308) ~ 1.79E+308(1.79*10^308) (15digits)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8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char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1byte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-128 ~ 127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1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불리언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bool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1byte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0, 1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62875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642CFEA7-DEDD-7DB2-A062-8F4E80951D2A}"/>
              </a:ext>
            </a:extLst>
          </p:cNvPr>
          <p:cNvSpPr txBox="1">
            <a:spLocks/>
          </p:cNvSpPr>
          <p:nvPr/>
        </p:nvSpPr>
        <p:spPr>
          <a:xfrm>
            <a:off x="838200" y="3527056"/>
            <a:ext cx="63053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600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94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481</Words>
  <Application>Microsoft Macintosh PowerPoint</Application>
  <PresentationFormat>와이드스크린</PresentationFormat>
  <Paragraphs>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NanumGothic</vt:lpstr>
      <vt:lpstr>맑은 고딕</vt:lpstr>
      <vt:lpstr>BM HANNA 11yrs old OTF</vt:lpstr>
      <vt:lpstr>Arial</vt:lpstr>
      <vt:lpstr>Office 테마</vt:lpstr>
      <vt:lpstr>객체지향 프로그래밍</vt:lpstr>
      <vt:lpstr>개발 환경 구축 - Visual Studio 설치</vt:lpstr>
      <vt:lpstr>C언어가 뭔데?</vt:lpstr>
      <vt:lpstr>그럼 C++은?</vt:lpstr>
      <vt:lpstr>C/C++의 특성 - main 함수</vt:lpstr>
      <vt:lpstr>C/C++의 특성 - 중괄호</vt:lpstr>
      <vt:lpstr>C/C++의 특성 - 세미콜론</vt:lpstr>
      <vt:lpstr>변수</vt:lpstr>
      <vt:lpstr>변수의 타입</vt:lpstr>
      <vt:lpstr>예약어와 변수의 이름</vt:lpstr>
      <vt:lpstr>입출력과 헤더파일</vt:lpstr>
      <vt:lpstr>출력</vt:lpstr>
      <vt:lpstr>입력</vt:lpstr>
      <vt:lpstr>변수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프로그래밍</dc:title>
  <dc:creator>배승호</dc:creator>
  <cp:lastModifiedBy>배승호</cp:lastModifiedBy>
  <cp:revision>1</cp:revision>
  <dcterms:created xsi:type="dcterms:W3CDTF">2022-07-06T05:37:45Z</dcterms:created>
  <dcterms:modified xsi:type="dcterms:W3CDTF">2022-07-06T06:30:57Z</dcterms:modified>
</cp:coreProperties>
</file>