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5" r:id="rId8"/>
    <p:sldId id="264" r:id="rId9"/>
    <p:sldId id="266" r:id="rId10"/>
    <p:sldId id="267" r:id="rId11"/>
    <p:sldId id="268" r:id="rId12"/>
    <p:sldId id="269" r:id="rId13"/>
    <p:sldId id="272" r:id="rId14"/>
    <p:sldId id="273" r:id="rId15"/>
    <p:sldId id="271" r:id="rId16"/>
    <p:sldId id="275" r:id="rId17"/>
    <p:sldId id="277" r:id="rId18"/>
    <p:sldId id="278" r:id="rId19"/>
    <p:sldId id="279" r:id="rId20"/>
    <p:sldId id="26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226CA6-89EA-437E-A875-5C8B62C2ACA2}" v="263" dt="2022-02-26T19:04:48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2CCA4-4BC8-4938-95B1-BC1F2BACC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4D5982-F694-4FFF-BF01-54B9B5562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61CCE-CC91-4A5A-84D2-C1A5FDA8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A5B1D-3F8C-4B6A-9AFF-927C1C75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8119C-9FE1-4482-83E3-193F7C44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7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25359-D1E9-40AE-9C4A-6422E1A1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8121AC-6154-41AA-9F99-83038A7D4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4A0CB-F0D6-477D-B885-C1FE6BFF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4E97C-A090-4C72-9AEA-B9E89D55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ACACF-AE33-4380-96C9-0A76EFD9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53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28B137-B027-4EA2-9FFE-6D2011CBC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F6CE10-B618-4604-8248-69BCE2611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8EFD4-C967-4C76-867F-3E08442C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CFAEB-0472-4175-A79E-BFE0DDCF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F4F5D-CFC2-4BB9-86E2-3A427976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65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B11E9-97CD-4A90-B2E4-1DF9C858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0DCE1B-EEF1-4906-A772-0529F724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33A4D-2090-49A4-B789-DCABF5E1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154B6-3746-4B1E-9B43-259408D0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EEB80-7173-4F15-BE83-5E685701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72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D2F87-2CED-47A5-8533-5561BE36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17211-C559-47DF-996F-5A95326E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D18D1-5CAF-4824-9B67-36211AA6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0B90C-2F1B-41E2-AC97-8B496939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12425-7424-404B-9E65-41589F6E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92997-F618-4C6A-98A6-7FE4E423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3060C-D582-43C9-B53F-C6AAD78C0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A5C2B3-039F-474B-A66E-DE34E8585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259E0-ADB1-463E-AFC8-0276F62D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6A3130-49FC-45AA-8B6C-344ED8E3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7695A-F720-4DB8-90A3-7E69E4A3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7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FDE64-3389-4998-9412-79DFF0A7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A087A-DA7E-4627-BC5E-99F4ABB1D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0362C2-F32D-4CAD-8500-518C4F214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33DEFF-2C74-4FDE-B072-43C83FA9E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2D42A6-D5F6-4240-8874-7CE89AB7B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91F9C6-76EE-4C9B-A2B2-944D78BE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EF8A3D-A158-4590-9A1A-90B7A201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E84EF0-FB47-4BB1-B948-305C0F98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6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F4C6D-C095-4F27-B4DF-199B3F05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40245D-CF67-4E70-B394-719A2144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AC3859-849C-4F9A-85E1-2D87B103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CCED41-66E9-4301-8701-7488F619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BF9B25-749B-4117-A311-2F3D2F91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7E0E33-B09B-4078-897C-86C3B3CD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6C5BFE-7B51-4D80-B5EA-9C697B6F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96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B115C-6579-4C3B-9216-59C3ADFA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F8834-6ABB-4E38-8DCF-D47BA365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86646-4739-4D99-9F2A-1DD8E6950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F02F7E-2CD5-41D0-83A5-E3AB7CDF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30F5C3-5136-4944-8992-6D8B12CA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EFDE60-6BD3-4A41-98FD-5654044A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6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4AD58-658D-4C41-A4B1-D312D50E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6D3F5E-5608-427E-A16E-D2974D2A6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3D2C0-D302-4F8F-B20E-ECF32A32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CD9E49-D4F9-4C8A-93BB-68286AAF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A1B30-DA3E-42AB-9244-A0A8AA9D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90E5C-840B-4F54-A405-52EB30BF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07709A-D125-4356-95AE-15EF23F3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D465D-43E2-4205-B65C-9A556A77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0C206-D833-43D4-B723-22331C8E1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31A7A-9960-4197-A0BC-D6120A85AA0F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8FB90-9308-45D6-8C7B-7B8565811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1C9AF-4B51-4BF5-AADF-765BF0726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8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1.wdp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2.png"/><Relationship Id="rId10" Type="http://schemas.openxmlformats.org/officeDocument/2006/relationships/image" Target="../media/image41.png"/><Relationship Id="rId4" Type="http://schemas.microsoft.com/office/2007/relationships/hdphoto" Target="../media/hdphoto1.wdp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0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microsoft.com/office/2007/relationships/hdphoto" Target="../media/hdphoto4.wdp"/><Relationship Id="rId5" Type="http://schemas.openxmlformats.org/officeDocument/2006/relationships/image" Target="../media/image45.png"/><Relationship Id="rId10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ikidocs.net/14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1.wdp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601AE3C-7DEF-4E08-B36F-AEF4746E61EB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CBA5DE9-D91F-42B7-9C1F-EA6CE70961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4AB0BA25-067B-4123-99C9-796113B2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8AEF465-9787-4FED-99E3-2315D0B5E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고도 B" panose="02000503000000020004" pitchFamily="50" charset="-127"/>
                <a:ea typeface="고도 B" panose="02000503000000020004" pitchFamily="50" charset="-127"/>
              </a:rPr>
              <a:t>웹</a:t>
            </a:r>
            <a:r>
              <a:rPr lang="en-US" altLang="ko-KR" dirty="0">
                <a:latin typeface="고도 B" panose="02000503000000020004" pitchFamily="50" charset="-127"/>
                <a:ea typeface="고도 B" panose="02000503000000020004" pitchFamily="50" charset="-127"/>
              </a:rPr>
              <a:t>/</a:t>
            </a:r>
            <a:r>
              <a:rPr lang="ko-KR" altLang="en-US" dirty="0">
                <a:latin typeface="고도 B" panose="02000503000000020004" pitchFamily="50" charset="-127"/>
                <a:ea typeface="고도 B" panose="02000503000000020004" pitchFamily="50" charset="-127"/>
              </a:rPr>
              <a:t>파이썬 멘토링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8F334E96-FA77-4DE9-84EF-788355FE93DC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&lt;List &amp; Loop Statement&gt;</a:t>
            </a:r>
          </a:p>
          <a:p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3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강유미  김진환</a:t>
            </a:r>
            <a:endParaRPr lang="en-US" altLang="ko-KR" sz="3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61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4075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리스트 메소드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6C957C-205A-48AC-885B-9F9F8BFF5D4E}"/>
              </a:ext>
            </a:extLst>
          </p:cNvPr>
          <p:cNvSpPr txBox="1"/>
          <p:nvPr/>
        </p:nvSpPr>
        <p:spPr>
          <a:xfrm>
            <a:off x="1942299" y="2218232"/>
            <a:ext cx="9191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insert(</a:t>
            </a:r>
            <a:r>
              <a:rPr lang="ko-KR" altLang="en-US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위치</a:t>
            </a:r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값</a:t>
            </a:r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: </a:t>
            </a:r>
            <a:r>
              <a:rPr lang="ko-KR" altLang="en-US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해당 위치에 요소 삽입</a:t>
            </a:r>
            <a:endParaRPr lang="en-US" altLang="ko-KR" sz="2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2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2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2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remove(</a:t>
            </a:r>
            <a:r>
              <a:rPr lang="ko-KR" altLang="en-US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값</a:t>
            </a:r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: </a:t>
            </a:r>
            <a:r>
              <a:rPr lang="ko-KR" altLang="en-US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리스트내 첫번째로 나오는 해당 값 제거</a:t>
            </a:r>
            <a:endParaRPr lang="en-US" altLang="ko-KR" sz="2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2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2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2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pop(</a:t>
            </a:r>
            <a:r>
              <a:rPr lang="ko-KR" altLang="en-US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위치</a:t>
            </a:r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: </a:t>
            </a:r>
            <a:r>
              <a:rPr lang="ko-KR" altLang="en-US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해당 위치의 요소 제거</a:t>
            </a:r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(default = -1)</a:t>
            </a:r>
          </a:p>
          <a:p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ko-KR" altLang="en-US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A3D999-72FC-4911-9003-A84743250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195" y="2652991"/>
            <a:ext cx="3273019" cy="6818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65F101-5059-422C-BE53-5BBFF4075F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0255" y="3901507"/>
            <a:ext cx="2727961" cy="6595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152E674-E525-4D64-A190-2EA185021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0255" y="5224120"/>
            <a:ext cx="2264315" cy="7797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1CC531-ED7C-4669-B5C5-26547F768F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9" y="2652991"/>
            <a:ext cx="2316349" cy="46672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36A87E5-22D2-4F23-BDDA-92CD3BA9E8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9" y="3890525"/>
            <a:ext cx="3033726" cy="46672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79C080C-C8D0-466F-922A-2416F0435CE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4279"/>
          <a:stretch/>
        </p:blipFill>
        <p:spPr>
          <a:xfrm>
            <a:off x="6095999" y="5224120"/>
            <a:ext cx="2800576" cy="46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4686A159-352B-4191-92D3-944C4CD7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74" y="2445357"/>
            <a:ext cx="5676900" cy="11049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4075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리스트 메소드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6C957C-205A-48AC-885B-9F9F8BFF5D4E}"/>
              </a:ext>
            </a:extLst>
          </p:cNvPr>
          <p:cNvSpPr txBox="1"/>
          <p:nvPr/>
        </p:nvSpPr>
        <p:spPr>
          <a:xfrm>
            <a:off x="1415174" y="2022013"/>
            <a:ext cx="9708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len</a:t>
            </a:r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리스트</a:t>
            </a:r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), index(</a:t>
            </a:r>
            <a:r>
              <a:rPr lang="ko-KR" altLang="en-US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값</a:t>
            </a:r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), count(</a:t>
            </a:r>
            <a:r>
              <a:rPr lang="ko-KR" altLang="en-US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값</a:t>
            </a:r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), reverse(), sort() …  </a:t>
            </a:r>
            <a:endParaRPr lang="ko-KR" altLang="en-US" sz="2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2F758A5-A2BE-4C3D-9746-9042E0E7EA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7434"/>
          <a:stretch/>
        </p:blipFill>
        <p:spPr>
          <a:xfrm>
            <a:off x="1424699" y="3466967"/>
            <a:ext cx="5667375" cy="5207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1F9F27-6F63-42E4-AFB9-1CAA31B8481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5717"/>
          <a:stretch/>
        </p:blipFill>
        <p:spPr>
          <a:xfrm>
            <a:off x="1405649" y="5111631"/>
            <a:ext cx="5695950" cy="14130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25E61B-F4AE-4DA3-B40F-64B0B08B75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6599" y="3987681"/>
            <a:ext cx="5734050" cy="1123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14149B-7C51-4895-8700-D6EE0A35986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3379"/>
          <a:stretch/>
        </p:blipFill>
        <p:spPr>
          <a:xfrm>
            <a:off x="5305850" y="2460001"/>
            <a:ext cx="5734050" cy="141300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7B07397-F6E6-429A-9623-D53DFD30BB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9187" y="3780511"/>
            <a:ext cx="5667375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9E3713-4E29-424C-9B99-03F90252E87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8278" r="16666"/>
          <a:stretch/>
        </p:blipFill>
        <p:spPr>
          <a:xfrm>
            <a:off x="5324900" y="4870767"/>
            <a:ext cx="5734050" cy="10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4075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리스트 연산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628133-ADE5-4F75-B398-4C89D3F83F7F}"/>
              </a:ext>
            </a:extLst>
          </p:cNvPr>
          <p:cNvSpPr txBox="1"/>
          <p:nvPr/>
        </p:nvSpPr>
        <p:spPr>
          <a:xfrm>
            <a:off x="2028360" y="2124222"/>
            <a:ext cx="84661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+</a:t>
            </a:r>
          </a:p>
          <a:p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*</a:t>
            </a:r>
            <a:endParaRPr lang="ko-KR" altLang="en-US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9B8B05-6DBE-4CF4-80E3-78B3A0B5C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667" y="2231815"/>
            <a:ext cx="4407684" cy="21565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4C46EE9-CEB1-45CA-B021-9B1F67418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7732" y="4495911"/>
            <a:ext cx="4925597" cy="17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3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1C0E631-8846-47FA-94C0-12ABC1C191C5}"/>
              </a:ext>
            </a:extLst>
          </p:cNvPr>
          <p:cNvSpPr txBox="1"/>
          <p:nvPr/>
        </p:nvSpPr>
        <p:spPr>
          <a:xfrm>
            <a:off x="1178789" y="1079309"/>
            <a:ext cx="19521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Quiz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C926C-F205-4EEA-89E4-A2063C26D031}"/>
              </a:ext>
            </a:extLst>
          </p:cNvPr>
          <p:cNvSpPr txBox="1"/>
          <p:nvPr/>
        </p:nvSpPr>
        <p:spPr>
          <a:xfrm>
            <a:off x="1942299" y="2027632"/>
            <a:ext cx="34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&gt;&gt; a = [1, 3, 2]</a:t>
            </a:r>
          </a:p>
          <a:p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&gt;&gt; </a:t>
            </a:r>
            <a:r>
              <a:rPr lang="en-US" altLang="ko-KR" sz="2000" b="1" dirty="0">
                <a:highlight>
                  <a:srgbClr val="FFFF00"/>
                </a:highligh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</a:t>
            </a:r>
            <a:r>
              <a:rPr lang="en-US" altLang="ko-KR" sz="20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&gt;&gt; a</a:t>
            </a:r>
          </a:p>
          <a:p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[1, 3, 2, 4]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ED1EF0-B9FE-486C-AD5E-F76605A04D6E}"/>
              </a:ext>
            </a:extLst>
          </p:cNvPr>
          <p:cNvSpPr txBox="1"/>
          <p:nvPr/>
        </p:nvSpPr>
        <p:spPr>
          <a:xfrm>
            <a:off x="5426138" y="2018028"/>
            <a:ext cx="813527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spcAft>
                <a:spcPts val="1200"/>
              </a:spcAft>
            </a:pP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a[3] = 4		del a[3]</a:t>
            </a:r>
          </a:p>
          <a:p>
            <a:pPr>
              <a:spcAft>
                <a:spcPts val="1200"/>
              </a:spcAft>
            </a:pPr>
            <a:r>
              <a:rPr lang="en-US" altLang="ko-KR" sz="2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a.append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(4)		</a:t>
            </a:r>
            <a:r>
              <a:rPr lang="en-US" altLang="ko-KR" sz="2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a.insert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(3, 4)</a:t>
            </a:r>
          </a:p>
          <a:p>
            <a:pPr>
              <a:spcAft>
                <a:spcPts val="1200"/>
              </a:spcAft>
            </a:pPr>
            <a:r>
              <a:rPr lang="en-US" altLang="ko-KR" sz="2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a.remove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(1)		</a:t>
            </a:r>
            <a:r>
              <a:rPr lang="en-US" altLang="ko-KR" sz="2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a.pop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()</a:t>
            </a:r>
          </a:p>
          <a:p>
            <a:pPr>
              <a:spcAft>
                <a:spcPts val="1200"/>
              </a:spcAft>
            </a:pPr>
            <a:r>
              <a:rPr lang="en-US" altLang="ko-KR" sz="2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len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(a)			</a:t>
            </a:r>
            <a:r>
              <a:rPr lang="en-US" altLang="ko-KR" sz="2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a.index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(4)</a:t>
            </a:r>
          </a:p>
          <a:p>
            <a:pPr>
              <a:spcAft>
                <a:spcPts val="1200"/>
              </a:spcAft>
            </a:pPr>
            <a:r>
              <a:rPr lang="en-US" altLang="ko-KR" sz="2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a.count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(1)		</a:t>
            </a:r>
            <a:r>
              <a:rPr lang="en-US" altLang="ko-KR" sz="2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a.reverse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()</a:t>
            </a:r>
          </a:p>
          <a:p>
            <a:pPr>
              <a:spcAft>
                <a:spcPts val="1200"/>
              </a:spcAft>
            </a:pPr>
            <a:r>
              <a:rPr lang="en-US" altLang="ko-KR" sz="2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a.sort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()			a = a + [4]</a:t>
            </a:r>
          </a:p>
          <a:p>
            <a:pPr>
              <a:spcAft>
                <a:spcPts val="1200"/>
              </a:spcAft>
            </a:pP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 = a * 4</a:t>
            </a:r>
          </a:p>
          <a:p>
            <a:pPr>
              <a:spcAft>
                <a:spcPts val="1200"/>
              </a:spcAft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spcAft>
                <a:spcPts val="1200"/>
              </a:spcAft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ko-KR" altLang="en-US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2729B-3A0A-4369-B4D1-CBC4040ED304}"/>
              </a:ext>
            </a:extLst>
          </p:cNvPr>
          <p:cNvSpPr txBox="1"/>
          <p:nvPr/>
        </p:nvSpPr>
        <p:spPr>
          <a:xfrm>
            <a:off x="1942299" y="3357288"/>
            <a:ext cx="34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&gt;&gt; </a:t>
            </a:r>
            <a:r>
              <a:rPr lang="en-US" altLang="ko-KR" sz="2000" b="1" dirty="0">
                <a:highlight>
                  <a:srgbClr val="FFFF00"/>
                </a:highligh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</a:t>
            </a:r>
            <a:r>
              <a:rPr lang="en-US" altLang="ko-KR" sz="20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&gt;&gt; a</a:t>
            </a:r>
          </a:p>
          <a:p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[1, 2, 3, 4]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EAB3C2-1440-498F-B820-35DCD2C08BA9}"/>
              </a:ext>
            </a:extLst>
          </p:cNvPr>
          <p:cNvSpPr txBox="1"/>
          <p:nvPr/>
        </p:nvSpPr>
        <p:spPr>
          <a:xfrm>
            <a:off x="1934138" y="4449611"/>
            <a:ext cx="34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&gt;&gt; </a:t>
            </a:r>
            <a:r>
              <a:rPr lang="en-US" altLang="ko-KR" sz="2000" b="1" dirty="0">
                <a:highlight>
                  <a:srgbClr val="FFFF00"/>
                </a:highligh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</a:t>
            </a:r>
            <a:r>
              <a:rPr lang="en-US" altLang="ko-KR" sz="20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&gt;&gt; a</a:t>
            </a:r>
          </a:p>
          <a:p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[4, 3, 2, 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C17815-A72E-443C-9F4D-31D5C32FC21B}"/>
              </a:ext>
            </a:extLst>
          </p:cNvPr>
          <p:cNvSpPr txBox="1"/>
          <p:nvPr/>
        </p:nvSpPr>
        <p:spPr>
          <a:xfrm>
            <a:off x="1934138" y="5240375"/>
            <a:ext cx="34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&gt;&gt; </a:t>
            </a:r>
            <a:r>
              <a:rPr lang="en-US" altLang="ko-KR" sz="2000" b="1" dirty="0">
                <a:highlight>
                  <a:srgbClr val="FFFF00"/>
                </a:highligh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</a:t>
            </a:r>
            <a:r>
              <a:rPr lang="en-US" altLang="ko-KR" sz="20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&gt;&gt; a</a:t>
            </a:r>
          </a:p>
          <a:p>
            <a:r>
              <a:rPr lang="en-US" altLang="ko-KR" sz="2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[4, 3, 2]</a:t>
            </a:r>
          </a:p>
        </p:txBody>
      </p:sp>
    </p:spTree>
    <p:extLst>
      <p:ext uri="{BB962C8B-B14F-4D97-AF65-F5344CB8AC3E}">
        <p14:creationId xmlns:p14="http://schemas.microsoft.com/office/powerpoint/2010/main" val="372327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7008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다중 리스트 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2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차원 리스트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33A9F5-704F-470F-99CA-F1D16C37A99E}"/>
              </a:ext>
            </a:extLst>
          </p:cNvPr>
          <p:cNvSpPr txBox="1"/>
          <p:nvPr/>
        </p:nvSpPr>
        <p:spPr>
          <a:xfrm>
            <a:off x="1787728" y="2218232"/>
            <a:ext cx="8135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리스트의 요소가 리스트인 경우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7EBD7D-3B2B-4704-A9E7-FA6CC00EB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730" y="3003228"/>
            <a:ext cx="4949956" cy="33632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31F75C-7A7D-4DB5-AEA2-394E657997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14686" y="3429000"/>
            <a:ext cx="3009298" cy="6909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A095DD3-E9D5-4F2A-A9AF-0D8F481B90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0520" y="4303038"/>
            <a:ext cx="2313855" cy="9472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5B1D52B-7FFE-4F55-8F94-A8B51FBF41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0519" y="5456926"/>
            <a:ext cx="2359171" cy="9095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704E49E-833C-45F0-8F41-AB0950E3E7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64730" y="3369841"/>
            <a:ext cx="6695131" cy="30287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2ED557-84CF-47BA-A23B-9573687097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64730" y="2865563"/>
            <a:ext cx="8547227" cy="33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0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7008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다중 리스트 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3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차원 리스트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CABEAC-78B3-488D-A1CF-6486767F1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656" y="2194159"/>
            <a:ext cx="7296150" cy="3124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D665FF-43FF-4B3A-8510-D41BEE681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5656" y="2104825"/>
            <a:ext cx="5355090" cy="37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7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F096DDF4-6AE1-4C46-A743-AAB888AE210A}"/>
              </a:ext>
            </a:extLst>
          </p:cNvPr>
          <p:cNvSpPr txBox="1">
            <a:spLocks/>
          </p:cNvSpPr>
          <p:nvPr/>
        </p:nvSpPr>
        <p:spPr>
          <a:xfrm>
            <a:off x="2358189" y="2850408"/>
            <a:ext cx="7421078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Loop Statement</a:t>
            </a:r>
            <a:endParaRPr lang="ko-KR" altLang="en-US" sz="6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26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F096DDF4-6AE1-4C46-A743-AAB888AE210A}"/>
              </a:ext>
            </a:extLst>
          </p:cNvPr>
          <p:cNvSpPr txBox="1">
            <a:spLocks/>
          </p:cNvSpPr>
          <p:nvPr/>
        </p:nvSpPr>
        <p:spPr>
          <a:xfrm>
            <a:off x="4054057" y="5255394"/>
            <a:ext cx="5243947" cy="5907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참고자료 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hlinkClick r:id="rId5"/>
              </a:rPr>
              <a:t>https://wikidocs.net/14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점프 투 파이썬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sz="15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97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F096DDF4-6AE1-4C46-A743-AAB888AE210A}"/>
              </a:ext>
            </a:extLst>
          </p:cNvPr>
          <p:cNvSpPr txBox="1">
            <a:spLocks/>
          </p:cNvSpPr>
          <p:nvPr/>
        </p:nvSpPr>
        <p:spPr>
          <a:xfrm>
            <a:off x="4054058" y="2850408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List</a:t>
            </a:r>
            <a:endParaRPr lang="ko-KR" altLang="en-US" sz="6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34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341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리스트란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B152A4-79E9-4F85-BBB5-421EA695778E}"/>
              </a:ext>
            </a:extLst>
          </p:cNvPr>
          <p:cNvSpPr txBox="1"/>
          <p:nvPr/>
        </p:nvSpPr>
        <p:spPr>
          <a:xfrm>
            <a:off x="2028359" y="5303192"/>
            <a:ext cx="8135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각 요소는 순서를 가진다 →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index 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78EF603-45BB-43C5-8AFB-B5024A528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359" y="2289533"/>
            <a:ext cx="8077124" cy="79565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023C4A3-267B-44DC-B4EC-9425C15377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359" y="3385635"/>
            <a:ext cx="6671641" cy="16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7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341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리스트 인덱싱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8C9D75E-597B-4AA9-9B68-52C3943E1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687" y="2173866"/>
            <a:ext cx="5296952" cy="13016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D8AB39D-BE4C-4CCA-9850-0E88FAD6B7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8858"/>
          <a:stretch/>
        </p:blipFill>
        <p:spPr>
          <a:xfrm>
            <a:off x="6895048" y="2805619"/>
            <a:ext cx="3023503" cy="60934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1BD6A5B-271B-4899-8B9E-40F43D3BE1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66" y="3662138"/>
            <a:ext cx="2787838" cy="42080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3144B35-F5F2-4EFA-8E9A-17F0172C1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5048" y="3628455"/>
            <a:ext cx="4866065" cy="12575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195A860-DFAB-4B53-9784-2E4650205E6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53050"/>
          <a:stretch/>
        </p:blipFill>
        <p:spPr>
          <a:xfrm>
            <a:off x="1070568" y="4817411"/>
            <a:ext cx="2421433" cy="4415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F86F4A-2D78-4F4F-B9DE-9A6F2B4FE26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8020" b="38694"/>
          <a:stretch/>
        </p:blipFill>
        <p:spPr>
          <a:xfrm>
            <a:off x="4779850" y="4885977"/>
            <a:ext cx="734434" cy="4415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D0891D-D7D6-43D0-9A79-D4E194F786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6866" y="4209973"/>
            <a:ext cx="3107102" cy="4415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CBC15B3-1C0A-410B-A8BB-229305BB72F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6714"/>
          <a:stretch/>
        </p:blipFill>
        <p:spPr>
          <a:xfrm>
            <a:off x="4779850" y="4240649"/>
            <a:ext cx="734434" cy="44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3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4075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리스트 </a:t>
            </a:r>
            <a:r>
              <a:rPr lang="ko-KR" altLang="en-US" sz="4000" dirty="0" err="1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슬라이싱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A4967F7-19CD-42C1-8A87-0666655B4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860" y="2129105"/>
            <a:ext cx="3010282" cy="129989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56AA125-57C1-405C-9A4F-066082333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276" y="2939287"/>
            <a:ext cx="1265092" cy="48971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E3CC847-C1D5-4818-98B0-FA2C824FF0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6860" y="3682925"/>
            <a:ext cx="2262296" cy="49104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E37596F-E6EA-4B65-8943-4A6FD2C4E1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6860" y="4427891"/>
            <a:ext cx="2268948" cy="49104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DDA0B61-8150-4386-B75D-DF4B50C561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2620" y="4384859"/>
            <a:ext cx="1250748" cy="4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090BE33-D237-4BBD-898C-C5A747324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650" y="2259939"/>
            <a:ext cx="3477641" cy="12998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9FB665-5A70-4946-94F4-18FC905215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259939"/>
            <a:ext cx="3495675" cy="10382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C11D0D-4678-4FE9-8832-5DA6EED63A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4650" y="4235430"/>
            <a:ext cx="3359450" cy="3813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EEA6393-B2FE-428F-BC8C-7524C77D39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104596"/>
            <a:ext cx="1196027" cy="38134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1C0E631-8846-47FA-94C0-12ABC1C191C5}"/>
              </a:ext>
            </a:extLst>
          </p:cNvPr>
          <p:cNvSpPr txBox="1"/>
          <p:nvPr/>
        </p:nvSpPr>
        <p:spPr>
          <a:xfrm>
            <a:off x="1178789" y="1079309"/>
            <a:ext cx="19521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46673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4075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리스트 요소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A8A03-3249-431E-BB0D-E9B7ECE6FD72}"/>
              </a:ext>
            </a:extLst>
          </p:cNvPr>
          <p:cNvSpPr txBox="1"/>
          <p:nvPr/>
        </p:nvSpPr>
        <p:spPr>
          <a:xfrm>
            <a:off x="1986860" y="2131364"/>
            <a:ext cx="8135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파이썬에서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사용되는 모든 자료형 → 객체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6CBDCB-ACC2-491C-A7E6-5ABC8A92F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860" y="2967037"/>
            <a:ext cx="7966916" cy="12056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6B2200-56A1-4D67-A164-32C54C7A7F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6859" y="4454314"/>
            <a:ext cx="8167915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9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4075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리스트 요소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A8A03-3249-431E-BB0D-E9B7ECE6FD72}"/>
              </a:ext>
            </a:extLst>
          </p:cNvPr>
          <p:cNvSpPr txBox="1"/>
          <p:nvPr/>
        </p:nvSpPr>
        <p:spPr>
          <a:xfrm>
            <a:off x="2028360" y="2987382"/>
            <a:ext cx="8135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수정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삭제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FE8F08-9FBC-452B-9FDF-F6B3330DB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360" y="2161889"/>
            <a:ext cx="3854198" cy="5167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E9A3B1-F8D7-42C3-8159-D737FBF0C5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004" y="2990661"/>
            <a:ext cx="3167105" cy="10111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26D5243-1978-49AF-8793-FC803B018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9784" y="3048671"/>
            <a:ext cx="2149685" cy="4335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43D790E-3618-46F2-B3E2-DD0B4B073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7614" y="4440599"/>
            <a:ext cx="3093033" cy="10111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808FDF8-C08E-4DDC-8926-4DBAB5E2DB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9784" y="4493820"/>
            <a:ext cx="1730216" cy="43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3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4075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리스트 메소드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6C957C-205A-48AC-885B-9F9F8BFF5D4E}"/>
              </a:ext>
            </a:extLst>
          </p:cNvPr>
          <p:cNvSpPr txBox="1"/>
          <p:nvPr/>
        </p:nvSpPr>
        <p:spPr>
          <a:xfrm>
            <a:off x="1942299" y="2218232"/>
            <a:ext cx="8135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파이썬에서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제공해주는 객체의 함수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0921EB-688A-4A08-A8EA-1A3D4AB2A281}"/>
              </a:ext>
            </a:extLst>
          </p:cNvPr>
          <p:cNvSpPr txBox="1"/>
          <p:nvPr/>
        </p:nvSpPr>
        <p:spPr>
          <a:xfrm>
            <a:off x="1942298" y="3300774"/>
            <a:ext cx="8135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append(</a:t>
            </a: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값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: </a:t>
            </a: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리스트에 요소 추가</a:t>
            </a:r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ko-KR" altLang="en-US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D2073D-607A-4B22-8620-5995C74C3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423" y="4115354"/>
            <a:ext cx="3492000" cy="16079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2EEF12-B9B7-43E2-B54C-AD3FA72CA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9937" y="5215211"/>
            <a:ext cx="3556609" cy="5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8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410C4F8A9248A428ECC16D772B4E0A6" ma:contentTypeVersion="4" ma:contentTypeDescription="새 문서를 만듭니다." ma:contentTypeScope="" ma:versionID="4a7f717dc4eb857f873fb3b436b3229a">
  <xsd:schema xmlns:xsd="http://www.w3.org/2001/XMLSchema" xmlns:xs="http://www.w3.org/2001/XMLSchema" xmlns:p="http://schemas.microsoft.com/office/2006/metadata/properties" xmlns:ns3="6688fffa-6fcb-4fd4-81ee-46f5ce04b16d" targetNamespace="http://schemas.microsoft.com/office/2006/metadata/properties" ma:root="true" ma:fieldsID="60345ae8e4558bf3787758b850fd3f80" ns3:_="">
    <xsd:import namespace="6688fffa-6fcb-4fd4-81ee-46f5ce04b1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8fffa-6fcb-4fd4-81ee-46f5ce04b1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A0DE0A-3DA8-4C86-8983-9499A9CE3986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6688fffa-6fcb-4fd4-81ee-46f5ce04b1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3532D58-51E8-4131-8886-013E650C56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88fffa-6fcb-4fd4-81ee-46f5ce04b1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6911F9-8406-4F09-A76E-1A0C9AA96E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297</Words>
  <Application>Microsoft Office PowerPoint</Application>
  <PresentationFormat>와이드스크린</PresentationFormat>
  <Paragraphs>69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고도 B</vt:lpstr>
      <vt:lpstr>맑은 고딕</vt:lpstr>
      <vt:lpstr>여기어때 잘난체</vt:lpstr>
      <vt:lpstr>Arial</vt:lpstr>
      <vt:lpstr>Office 테마</vt:lpstr>
      <vt:lpstr>웹/파이썬 멘토링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배승호</dc:creator>
  <cp:lastModifiedBy>2017103946@office.khu.ac.kr</cp:lastModifiedBy>
  <cp:revision>14</cp:revision>
  <dcterms:created xsi:type="dcterms:W3CDTF">2022-02-26T15:46:30Z</dcterms:created>
  <dcterms:modified xsi:type="dcterms:W3CDTF">2022-03-27T13:47:40Z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0x010100D410C4F8A9248A428ECC16D772B4E0A6</vt:lpwstr>
  </property>
</Properties>
</file>