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4" r:id="rId9"/>
    <p:sldId id="263" r:id="rId10"/>
    <p:sldId id="265" r:id="rId11"/>
    <p:sldId id="260" r:id="rId12"/>
    <p:sldId id="266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CCA4-4BC8-4938-95B1-BC1F2BACC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D5982-F694-4FFF-BF01-54B9B5562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61CCE-CC91-4A5A-84D2-C1A5FDA8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A5B1D-3F8C-4B6A-9AFF-927C1C75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8119C-9FE1-4482-83E3-193F7C44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7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25359-D1E9-40AE-9C4A-6422E1A1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121AC-6154-41AA-9F99-83038A7D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4A0CB-F0D6-477D-B885-C1FE6BFF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4E97C-A090-4C72-9AEA-B9E89D55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ACACF-AE33-4380-96C9-0A76EFD9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53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28B137-B027-4EA2-9FFE-6D2011CBC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6CE10-B618-4604-8248-69BCE2611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EFD4-C967-4C76-867F-3E08442C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CFAEB-0472-4175-A79E-BFE0DDCF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F4F5D-CFC2-4BB9-86E2-3A427976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5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B11E9-97CD-4A90-B2E4-1DF9C858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DCE1B-EEF1-4906-A772-0529F724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33A4D-2090-49A4-B789-DCABF5E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154B6-3746-4B1E-9B43-259408D0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EEB80-7173-4F15-BE83-5E685701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72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D2F87-2CED-47A5-8533-5561BE36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17211-C559-47DF-996F-5A95326E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D18D1-5CAF-4824-9B67-36211AA6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0B90C-2F1B-41E2-AC97-8B496939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12425-7424-404B-9E65-41589F6E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92997-F618-4C6A-98A6-7FE4E423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3060C-D582-43C9-B53F-C6AAD78C0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A5C2B3-039F-474B-A66E-DE34E858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259E0-ADB1-463E-AFC8-0276F62D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A3130-49FC-45AA-8B6C-344ED8E3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7695A-F720-4DB8-90A3-7E69E4A3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DE64-3389-4998-9412-79DFF0A7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A087A-DA7E-4627-BC5E-99F4ABB1D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0362C2-F32D-4CAD-8500-518C4F214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3DEFF-2C74-4FDE-B072-43C83FA9E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2D42A6-D5F6-4240-8874-7CE89AB7B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1F9C6-76EE-4C9B-A2B2-944D78BE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EF8A3D-A158-4590-9A1A-90B7A201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E84EF0-FB47-4BB1-B948-305C0F98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6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F4C6D-C095-4F27-B4DF-199B3F05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40245D-CF67-4E70-B394-719A2144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AC3859-849C-4F9A-85E1-2D87B103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CCED41-66E9-4301-8701-7488F619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F9B25-749B-4117-A311-2F3D2F91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7E0E33-B09B-4078-897C-86C3B3CD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6C5BFE-7B51-4D80-B5EA-9C697B6F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6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B115C-6579-4C3B-9216-59C3ADFA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F8834-6ABB-4E38-8DCF-D47BA365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86646-4739-4D99-9F2A-1DD8E6950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F02F7E-2CD5-41D0-83A5-E3AB7CDF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0F5C3-5136-4944-8992-6D8B12CA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FDE60-6BD3-4A41-98FD-5654044A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4AD58-658D-4C41-A4B1-D312D50E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D3F5E-5608-427E-A16E-D2974D2A6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3D2C0-D302-4F8F-B20E-ECF32A32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D9E49-D4F9-4C8A-93BB-68286AAF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A1B30-DA3E-42AB-9244-A0A8AA9D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90E5C-840B-4F54-A405-52EB30BF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7709A-D125-4356-95AE-15EF23F3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D465D-43E2-4205-B65C-9A556A77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0C206-D833-43D4-B723-22331C8E1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1A7A-9960-4197-A0BC-D6120A85AA0F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8FB90-9308-45D6-8C7B-7B8565811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1C9AF-4B51-4BF5-AADF-765BF0726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601AE3C-7DEF-4E08-B36F-AEF4746E61EB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BA5DE9-D91F-42B7-9C1F-EA6CE7096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4AB0BA25-067B-4123-99C9-796113B2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8AEF465-9787-4FED-99E3-2315D0B5E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웹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파이썬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E8572-C490-4D0F-B0D4-338DE7BE8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 &amp; Conditional Statement&gt;</a:t>
            </a: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18 </a:t>
            </a:r>
            <a:r>
              <a:rPr lang="ko-KR" altLang="en-US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김진우</a:t>
            </a:r>
            <a:endParaRPr lang="en-US" altLang="ko-KR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61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741C2A9-39B4-4A33-A302-7CA8249C3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198" y="2985286"/>
            <a:ext cx="6803604" cy="8874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5A7B43-07EE-4A8D-AEB5-55707952F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4198" y="2985286"/>
            <a:ext cx="6803604" cy="12473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541C1E4-B98D-4253-ABEF-EE674DDDE911}"/>
              </a:ext>
            </a:extLst>
          </p:cNvPr>
          <p:cNvSpPr txBox="1">
            <a:spLocks/>
          </p:cNvSpPr>
          <p:nvPr/>
        </p:nvSpPr>
        <p:spPr>
          <a:xfrm>
            <a:off x="8956258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&lt;Boolean&gt;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94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741C2A9-39B4-4A33-A302-7CA8249C3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198" y="2985286"/>
            <a:ext cx="6803604" cy="8874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5A7B43-07EE-4A8D-AEB5-55707952F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4198" y="2985286"/>
            <a:ext cx="6803604" cy="1247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126366-041F-4EE6-BDEC-2E43A7D50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4198" y="2938357"/>
            <a:ext cx="6873553" cy="13411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5FEA45-365B-4025-958F-B03A1C20BF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3092" y="5137530"/>
            <a:ext cx="1465815" cy="86224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956258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&lt;Boolean&gt;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78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956258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&lt;Boolean&gt;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F874B-9EDD-4D79-8215-6054B6874750}"/>
              </a:ext>
            </a:extLst>
          </p:cNvPr>
          <p:cNvSpPr txBox="1"/>
          <p:nvPr/>
        </p:nvSpPr>
        <p:spPr>
          <a:xfrm>
            <a:off x="782053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ASCII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FC13BF-5D0B-4AC9-A2E1-5E34B6E7C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863" y="1823267"/>
            <a:ext cx="6792273" cy="452500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19057F-5E0A-4476-A910-3EA274A17697}"/>
              </a:ext>
            </a:extLst>
          </p:cNvPr>
          <p:cNvSpPr/>
          <p:nvPr/>
        </p:nvSpPr>
        <p:spPr>
          <a:xfrm>
            <a:off x="6798733" y="2133600"/>
            <a:ext cx="1219200" cy="203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0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956258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&lt;Boolean&gt;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7CF30-0103-4353-9DA2-2A56427FE2B5}"/>
              </a:ext>
            </a:extLst>
          </p:cNvPr>
          <p:cNvSpPr txBox="1"/>
          <p:nvPr/>
        </p:nvSpPr>
        <p:spPr>
          <a:xfrm>
            <a:off x="782053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Truth table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55055A-EF21-4EA4-8226-9F845813C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831" y="2254536"/>
            <a:ext cx="2732175" cy="325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1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956258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&lt;Boolean&gt;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7CF30-0103-4353-9DA2-2A56427FE2B5}"/>
              </a:ext>
            </a:extLst>
          </p:cNvPr>
          <p:cNvSpPr txBox="1"/>
          <p:nvPr/>
        </p:nvSpPr>
        <p:spPr>
          <a:xfrm>
            <a:off x="782053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and or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C441C-6A8B-477F-A6B0-3C8CF57E65C9}"/>
              </a:ext>
            </a:extLst>
          </p:cNvPr>
          <p:cNvSpPr txBox="1"/>
          <p:nvPr/>
        </p:nvSpPr>
        <p:spPr>
          <a:xfrm>
            <a:off x="1524000" y="2412998"/>
            <a:ext cx="34169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 and B</a:t>
            </a:r>
            <a:endParaRPr lang="ko-KR" altLang="en-US" sz="3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02447-D3DC-4FA3-9986-0D4511CB3F64}"/>
              </a:ext>
            </a:extLst>
          </p:cNvPr>
          <p:cNvSpPr txBox="1"/>
          <p:nvPr/>
        </p:nvSpPr>
        <p:spPr>
          <a:xfrm>
            <a:off x="6869586" y="2412998"/>
            <a:ext cx="34169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 or B</a:t>
            </a:r>
            <a:endParaRPr lang="ko-KR" altLang="en-US" sz="3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76A7C-83B2-4585-9E3A-0FB8F3F76AB7}"/>
              </a:ext>
            </a:extLst>
          </p:cNvPr>
          <p:cNvSpPr txBox="1"/>
          <p:nvPr/>
        </p:nvSpPr>
        <p:spPr>
          <a:xfrm>
            <a:off x="1537852" y="3229285"/>
            <a:ext cx="3416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</a:t>
            </a:r>
            <a:r>
              <a:rPr lang="ko-KR" altLang="en-US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 </a:t>
            </a:r>
            <a:r>
              <a:rPr lang="en-US" altLang="ko-KR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</a:t>
            </a:r>
            <a:r>
              <a:rPr lang="ko-KR" altLang="en-US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</a:t>
            </a:r>
            <a:endParaRPr lang="en-US" altLang="ko-KR" sz="3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3500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True</a:t>
            </a:r>
            <a:r>
              <a:rPr lang="ko-KR" altLang="en-US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면 </a:t>
            </a:r>
            <a:r>
              <a:rPr lang="en-US" altLang="ko-KR" sz="3500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True</a:t>
            </a:r>
            <a:endParaRPr lang="ko-KR" altLang="en-US" sz="3500" dirty="0">
              <a:solidFill>
                <a:srgbClr val="00B05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EBDD4-F158-4A84-8F7D-615305650D40}"/>
              </a:ext>
            </a:extLst>
          </p:cNvPr>
          <p:cNvSpPr txBox="1"/>
          <p:nvPr/>
        </p:nvSpPr>
        <p:spPr>
          <a:xfrm>
            <a:off x="6869585" y="3229284"/>
            <a:ext cx="3416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</a:t>
            </a:r>
            <a:r>
              <a:rPr lang="ko-KR" altLang="en-US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 </a:t>
            </a:r>
            <a:r>
              <a:rPr lang="en-US" altLang="ko-KR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</a:t>
            </a:r>
            <a:r>
              <a:rPr lang="ko-KR" altLang="en-US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 하나가 </a:t>
            </a:r>
            <a:endParaRPr lang="en-US" altLang="ko-KR" sz="3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3500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True</a:t>
            </a:r>
            <a:r>
              <a:rPr lang="ko-KR" altLang="en-US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면 </a:t>
            </a:r>
            <a:r>
              <a:rPr lang="en-US" altLang="ko-KR" sz="3500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True</a:t>
            </a:r>
            <a:endParaRPr lang="ko-KR" altLang="en-US" sz="3500" dirty="0">
              <a:solidFill>
                <a:srgbClr val="00B05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42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956258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&lt;Boolean&gt;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7CF30-0103-4353-9DA2-2A56427FE2B5}"/>
              </a:ext>
            </a:extLst>
          </p:cNvPr>
          <p:cNvSpPr txBox="1"/>
          <p:nvPr/>
        </p:nvSpPr>
        <p:spPr>
          <a:xfrm>
            <a:off x="782053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Truth table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55055A-EF21-4EA4-8226-9F845813C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831" y="2254536"/>
            <a:ext cx="2732175" cy="3253582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2AE542-0578-45DC-AC48-35302108408F}"/>
              </a:ext>
            </a:extLst>
          </p:cNvPr>
          <p:cNvSpPr/>
          <p:nvPr/>
        </p:nvSpPr>
        <p:spPr>
          <a:xfrm>
            <a:off x="1803400" y="3115733"/>
            <a:ext cx="2006600" cy="423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88A26-307F-4E9B-8641-CB9E1E880F7B}"/>
              </a:ext>
            </a:extLst>
          </p:cNvPr>
          <p:cNvSpPr txBox="1"/>
          <p:nvPr/>
        </p:nvSpPr>
        <p:spPr>
          <a:xfrm>
            <a:off x="5539291" y="3115733"/>
            <a:ext cx="34169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 and B </a:t>
            </a:r>
            <a:endParaRPr lang="ko-KR" altLang="en-US" sz="3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1E858-F410-4BAB-8101-6C977F8390E9}"/>
              </a:ext>
            </a:extLst>
          </p:cNvPr>
          <p:cNvSpPr txBox="1"/>
          <p:nvPr/>
        </p:nvSpPr>
        <p:spPr>
          <a:xfrm>
            <a:off x="5539291" y="3965710"/>
            <a:ext cx="34169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 or B</a:t>
            </a:r>
            <a:endParaRPr lang="ko-KR" altLang="en-US" sz="3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EA9F3-EE84-4870-9728-307785BF19D4}"/>
              </a:ext>
            </a:extLst>
          </p:cNvPr>
          <p:cNvSpPr txBox="1"/>
          <p:nvPr/>
        </p:nvSpPr>
        <p:spPr>
          <a:xfrm>
            <a:off x="7757558" y="3113529"/>
            <a:ext cx="34169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-&gt; True</a:t>
            </a:r>
            <a:endParaRPr lang="ko-KR" altLang="en-US" sz="35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44F377-37BE-4641-A5AA-29889C4CD6B8}"/>
              </a:ext>
            </a:extLst>
          </p:cNvPr>
          <p:cNvSpPr txBox="1"/>
          <p:nvPr/>
        </p:nvSpPr>
        <p:spPr>
          <a:xfrm>
            <a:off x="7757558" y="3963506"/>
            <a:ext cx="34169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-&gt; True</a:t>
            </a:r>
            <a:endParaRPr lang="ko-KR" altLang="en-US" sz="35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8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956258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&lt;Boolean&gt;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7CF30-0103-4353-9DA2-2A56427FE2B5}"/>
              </a:ext>
            </a:extLst>
          </p:cNvPr>
          <p:cNvSpPr txBox="1"/>
          <p:nvPr/>
        </p:nvSpPr>
        <p:spPr>
          <a:xfrm>
            <a:off x="782053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Truth table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55055A-EF21-4EA4-8226-9F845813C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831" y="2254536"/>
            <a:ext cx="2732175" cy="3253582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2AE542-0578-45DC-AC48-35302108408F}"/>
              </a:ext>
            </a:extLst>
          </p:cNvPr>
          <p:cNvSpPr/>
          <p:nvPr/>
        </p:nvSpPr>
        <p:spPr>
          <a:xfrm>
            <a:off x="1795915" y="3670903"/>
            <a:ext cx="2006600" cy="423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88A26-307F-4E9B-8641-CB9E1E880F7B}"/>
              </a:ext>
            </a:extLst>
          </p:cNvPr>
          <p:cNvSpPr txBox="1"/>
          <p:nvPr/>
        </p:nvSpPr>
        <p:spPr>
          <a:xfrm>
            <a:off x="5539291" y="3115733"/>
            <a:ext cx="34169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 and B </a:t>
            </a:r>
            <a:endParaRPr lang="ko-KR" altLang="en-US" sz="3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1E858-F410-4BAB-8101-6C977F8390E9}"/>
              </a:ext>
            </a:extLst>
          </p:cNvPr>
          <p:cNvSpPr txBox="1"/>
          <p:nvPr/>
        </p:nvSpPr>
        <p:spPr>
          <a:xfrm>
            <a:off x="5539291" y="3965710"/>
            <a:ext cx="34169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 or B</a:t>
            </a:r>
            <a:endParaRPr lang="ko-KR" altLang="en-US" sz="3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EA9F3-EE84-4870-9728-307785BF19D4}"/>
              </a:ext>
            </a:extLst>
          </p:cNvPr>
          <p:cNvSpPr txBox="1"/>
          <p:nvPr/>
        </p:nvSpPr>
        <p:spPr>
          <a:xfrm>
            <a:off x="7757558" y="3113529"/>
            <a:ext cx="34169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-&gt; False</a:t>
            </a:r>
            <a:endParaRPr lang="ko-KR" altLang="en-US" sz="35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44F377-37BE-4641-A5AA-29889C4CD6B8}"/>
              </a:ext>
            </a:extLst>
          </p:cNvPr>
          <p:cNvSpPr txBox="1"/>
          <p:nvPr/>
        </p:nvSpPr>
        <p:spPr>
          <a:xfrm>
            <a:off x="7757558" y="3963506"/>
            <a:ext cx="34169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-&gt; False</a:t>
            </a:r>
            <a:endParaRPr lang="ko-KR" altLang="en-US" sz="35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49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956258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&lt;Boolean&gt;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7CF30-0103-4353-9DA2-2A56427FE2B5}"/>
              </a:ext>
            </a:extLst>
          </p:cNvPr>
          <p:cNvSpPr txBox="1"/>
          <p:nvPr/>
        </p:nvSpPr>
        <p:spPr>
          <a:xfrm>
            <a:off x="782053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Truth table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55055A-EF21-4EA4-8226-9F845813C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831" y="2254536"/>
            <a:ext cx="2732175" cy="3253582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2AE542-0578-45DC-AC48-35302108408F}"/>
              </a:ext>
            </a:extLst>
          </p:cNvPr>
          <p:cNvSpPr/>
          <p:nvPr/>
        </p:nvSpPr>
        <p:spPr>
          <a:xfrm>
            <a:off x="1795915" y="4275347"/>
            <a:ext cx="2006600" cy="9993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88A26-307F-4E9B-8641-CB9E1E880F7B}"/>
              </a:ext>
            </a:extLst>
          </p:cNvPr>
          <p:cNvSpPr txBox="1"/>
          <p:nvPr/>
        </p:nvSpPr>
        <p:spPr>
          <a:xfrm>
            <a:off x="5539291" y="3115733"/>
            <a:ext cx="34169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 and B </a:t>
            </a:r>
            <a:endParaRPr lang="ko-KR" altLang="en-US" sz="3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1E858-F410-4BAB-8101-6C977F8390E9}"/>
              </a:ext>
            </a:extLst>
          </p:cNvPr>
          <p:cNvSpPr txBox="1"/>
          <p:nvPr/>
        </p:nvSpPr>
        <p:spPr>
          <a:xfrm>
            <a:off x="5539291" y="3965710"/>
            <a:ext cx="34169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 or B</a:t>
            </a:r>
            <a:endParaRPr lang="ko-KR" altLang="en-US" sz="3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EA9F3-EE84-4870-9728-307785BF19D4}"/>
              </a:ext>
            </a:extLst>
          </p:cNvPr>
          <p:cNvSpPr txBox="1"/>
          <p:nvPr/>
        </p:nvSpPr>
        <p:spPr>
          <a:xfrm>
            <a:off x="7757558" y="3113529"/>
            <a:ext cx="34169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-&gt; False</a:t>
            </a:r>
            <a:endParaRPr lang="ko-KR" altLang="en-US" sz="35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44F377-37BE-4641-A5AA-29889C4CD6B8}"/>
              </a:ext>
            </a:extLst>
          </p:cNvPr>
          <p:cNvSpPr txBox="1"/>
          <p:nvPr/>
        </p:nvSpPr>
        <p:spPr>
          <a:xfrm>
            <a:off x="7757558" y="3963506"/>
            <a:ext cx="34169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-&gt; True</a:t>
            </a:r>
            <a:endParaRPr lang="ko-KR" altLang="en-US" sz="35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58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F096DDF4-6AE1-4C46-A743-AAB888AE210A}"/>
              </a:ext>
            </a:extLst>
          </p:cNvPr>
          <p:cNvSpPr txBox="1">
            <a:spLocks/>
          </p:cNvSpPr>
          <p:nvPr/>
        </p:nvSpPr>
        <p:spPr>
          <a:xfrm>
            <a:off x="3796562" y="2606304"/>
            <a:ext cx="4598875" cy="164539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5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Conditional</a:t>
            </a:r>
          </a:p>
          <a:p>
            <a:pPr algn="ctr"/>
            <a:r>
              <a:rPr lang="en-US" altLang="ko-KR" sz="55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Statement</a:t>
            </a:r>
            <a:endParaRPr lang="ko-KR" altLang="en-US" sz="55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01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8C303-2A90-4122-859B-5C04C65F2020}"/>
              </a:ext>
            </a:extLst>
          </p:cNvPr>
          <p:cNvSpPr txBox="1"/>
          <p:nvPr/>
        </p:nvSpPr>
        <p:spPr>
          <a:xfrm>
            <a:off x="782053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if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99698-0762-48E1-9E4B-08786CE520F0}"/>
              </a:ext>
            </a:extLst>
          </p:cNvPr>
          <p:cNvSpPr txBox="1"/>
          <p:nvPr/>
        </p:nvSpPr>
        <p:spPr>
          <a:xfrm>
            <a:off x="4199020" y="2616368"/>
            <a:ext cx="3416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If </a:t>
            </a:r>
            <a:r>
              <a:rPr lang="ko-KR" altLang="en-US" sz="6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</a:t>
            </a:r>
            <a:r>
              <a:rPr lang="en-US" altLang="ko-KR" sz="6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</a:p>
          <a:p>
            <a:r>
              <a:rPr lang="en-US" altLang="ko-KR" sz="6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~~~~</a:t>
            </a:r>
            <a:endParaRPr lang="ko-KR" altLang="en-US" sz="6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49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F1C7A3-8F32-4FA8-96C8-4D27D5972DBD}"/>
              </a:ext>
            </a:extLst>
          </p:cNvPr>
          <p:cNvSpPr txBox="1"/>
          <p:nvPr/>
        </p:nvSpPr>
        <p:spPr>
          <a:xfrm>
            <a:off x="782053" y="1142998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시작 전에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1C9882-EC55-407A-BDB2-31B116588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068" y="2419550"/>
            <a:ext cx="3333830" cy="199483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F6F037B-7C98-47B2-9516-0F8EB1993064}"/>
              </a:ext>
            </a:extLst>
          </p:cNvPr>
          <p:cNvSpPr/>
          <p:nvPr/>
        </p:nvSpPr>
        <p:spPr>
          <a:xfrm>
            <a:off x="2917919" y="3092116"/>
            <a:ext cx="1666915" cy="6015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52BE13-2A9A-4301-979F-AA10DBC0C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784" y="2007333"/>
            <a:ext cx="3988850" cy="2843334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8DCC210-A072-48C6-A339-38B6718164E3}"/>
              </a:ext>
            </a:extLst>
          </p:cNvPr>
          <p:cNvSpPr/>
          <p:nvPr/>
        </p:nvSpPr>
        <p:spPr>
          <a:xfrm>
            <a:off x="5144841" y="3128210"/>
            <a:ext cx="1436431" cy="601579"/>
          </a:xfrm>
          <a:prstGeom prst="rightArrow">
            <a:avLst>
              <a:gd name="adj1" fmla="val 32222"/>
              <a:gd name="adj2" fmla="val 677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9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8C303-2A90-4122-859B-5C04C65F2020}"/>
              </a:ext>
            </a:extLst>
          </p:cNvPr>
          <p:cNvSpPr txBox="1"/>
          <p:nvPr/>
        </p:nvSpPr>
        <p:spPr>
          <a:xfrm>
            <a:off x="2122459" y="2300666"/>
            <a:ext cx="79470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if </a:t>
            </a:r>
            <a:r>
              <a:rPr lang="ko-KR" altLang="en-US" sz="5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오석진</a:t>
            </a:r>
            <a:r>
              <a:rPr lang="ko-KR" altLang="en-US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== </a:t>
            </a:r>
            <a:r>
              <a:rPr lang="ko-KR" altLang="en-US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벌레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</a:p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print(“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벌레입니다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0404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EEB089-EC1F-4982-B15F-81BA64787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652312"/>
            <a:ext cx="4652096" cy="15859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A4D9C3-E363-44B0-A9AE-874E3330A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999" y="1509397"/>
            <a:ext cx="4664017" cy="13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7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58B65C-8F1F-449F-A4E0-9F2BE48080F8}"/>
              </a:ext>
            </a:extLst>
          </p:cNvPr>
          <p:cNvSpPr txBox="1"/>
          <p:nvPr/>
        </p:nvSpPr>
        <p:spPr>
          <a:xfrm>
            <a:off x="3206193" y="2408164"/>
            <a:ext cx="79470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오석진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!= 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벌레</a:t>
            </a:r>
            <a:endParaRPr lang="en-US" altLang="ko-KR" sz="5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55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오석진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== 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쓰레기</a:t>
            </a:r>
            <a:endParaRPr lang="en-US" altLang="ko-KR" sz="5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5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3B97C-23A1-4E43-9178-0BAAD86A70EB}"/>
              </a:ext>
            </a:extLst>
          </p:cNvPr>
          <p:cNvSpPr txBox="1"/>
          <p:nvPr/>
        </p:nvSpPr>
        <p:spPr>
          <a:xfrm>
            <a:off x="1843057" y="1589467"/>
            <a:ext cx="87910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if </a:t>
            </a:r>
            <a:r>
              <a:rPr lang="ko-KR" altLang="en-US" sz="5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오석진</a:t>
            </a:r>
            <a:r>
              <a:rPr lang="ko-KR" altLang="en-US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== </a:t>
            </a:r>
            <a:r>
              <a:rPr lang="ko-KR" altLang="en-US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벌레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</a:p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print(“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벌레입니다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”)</a:t>
            </a:r>
          </a:p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else:</a:t>
            </a:r>
          </a:p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print(“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쓰레기입니다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”)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3FE6BB-114C-4DAA-AA34-852E4FA3E616}"/>
              </a:ext>
            </a:extLst>
          </p:cNvPr>
          <p:cNvSpPr/>
          <p:nvPr/>
        </p:nvSpPr>
        <p:spPr>
          <a:xfrm>
            <a:off x="1843058" y="3395133"/>
            <a:ext cx="1873808" cy="7704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3CF5B32-363C-446D-91B9-576AEBD0B810}"/>
              </a:ext>
            </a:extLst>
          </p:cNvPr>
          <p:cNvSpPr/>
          <p:nvPr/>
        </p:nvSpPr>
        <p:spPr>
          <a:xfrm>
            <a:off x="524933" y="3564467"/>
            <a:ext cx="1168401" cy="423333"/>
          </a:xfrm>
          <a:prstGeom prst="rightArrow">
            <a:avLst>
              <a:gd name="adj1" fmla="val 18000"/>
              <a:gd name="adj2" fmla="val 88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38FF89-6A07-4246-AF69-73B2C5E09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718" y="1409641"/>
            <a:ext cx="3981862" cy="18838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15473E-9E3F-4D6B-8DB7-6BADCE23E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7718" y="4085770"/>
            <a:ext cx="3957687" cy="12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6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3B97C-23A1-4E43-9178-0BAAD86A70EB}"/>
              </a:ext>
            </a:extLst>
          </p:cNvPr>
          <p:cNvSpPr txBox="1"/>
          <p:nvPr/>
        </p:nvSpPr>
        <p:spPr>
          <a:xfrm>
            <a:off x="1859992" y="1589467"/>
            <a:ext cx="89265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if </a:t>
            </a:r>
            <a:r>
              <a:rPr lang="ko-KR" altLang="en-US" sz="5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오석진</a:t>
            </a:r>
            <a:r>
              <a:rPr lang="ko-KR" altLang="en-US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== </a:t>
            </a:r>
            <a:r>
              <a:rPr lang="ko-KR" altLang="en-US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벌레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</a:p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print(“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벌레입니다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”)</a:t>
            </a:r>
          </a:p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if </a:t>
            </a:r>
            <a:r>
              <a:rPr lang="ko-KR" altLang="en-US" sz="5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오석진</a:t>
            </a:r>
            <a:r>
              <a:rPr lang="ko-KR" altLang="en-US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== </a:t>
            </a:r>
            <a:r>
              <a:rPr lang="ko-KR" altLang="en-US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쓰레기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</a:p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print(“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쓰레기입니다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13009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58B65C-8F1F-449F-A4E0-9F2BE48080F8}"/>
              </a:ext>
            </a:extLst>
          </p:cNvPr>
          <p:cNvSpPr txBox="1"/>
          <p:nvPr/>
        </p:nvSpPr>
        <p:spPr>
          <a:xfrm>
            <a:off x="3197727" y="1993451"/>
            <a:ext cx="794708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오석진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!= 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벌레</a:t>
            </a:r>
            <a:endParaRPr lang="en-US" altLang="ko-KR" sz="5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55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오석진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!= 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쓰레기</a:t>
            </a:r>
            <a:endParaRPr lang="en-US" altLang="ko-KR" sz="5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55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오석진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== 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모지리</a:t>
            </a:r>
            <a:endParaRPr lang="en-US" altLang="ko-KR" sz="5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478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3B97C-23A1-4E43-9178-0BAAD86A70EB}"/>
              </a:ext>
            </a:extLst>
          </p:cNvPr>
          <p:cNvSpPr txBox="1"/>
          <p:nvPr/>
        </p:nvSpPr>
        <p:spPr>
          <a:xfrm>
            <a:off x="1893858" y="1606400"/>
            <a:ext cx="90620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if </a:t>
            </a:r>
            <a:r>
              <a:rPr lang="ko-KR" altLang="en-US" sz="5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오석진</a:t>
            </a:r>
            <a:r>
              <a:rPr lang="ko-KR" altLang="en-US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== </a:t>
            </a:r>
            <a:r>
              <a:rPr lang="ko-KR" altLang="en-US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벌레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</a:p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print(“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벌레입니다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”)</a:t>
            </a:r>
          </a:p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else:</a:t>
            </a:r>
          </a:p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print(“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쓰레기입니다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59005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3B97C-23A1-4E43-9178-0BAAD86A70EB}"/>
              </a:ext>
            </a:extLst>
          </p:cNvPr>
          <p:cNvSpPr txBox="1"/>
          <p:nvPr/>
        </p:nvSpPr>
        <p:spPr>
          <a:xfrm>
            <a:off x="1851524" y="914977"/>
            <a:ext cx="90620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if </a:t>
            </a:r>
            <a:r>
              <a:rPr lang="ko-KR" altLang="en-US" sz="4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오석진</a:t>
            </a:r>
            <a:r>
              <a:rPr lang="ko-KR" altLang="en-US" sz="49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49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== </a:t>
            </a:r>
            <a:r>
              <a:rPr lang="ko-KR" altLang="en-US" sz="49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벌레</a:t>
            </a:r>
            <a:r>
              <a:rPr lang="en-US" altLang="ko-KR" sz="4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</a:p>
          <a:p>
            <a:r>
              <a:rPr lang="en-US" altLang="ko-KR" sz="4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print(“</a:t>
            </a:r>
            <a:r>
              <a:rPr lang="ko-KR" altLang="en-US" sz="4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벌레입니다</a:t>
            </a:r>
            <a:r>
              <a:rPr lang="en-US" altLang="ko-KR" sz="4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”)</a:t>
            </a:r>
          </a:p>
          <a:p>
            <a:r>
              <a:rPr lang="en-US" altLang="ko-KR" sz="49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elif</a:t>
            </a:r>
            <a:r>
              <a:rPr lang="en-US" altLang="ko-KR" sz="4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4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오석진</a:t>
            </a:r>
            <a:r>
              <a:rPr lang="ko-KR" altLang="en-US" sz="49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49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==</a:t>
            </a:r>
            <a:r>
              <a:rPr lang="ko-KR" altLang="en-US" sz="49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모지리</a:t>
            </a:r>
            <a:r>
              <a:rPr lang="en-US" altLang="ko-KR" sz="4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</a:p>
          <a:p>
            <a:r>
              <a:rPr lang="en-US" altLang="ko-KR" sz="4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print(“</a:t>
            </a:r>
            <a:r>
              <a:rPr lang="ko-KR" altLang="en-US" sz="49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모지리입니다</a:t>
            </a:r>
            <a:r>
              <a:rPr lang="en-US" altLang="ko-KR" sz="4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”)</a:t>
            </a:r>
          </a:p>
          <a:p>
            <a:r>
              <a:rPr lang="en-US" altLang="ko-KR" sz="4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else:</a:t>
            </a:r>
          </a:p>
          <a:p>
            <a:r>
              <a:rPr lang="en-US" altLang="ko-KR" sz="4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print(“</a:t>
            </a:r>
            <a:r>
              <a:rPr lang="ko-KR" altLang="en-US" sz="4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쓰레기입니다</a:t>
            </a:r>
            <a:r>
              <a:rPr lang="en-US" altLang="ko-KR" sz="49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CDF3E37-D552-4A5D-93D3-7EA74194BB90}"/>
              </a:ext>
            </a:extLst>
          </p:cNvPr>
          <p:cNvSpPr/>
          <p:nvPr/>
        </p:nvSpPr>
        <p:spPr>
          <a:xfrm>
            <a:off x="1851524" y="2495550"/>
            <a:ext cx="1298076" cy="7154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D821D08-9E29-4AC7-8FFF-5B51A669BED0}"/>
              </a:ext>
            </a:extLst>
          </p:cNvPr>
          <p:cNvSpPr/>
          <p:nvPr/>
        </p:nvSpPr>
        <p:spPr>
          <a:xfrm>
            <a:off x="573056" y="2641599"/>
            <a:ext cx="1168401" cy="423333"/>
          </a:xfrm>
          <a:prstGeom prst="rightArrow">
            <a:avLst>
              <a:gd name="adj1" fmla="val 18000"/>
              <a:gd name="adj2" fmla="val 88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FB63FB-3214-489A-890B-645CC1FF0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740" y="1335539"/>
            <a:ext cx="3758793" cy="23826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71459-DE4D-420B-ADE1-FE3A295FE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886" y="4314355"/>
            <a:ext cx="4364229" cy="11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F096DDF4-6AE1-4C46-A743-AAB888AE210A}"/>
              </a:ext>
            </a:extLst>
          </p:cNvPr>
          <p:cNvSpPr txBox="1">
            <a:spLocks/>
          </p:cNvSpPr>
          <p:nvPr/>
        </p:nvSpPr>
        <p:spPr>
          <a:xfrm>
            <a:off x="4054058" y="2850408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Boolean</a:t>
            </a:r>
            <a:endParaRPr lang="ko-KR" altLang="en-US" sz="6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340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3B97C-23A1-4E43-9178-0BAAD86A70EB}"/>
              </a:ext>
            </a:extLst>
          </p:cNvPr>
          <p:cNvSpPr txBox="1"/>
          <p:nvPr/>
        </p:nvSpPr>
        <p:spPr>
          <a:xfrm>
            <a:off x="2765519" y="1935315"/>
            <a:ext cx="906200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def</a:t>
            </a:r>
            <a:r>
              <a:rPr lang="ko-KR" altLang="en-US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55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Function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en-US" altLang="ko-KR" sz="55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a,b</a:t>
            </a:r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):</a:t>
            </a:r>
          </a:p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sum = </a:t>
            </a:r>
            <a:r>
              <a:rPr lang="en-US" altLang="ko-KR" sz="55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a+b</a:t>
            </a:r>
            <a:endParaRPr lang="en-US" altLang="ko-KR" sz="5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print(sum)</a:t>
            </a:r>
          </a:p>
        </p:txBody>
      </p:sp>
    </p:spTree>
    <p:extLst>
      <p:ext uri="{BB962C8B-B14F-4D97-AF65-F5344CB8AC3E}">
        <p14:creationId xmlns:p14="http://schemas.microsoft.com/office/powerpoint/2010/main" val="1799369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3B97C-23A1-4E43-9178-0BAAD86A70EB}"/>
              </a:ext>
            </a:extLst>
          </p:cNvPr>
          <p:cNvSpPr txBox="1"/>
          <p:nvPr/>
        </p:nvSpPr>
        <p:spPr>
          <a:xfrm>
            <a:off x="686419" y="1061192"/>
            <a:ext cx="19521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75287-E12C-43E3-A3A5-118E5E4626D3}"/>
              </a:ext>
            </a:extLst>
          </p:cNvPr>
          <p:cNvSpPr txBox="1"/>
          <p:nvPr/>
        </p:nvSpPr>
        <p:spPr>
          <a:xfrm>
            <a:off x="815919" y="2220045"/>
            <a:ext cx="1134369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사람의 이름을 입력 받는 함수를 만들어</a:t>
            </a:r>
            <a:r>
              <a:rPr lang="en-US" altLang="ko-KR" sz="37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7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입력 값이 </a:t>
            </a:r>
            <a:endParaRPr lang="en-US" altLang="ko-KR" sz="37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7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오석진이면 </a:t>
            </a:r>
            <a:r>
              <a:rPr lang="en-US" altLang="ko-KR" sz="37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</a:t>
            </a:r>
            <a:r>
              <a:rPr lang="ko-KR" altLang="en-US" sz="37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벌레입니다</a:t>
            </a:r>
            <a:r>
              <a:rPr lang="en-US" altLang="ko-KR" sz="37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</a:t>
            </a:r>
            <a:r>
              <a:rPr lang="en-US" altLang="ko-KR" sz="37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</a:p>
          <a:p>
            <a:r>
              <a:rPr lang="ko-KR" altLang="en-US" sz="3700" dirty="0" err="1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박선홍이나</a:t>
            </a:r>
            <a:r>
              <a:rPr lang="ko-KR" altLang="en-US" sz="37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김진우면 </a:t>
            </a:r>
            <a:r>
              <a:rPr lang="en-US" altLang="ko-KR" sz="37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</a:t>
            </a:r>
            <a:r>
              <a:rPr lang="ko-KR" altLang="en-US" sz="37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회장입니다</a:t>
            </a:r>
            <a:r>
              <a:rPr lang="en-US" altLang="ko-KR" sz="37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</a:t>
            </a:r>
            <a:r>
              <a:rPr lang="en-US" altLang="ko-KR" sz="37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</a:p>
          <a:p>
            <a:r>
              <a:rPr lang="ko-KR" altLang="en-US" sz="37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 외의 값이라면 </a:t>
            </a:r>
            <a:r>
              <a:rPr lang="en-US" altLang="ko-KR" sz="37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</a:t>
            </a:r>
            <a:r>
              <a:rPr lang="ko-KR" altLang="en-US" sz="37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모르는 사람입니다</a:t>
            </a:r>
            <a:r>
              <a:rPr lang="en-US" altLang="ko-KR" sz="3700" dirty="0">
                <a:solidFill>
                  <a:schemeClr val="accent5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</a:t>
            </a:r>
          </a:p>
          <a:p>
            <a:r>
              <a:rPr lang="ko-KR" altLang="en-US" sz="37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라고</a:t>
            </a:r>
            <a:r>
              <a:rPr lang="ko-KR" altLang="en-US" sz="37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출력</a:t>
            </a:r>
            <a:r>
              <a:rPr lang="en-US" altLang="ko-KR" sz="37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endParaRPr lang="ko-KR" altLang="en-US" sz="37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649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3B97C-23A1-4E43-9178-0BAAD86A70EB}"/>
              </a:ext>
            </a:extLst>
          </p:cNvPr>
          <p:cNvSpPr txBox="1"/>
          <p:nvPr/>
        </p:nvSpPr>
        <p:spPr>
          <a:xfrm>
            <a:off x="686419" y="1061192"/>
            <a:ext cx="364851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Answer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C2B4C9-8B62-496E-B8CE-C2C69688C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919" y="2120756"/>
            <a:ext cx="6395654" cy="413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00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7A05ABE7-FAEB-47ED-ACCE-D9C2ED5419ED}"/>
              </a:ext>
            </a:extLst>
          </p:cNvPr>
          <p:cNvSpPr txBox="1">
            <a:spLocks/>
          </p:cNvSpPr>
          <p:nvPr/>
        </p:nvSpPr>
        <p:spPr>
          <a:xfrm>
            <a:off x="8075726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&lt;Conditional Statement&gt;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3B97C-23A1-4E43-9178-0BAAD86A70EB}"/>
              </a:ext>
            </a:extLst>
          </p:cNvPr>
          <p:cNvSpPr txBox="1"/>
          <p:nvPr/>
        </p:nvSpPr>
        <p:spPr>
          <a:xfrm>
            <a:off x="686419" y="1061192"/>
            <a:ext cx="364851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Answer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CFD391-14F5-441B-A9BF-AC57CB847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693" y="2182881"/>
            <a:ext cx="4651507" cy="38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1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497D4D-199C-4891-A112-A456957EB0EE}"/>
              </a:ext>
            </a:extLst>
          </p:cNvPr>
          <p:cNvSpPr txBox="1"/>
          <p:nvPr/>
        </p:nvSpPr>
        <p:spPr>
          <a:xfrm>
            <a:off x="782053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False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9F039-C66E-4218-8BE7-19F50D8D0C47}"/>
              </a:ext>
            </a:extLst>
          </p:cNvPr>
          <p:cNvSpPr txBox="1"/>
          <p:nvPr/>
        </p:nvSpPr>
        <p:spPr>
          <a:xfrm>
            <a:off x="2582781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  </a:t>
            </a:r>
            <a:r>
              <a:rPr lang="ko-KR" altLang="en-US" sz="4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거짓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C7C43-FFE8-4F63-9C83-3A2EF7F59629}"/>
              </a:ext>
            </a:extLst>
          </p:cNvPr>
          <p:cNvSpPr txBox="1"/>
          <p:nvPr/>
        </p:nvSpPr>
        <p:spPr>
          <a:xfrm>
            <a:off x="1034715" y="2254536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“TGWING”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C1B7D-C3FA-4F3A-9D0F-8AAEF47F8C79}"/>
              </a:ext>
            </a:extLst>
          </p:cNvPr>
          <p:cNvSpPr txBox="1"/>
          <p:nvPr/>
        </p:nvSpPr>
        <p:spPr>
          <a:xfrm>
            <a:off x="1034715" y="3106745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“”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B5A98-35E4-4EB3-B6DA-ED9B6BF682B4}"/>
              </a:ext>
            </a:extLst>
          </p:cNvPr>
          <p:cNvSpPr txBox="1"/>
          <p:nvPr/>
        </p:nvSpPr>
        <p:spPr>
          <a:xfrm>
            <a:off x="1034714" y="3958954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D695E-C422-46EE-B334-1520C877E9A8}"/>
              </a:ext>
            </a:extLst>
          </p:cNvPr>
          <p:cNvSpPr txBox="1"/>
          <p:nvPr/>
        </p:nvSpPr>
        <p:spPr>
          <a:xfrm>
            <a:off x="1034714" y="4811163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[]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E19162-92AA-4A2E-BF2D-AECD02C92535}"/>
              </a:ext>
            </a:extLst>
          </p:cNvPr>
          <p:cNvSpPr txBox="1"/>
          <p:nvPr/>
        </p:nvSpPr>
        <p:spPr>
          <a:xfrm>
            <a:off x="1034713" y="5663372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“0”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F4E01C5-D5C3-4D52-9A07-5EEA90A6E2E8}"/>
              </a:ext>
            </a:extLst>
          </p:cNvPr>
          <p:cNvSpPr txBox="1">
            <a:spLocks/>
          </p:cNvSpPr>
          <p:nvPr/>
        </p:nvSpPr>
        <p:spPr>
          <a:xfrm>
            <a:off x="8956258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&lt;Boolean&gt;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5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497D4D-199C-4891-A112-A456957EB0EE}"/>
              </a:ext>
            </a:extLst>
          </p:cNvPr>
          <p:cNvSpPr txBox="1"/>
          <p:nvPr/>
        </p:nvSpPr>
        <p:spPr>
          <a:xfrm>
            <a:off x="782053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False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9F039-C66E-4218-8BE7-19F50D8D0C47}"/>
              </a:ext>
            </a:extLst>
          </p:cNvPr>
          <p:cNvSpPr txBox="1"/>
          <p:nvPr/>
        </p:nvSpPr>
        <p:spPr>
          <a:xfrm>
            <a:off x="2582781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  </a:t>
            </a:r>
            <a:r>
              <a:rPr lang="ko-KR" altLang="en-US" sz="4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거짓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C7C43-FFE8-4F63-9C83-3A2EF7F59629}"/>
              </a:ext>
            </a:extLst>
          </p:cNvPr>
          <p:cNvSpPr txBox="1"/>
          <p:nvPr/>
        </p:nvSpPr>
        <p:spPr>
          <a:xfrm>
            <a:off x="1034715" y="2254536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“TGWING”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C1B7D-C3FA-4F3A-9D0F-8AAEF47F8C79}"/>
              </a:ext>
            </a:extLst>
          </p:cNvPr>
          <p:cNvSpPr txBox="1"/>
          <p:nvPr/>
        </p:nvSpPr>
        <p:spPr>
          <a:xfrm>
            <a:off x="1034715" y="3106745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“”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B5A98-35E4-4EB3-B6DA-ED9B6BF682B4}"/>
              </a:ext>
            </a:extLst>
          </p:cNvPr>
          <p:cNvSpPr txBox="1"/>
          <p:nvPr/>
        </p:nvSpPr>
        <p:spPr>
          <a:xfrm>
            <a:off x="1034714" y="3958954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D695E-C422-46EE-B334-1520C877E9A8}"/>
              </a:ext>
            </a:extLst>
          </p:cNvPr>
          <p:cNvSpPr txBox="1"/>
          <p:nvPr/>
        </p:nvSpPr>
        <p:spPr>
          <a:xfrm>
            <a:off x="1034714" y="4811163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[]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E19162-92AA-4A2E-BF2D-AECD02C92535}"/>
              </a:ext>
            </a:extLst>
          </p:cNvPr>
          <p:cNvSpPr txBox="1"/>
          <p:nvPr/>
        </p:nvSpPr>
        <p:spPr>
          <a:xfrm>
            <a:off x="1034713" y="5663372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“0”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5911F3F-CCAB-451D-8534-462416787189}"/>
              </a:ext>
            </a:extLst>
          </p:cNvPr>
          <p:cNvSpPr txBox="1">
            <a:spLocks/>
          </p:cNvSpPr>
          <p:nvPr/>
        </p:nvSpPr>
        <p:spPr>
          <a:xfrm>
            <a:off x="8956258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&lt;Boolean&gt;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78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497D4D-199C-4891-A112-A456957EB0EE}"/>
              </a:ext>
            </a:extLst>
          </p:cNvPr>
          <p:cNvSpPr txBox="1"/>
          <p:nvPr/>
        </p:nvSpPr>
        <p:spPr>
          <a:xfrm>
            <a:off x="782053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True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9F039-C66E-4218-8BE7-19F50D8D0C47}"/>
              </a:ext>
            </a:extLst>
          </p:cNvPr>
          <p:cNvSpPr txBox="1"/>
          <p:nvPr/>
        </p:nvSpPr>
        <p:spPr>
          <a:xfrm>
            <a:off x="2582781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  </a:t>
            </a:r>
            <a:r>
              <a:rPr lang="ko-KR" altLang="en-US" sz="4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C7C43-FFE8-4F63-9C83-3A2EF7F59629}"/>
              </a:ext>
            </a:extLst>
          </p:cNvPr>
          <p:cNvSpPr txBox="1"/>
          <p:nvPr/>
        </p:nvSpPr>
        <p:spPr>
          <a:xfrm>
            <a:off x="1034715" y="2254536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“TGWING”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C1B7D-C3FA-4F3A-9D0F-8AAEF47F8C79}"/>
              </a:ext>
            </a:extLst>
          </p:cNvPr>
          <p:cNvSpPr txBox="1"/>
          <p:nvPr/>
        </p:nvSpPr>
        <p:spPr>
          <a:xfrm>
            <a:off x="1034715" y="3106745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“”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B5A98-35E4-4EB3-B6DA-ED9B6BF682B4}"/>
              </a:ext>
            </a:extLst>
          </p:cNvPr>
          <p:cNvSpPr txBox="1"/>
          <p:nvPr/>
        </p:nvSpPr>
        <p:spPr>
          <a:xfrm>
            <a:off x="1034714" y="3958954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D695E-C422-46EE-B334-1520C877E9A8}"/>
              </a:ext>
            </a:extLst>
          </p:cNvPr>
          <p:cNvSpPr txBox="1"/>
          <p:nvPr/>
        </p:nvSpPr>
        <p:spPr>
          <a:xfrm>
            <a:off x="1034714" y="4811163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[“”]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FBBC520-DF42-4D88-A368-A69C4916610E}"/>
              </a:ext>
            </a:extLst>
          </p:cNvPr>
          <p:cNvSpPr txBox="1">
            <a:spLocks/>
          </p:cNvSpPr>
          <p:nvPr/>
        </p:nvSpPr>
        <p:spPr>
          <a:xfrm>
            <a:off x="8956258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&lt;Boolean&gt;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05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497D4D-199C-4891-A112-A456957EB0EE}"/>
              </a:ext>
            </a:extLst>
          </p:cNvPr>
          <p:cNvSpPr txBox="1"/>
          <p:nvPr/>
        </p:nvSpPr>
        <p:spPr>
          <a:xfrm>
            <a:off x="782053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True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9F039-C66E-4218-8BE7-19F50D8D0C47}"/>
              </a:ext>
            </a:extLst>
          </p:cNvPr>
          <p:cNvSpPr txBox="1"/>
          <p:nvPr/>
        </p:nvSpPr>
        <p:spPr>
          <a:xfrm>
            <a:off x="2582781" y="114299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  </a:t>
            </a:r>
            <a:r>
              <a:rPr lang="ko-KR" altLang="en-US" sz="4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C7C43-FFE8-4F63-9C83-3A2EF7F59629}"/>
              </a:ext>
            </a:extLst>
          </p:cNvPr>
          <p:cNvSpPr txBox="1"/>
          <p:nvPr/>
        </p:nvSpPr>
        <p:spPr>
          <a:xfrm>
            <a:off x="1034715" y="2254536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“TGWING”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C1B7D-C3FA-4F3A-9D0F-8AAEF47F8C79}"/>
              </a:ext>
            </a:extLst>
          </p:cNvPr>
          <p:cNvSpPr txBox="1"/>
          <p:nvPr/>
        </p:nvSpPr>
        <p:spPr>
          <a:xfrm>
            <a:off x="1034715" y="3106745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“”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B5A98-35E4-4EB3-B6DA-ED9B6BF682B4}"/>
              </a:ext>
            </a:extLst>
          </p:cNvPr>
          <p:cNvSpPr txBox="1"/>
          <p:nvPr/>
        </p:nvSpPr>
        <p:spPr>
          <a:xfrm>
            <a:off x="1034714" y="3958954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D695E-C422-46EE-B334-1520C877E9A8}"/>
              </a:ext>
            </a:extLst>
          </p:cNvPr>
          <p:cNvSpPr txBox="1"/>
          <p:nvPr/>
        </p:nvSpPr>
        <p:spPr>
          <a:xfrm>
            <a:off x="1034714" y="4811163"/>
            <a:ext cx="3416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[“”]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?</a:t>
            </a:r>
            <a:endParaRPr lang="ko-KR" altLang="en-US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DE29841-1705-420F-972B-102FC623940D}"/>
              </a:ext>
            </a:extLst>
          </p:cNvPr>
          <p:cNvSpPr txBox="1">
            <a:spLocks/>
          </p:cNvSpPr>
          <p:nvPr/>
        </p:nvSpPr>
        <p:spPr>
          <a:xfrm>
            <a:off x="8956258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&lt;Boolean&gt;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11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110320-9861-42E5-9A39-19D4B5DEF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688" y="2991901"/>
            <a:ext cx="4851785" cy="8741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DF95702-EEE9-4560-B2FA-F1C348153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8156" y="2991901"/>
            <a:ext cx="1456996" cy="874197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BCDEFE05-2D07-46B4-B2F6-F246AE44C78F}"/>
              </a:ext>
            </a:extLst>
          </p:cNvPr>
          <p:cNvSpPr txBox="1">
            <a:spLocks/>
          </p:cNvSpPr>
          <p:nvPr/>
        </p:nvSpPr>
        <p:spPr>
          <a:xfrm>
            <a:off x="8956258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&lt;Boolean&gt;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6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741C2A9-39B4-4A33-A302-7CA8249C3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198" y="2985286"/>
            <a:ext cx="6803604" cy="88742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61CF06D2-EF24-4AEE-A10F-26DF9A740930}"/>
              </a:ext>
            </a:extLst>
          </p:cNvPr>
          <p:cNvSpPr txBox="1">
            <a:spLocks/>
          </p:cNvSpPr>
          <p:nvPr/>
        </p:nvSpPr>
        <p:spPr>
          <a:xfrm>
            <a:off x="8956258" y="64874"/>
            <a:ext cx="4083884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&lt;Boolean&gt;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75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410C4F8A9248A428ECC16D772B4E0A6" ma:contentTypeVersion="4" ma:contentTypeDescription="새 문서를 만듭니다." ma:contentTypeScope="" ma:versionID="4a7f717dc4eb857f873fb3b436b3229a">
  <xsd:schema xmlns:xsd="http://www.w3.org/2001/XMLSchema" xmlns:xs="http://www.w3.org/2001/XMLSchema" xmlns:p="http://schemas.microsoft.com/office/2006/metadata/properties" xmlns:ns3="6688fffa-6fcb-4fd4-81ee-46f5ce04b16d" targetNamespace="http://schemas.microsoft.com/office/2006/metadata/properties" ma:root="true" ma:fieldsID="60345ae8e4558bf3787758b850fd3f80" ns3:_="">
    <xsd:import namespace="6688fffa-6fcb-4fd4-81ee-46f5ce04b1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8fffa-6fcb-4fd4-81ee-46f5ce04b1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A0DE0A-3DA8-4C86-8983-9499A9CE3986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6688fffa-6fcb-4fd4-81ee-46f5ce04b1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36911F9-8406-4F09-A76E-1A0C9AA96E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532D58-51E8-4131-8886-013E650C5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88fffa-6fcb-4fd4-81ee-46f5ce04b1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403</Words>
  <Application>Microsoft Office PowerPoint</Application>
  <PresentationFormat>와이드스크린</PresentationFormat>
  <Paragraphs>126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여기어때 잘난체</vt:lpstr>
      <vt:lpstr>Arial</vt:lpstr>
      <vt:lpstr>Office 테마</vt:lpstr>
      <vt:lpstr>웹/파이썬 멘토링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배승호</dc:creator>
  <cp:lastModifiedBy>김진우</cp:lastModifiedBy>
  <cp:revision>10</cp:revision>
  <dcterms:created xsi:type="dcterms:W3CDTF">2022-02-26T15:46:30Z</dcterms:created>
  <dcterms:modified xsi:type="dcterms:W3CDTF">2022-03-22T08:38:15Z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0x010100D410C4F8A9248A428ECC16D772B4E0A6</vt:lpwstr>
  </property>
</Properties>
</file>