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71" r:id="rId4"/>
    <p:sldId id="272" r:id="rId5"/>
    <p:sldId id="273" r:id="rId6"/>
    <p:sldId id="274" r:id="rId7"/>
    <p:sldId id="295" r:id="rId8"/>
    <p:sldId id="298" r:id="rId9"/>
    <p:sldId id="299" r:id="rId10"/>
    <p:sldId id="300" r:id="rId11"/>
    <p:sldId id="266" r:id="rId12"/>
    <p:sldId id="275" r:id="rId13"/>
    <p:sldId id="279" r:id="rId14"/>
    <p:sldId id="276" r:id="rId15"/>
    <p:sldId id="285" r:id="rId16"/>
    <p:sldId id="301" r:id="rId17"/>
    <p:sldId id="278" r:id="rId18"/>
    <p:sldId id="277" r:id="rId19"/>
    <p:sldId id="282" r:id="rId20"/>
    <p:sldId id="280" r:id="rId21"/>
    <p:sldId id="281" r:id="rId22"/>
    <p:sldId id="283" r:id="rId23"/>
    <p:sldId id="286" r:id="rId24"/>
    <p:sldId id="284" r:id="rId25"/>
    <p:sldId id="267" r:id="rId26"/>
    <p:sldId id="268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7" r:id="rId36"/>
    <p:sldId id="296" r:id="rId37"/>
    <p:sldId id="302" r:id="rId38"/>
    <p:sldId id="303" r:id="rId39"/>
    <p:sldId id="304" r:id="rId40"/>
    <p:sldId id="269" r:id="rId41"/>
    <p:sldId id="305" r:id="rId4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63" autoAdjust="0"/>
    <p:restoredTop sz="94710"/>
  </p:normalViewPr>
  <p:slideViewPr>
    <p:cSldViewPr snapToGrid="0" snapToObjects="1">
      <p:cViewPr varScale="1">
        <p:scale>
          <a:sx n="104" d="100"/>
          <a:sy n="104" d="100"/>
        </p:scale>
        <p:origin x="1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00:46.8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55 24575,'9'-1'0,"0"0"0,0 0 0,0-1 0,-1-1 0,1 0 0,-1 0 0,15-8 0,-13 6 0,-1 1 0,1 0 0,1 1 0,-1-1 0,13-1 0,-12 3 0,1 1 0,-1 0 0,1 0 0,0 1 0,-1 1 0,1 0 0,-1 0 0,1 1 0,-1 1 0,1 0 0,-1 0 0,0 1 0,-1 0 0,1 1 0,-1 1 0,0-1 0,0 2 0,0-1 0,-1 1 0,9 9 0,-15-13 0,0-1 0,-1 0 0,1 0 0,0 0 0,0 0 0,0-1 0,0 1 0,1-1 0,-1 0 0,0 0 0,1 0 0,-1 0 0,1 0 0,-1-1 0,7 1 0,56-9 0,-18 1 0,25 4 0,86 6 0,-144 0 0,-1 0 0,0 0 0,26 12 0,-25-9 0,1-1 0,31 7 0,-42-11 0,-1-1 0,1 0 0,-1 0 0,1 0 0,0 0 0,-1-1 0,1 1 0,-1-1 0,1 0 0,-1 0 0,0-1 0,1 0 0,-1 1 0,8-6 0,-2-1 0,1 1 0,0 0 0,1 1 0,-1 1 0,1-1 0,0 2 0,1 0 0,-1 0 0,1 1 0,0 0 0,0 2 0,17-2 0,-20 3 0,-1 0 0,0 0 0,0 1 0,0 1 0,1-1 0,-1 1 0,-1 1 0,1-1 0,0 2 0,-1-1 0,1 1 0,9 6 0,-11-5-97,0 0-1,0-1 1,0 0-1,1-1 1,0 0-1,-1 0 1,1 0-1,0-1 1,1-1-1,-1 1 1,0-1-1,0 0 0,15-1 1,-8-4-6729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7:07:45.6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0 24575,'-2'125'0,"5"136"0,-3-253 0,1 0 0,1 0 0,-1 0 0,1 0 0,1-1 0,-1 1 0,1-1 0,1 0 0,-1 1 0,1-1 0,1-1 0,-1 1 0,1-1 0,0 0 0,0 0 0,1 0 0,0 0 0,0-1 0,0 0 0,1-1 0,-1 1 0,1-1 0,0-1 0,1 1 0,-1-1 0,0 0 0,1-1 0,0 0 0,-1 0 0,1 0 0,0-1 0,0-1 0,0 1 0,0-1 0,0 0 0,0-1 0,0 0 0,0 0 0,0-1 0,7-2 0,128-63 0,66-41 0,-170 87 0,99-43 0,-120 56 7,-1 0 1,0-1-1,16-12 0,3-2-1401,-22 15-5432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7:07:51.77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1081 1134 24575,'-108'2'0,"-118"-5"0,194-2 0,0-1 0,-33-11 0,-37-7 0,74 19 0,1-1 0,0-1 0,0-2 0,0-1 0,1 0 0,1-2 0,-47-30 0,18 12 0,45 26 0,-1 0 0,2 0 0,-1-1 0,1-1 0,-1 1 0,1-1 0,1-1 0,-1 1 0,1-2 0,-9-10 0,4-1 0,0-2 0,-18-39 0,13 24 0,13 28 0,-1-1 0,1 0 0,0-1 0,1 1 0,0-1 0,1 0 0,0 0 0,-1-10 0,1-17 0,1 0 0,8-67 0,-5 90 0,1 0 0,0 0 0,1 0 0,1 0 0,0 1 0,1 0 0,0 0 0,1 0 0,1 1 0,11-16 0,-18 27 0,15-19 0,1 0 0,36-31 0,-8 11 0,-30 25 0,1 1 0,0 1 0,1 1 0,33-19 0,-23 20 0,46-14 0,16-6 0,-77 26 0,0 1 0,1 0 0,0 1 0,0 1 0,0 0 0,17 0 0,84 4 0,-44 1 0,-46-3 0,12 0 0,0 1 0,43 7 0,-66-5 0,-1 0 0,1 0 0,-1 1 0,0 1 0,0 0 0,0 1 0,0 0 0,-1 1 0,18 14 0,-9-6 0,-1 1 0,0 0 0,-2 1 0,0 2 0,-1-1 0,25 39 0,-27-33 0,-9-18 0,0 1 0,-1 0 0,0 0 0,-1 1 0,0-1 0,0 1 0,0 0 0,-1 0 0,1 8 0,9 57 0,-6-41 0,-1 0 0,-1 34 0,-4-60 0,1 11 0,-2 1 0,-4 31 0,4-43 0,-1 0 0,0 0 0,0 0 0,0 0 0,-1-1 0,0 1 0,0-1 0,0 1 0,-1-1 0,0 0 0,-6 6 0,-107 128 0,105-127 0,-2 0 0,1-1 0,-1-1 0,-1 0 0,0-1 0,0-1 0,-1 0 0,0-1 0,0-1 0,-1 0 0,-20 3 0,20-4 14,0 1 1,0 1-1,-30 16 0,3-2-1436,28-14-5404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7:07:54.09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11162 1700 24575,'-3'-1'0,"0"0"0,1 0 0,-1 0 0,0 0 0,0 0 0,1 0 0,-1-1 0,1 0 0,-1 1 0,1-1 0,0 0 0,-1 0 0,-2-4 0,-26-30 0,-35-54 0,-118-122 0,62 84 0,-77-70 0,124 132 0,-54-44 0,-28-13 0,35 37 0,-239-125 0,304 180 0,37 19 0,0 1 0,0 1 0,-1 0 0,-33-9 0,16 8 0,-40-18 0,47 16 0,-2 1 0,-37-8 0,-209-49 0,250 60 0,1 0 0,-45-9 0,-80-7 0,89 14 0,43 6 0,0 1 0,-27 0 0,22 1 0,0 0 0,1-1 0,-37-12 0,37 9 0,0 0 0,-1 2 0,-42-2 0,35 6 0,4 1 0,0-1 0,1-1 0,-43-9 0,28 4 0,-1 2 0,1 1 0,-1 3 0,-54 5 0,-5-1 0,-1872-3 0,1956 1 0,0 1 0,-35 8 0,33-5 0,1-2 0,-26 2 0,-52 8 0,71-8 0,-53 3 0,47-7 0,1 1 0,-47 10 0,-15 0 0,-14 2 0,78-9 0,-54 3 0,62-7 0,-1 0 0,1 2 0,-1 0 0,-39 13 0,24-5 0,0-1 0,0-3 0,-45 4 0,45-6 0,-102 17 0,113-17 0,-1-2 0,0 0 0,-30-2 0,30-1 0,-1 1 0,-55 11 0,40-5 0,-2-2 0,1-2 0,0-2 0,-46-5 0,-12 1 0,81 3 0,-11 0 0,-1 0 0,0 3 0,-59 10 0,51-6 0,-1-1 0,0-3 0,0-2 0,-57-4 0,-4 0 0,6 1 0,-111 4 0,123 10 0,54-6 0,-56 2 0,87-8 0,-45 0 0,0 2 0,-66 11 0,77-8 0,-69 1 0,72-6 0,0 2 0,-57 10 0,44-5 0,1-2 0,-1-1 0,-1-3 0,-45-5 0,-13 1 0,56 6 0,-63 10 0,14-1 0,15-1 0,47-5 0,-54 2 0,61-7 0,-49 10 0,-23 1 0,75-10 0,1 2 0,-29 6 0,1 0 0,-37 15 0,71-19 0,0 0 0,-1-1 0,0-1 0,-23 2 0,-66 9 0,38-4 0,49-8 0,1 0 0,0 2 0,0 0 0,1 1 0,-1 1 0,1 1 0,-18 11 0,12-6 0,-1-2 0,-28 9 0,23-9 0,-48 24 0,71-31 0,1 0 0,-1 1 0,1 0 0,1 0 0,-1 1 0,1 0 0,-1 0 0,2 1 0,-1-1 0,-8 15 0,0 17-1365,11-20-5461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7:07:54.76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 24575,'0'3'0,"1"1"0,-1 0 0,1-1 0,0 0 0,0 1 0,1-1 0,-1 1 0,1-1 0,-1 0 0,1 0 0,0 0 0,0 0 0,1 0 0,3 4 0,48 40 0,-10-7 0,71 92 0,-35-53 0,-79-78 0,11 14 0,1 0 0,0-1 0,28 23 0,-37-34 0,0 0 0,1 0 0,-1-1 0,1 0 0,0 1 0,0-1 0,0-1 0,0 1 0,0-1 0,0 0 0,0 0 0,0 0 0,0-1 0,1 0 0,-1 0 0,0 0 0,0 0 0,0-1 0,6-1 0,72-21 0,146-59 0,-78 29-1365,-136 46-5461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7:19:51.45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2213 900 24575,'-1207'0'0,"1180"-2"0,1-1 0,-1-1 0,-45-13 0,46 10 0,-1 1 0,0 1 0,-47-3 0,51 7 0,0-2 0,-37-8 0,11 1 0,-79-16 0,104 21 0,0-1 0,1-2 0,-40-18 0,8 3 0,40 17 0,-9-3 0,-43-22 0,59 26 0,0 0 0,1-1 0,-1 0 0,1 0 0,0-1 0,1 0 0,-1 0 0,-8-13 0,8 8 0,1 0 0,0-1 0,0 0 0,1 0 0,1-1 0,0 1 0,1-1 0,1 0 0,-2-28 0,3-7 0,8-73 0,-6 113 0,0-1 0,1 1 0,0 0 0,0 0 0,1 0 0,1 0 0,-1 0 0,1 1 0,1-1 0,-1 1 0,2 0 0,-1 0 0,1 1 0,0 0 0,0 0 0,11-9 0,1 3 0,0 0 0,1 1 0,1 1 0,0 1 0,36-14 0,-35 16 0,-4 0 0,0 1 0,1 1 0,-1 1 0,1 0 0,0 2 0,1 0 0,18-1 0,375 6 0,-393-1 0,-1 1 0,37 8 0,-35-5 0,0-1 0,27 1 0,-9-4 0,-7-1 0,-1 1 0,0 2 0,31 6 0,-16-1 0,0-3 0,0-2 0,0-2 0,46-5 0,13 1 0,-81 4 0,1 0 0,-1 1 0,45 10 0,0 1 0,-50-11 0,1 2 0,-1 0 0,0 1 0,28 11 0,-30-10 0,-1-1 0,1-1 0,0 0 0,32 2 0,12 3 0,-23-1 0,-2 1 0,44 18 0,-64-20 0,0 0 0,0 1 0,-1 0 0,-1 1 0,1 1 0,-1 0 0,17 18 0,-20-16 0,0 0 0,0 1 0,-2 1 0,1-1 0,-2 1 0,0 0 0,-1 1 0,0 0 0,-1 0 0,-1 0 0,5 30 0,-4-9 0,-2 1 0,-2 0 0,-1-1 0,-6 39 0,6-69 0,0 0 0,-1 0 0,0 0 0,0 0 0,0 0 0,-1 0 0,0 0 0,0-1 0,-1 1 0,1-1 0,-1 1 0,-1-1 0,1 0 0,-1 0 0,1 0 0,-1-1 0,-1 1 0,1-1 0,-1 0 0,1 0 0,-1-1 0,0 1 0,-10 4 0,-12 0-72,0-1 0,0-2 0,0-1 0,0 0 0,-1-2 0,1-2 0,-29-2 0,22 2-717,12 0-6037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7:19:53.79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 0 24575,'-1'0'0,"0"1"0,-1-1 0,1 1 0,0-1 0,0 1 0,0 0 0,0-1 0,0 1 0,0 0 0,0 0 0,0 0 0,0 0 0,0 0 0,1 0 0,-1 0 0,0 0 0,1 0 0,-1 0 0,0 0 0,1 0 0,-1 0 0,1 0 0,0 1 0,-1-1 0,1 0 0,0 0 0,0 1 0,0-1 0,0 0 0,0 2 0,0 40 0,4-27 0,0-1 0,1 0 0,0 0 0,1 0 0,1 0 0,0-1 0,1 0 0,1-1 0,0 0 0,16 17 0,-18-20 0,36 60 0,-34-52 0,1 0 0,23 29 0,20 8 0,-35-38 0,0 1 0,21 30 0,-29-35 0,0-2 0,2 1 0,-1-1 0,1-1 0,24 16 0,11 10 0,-24-19 0,1 0 0,47 24 0,-14-9 0,-39-23 0,0-1 0,1 0 0,0-2 0,36 9 0,33 10 0,-40-6 0,1-3 0,1-2 0,1-2 0,51 5 0,-37-5 0,-44-8 0,0 0 0,28 1 0,62 8 0,-77-8 0,52 3 0,-59-7 0,1 2 0,29 8 0,9 0 0,0 0 0,-39-6 0,0-1 0,33 1 0,839-6 0,-871 3 0,-1 0 0,29 7 0,-27-3 0,47 2 0,-50-8 0,5 1 0,0 0 0,0 2 0,30 7 0,-29-5 0,1 0 0,32-1 0,-27-2 0,39 8 0,179 27 0,-181-25 0,-50-7 0,-1-2 0,32 2 0,-35-4 0,1 2 0,27 5 0,39 5 0,-59-11 0,0 2 0,0 1 0,30 10 0,-29-8 0,0 0 0,46 4 0,32 4 0,-37-4 0,58 14 0,-111-21 0,-1 1 0,35 13 0,16 6 0,6-6 0,82 17 0,-138-31 0,1 1 0,-1 1 0,34 15 0,30 10 0,-38-19 0,77 31 0,-106-36 0,0 0 0,0 1 0,-1 1 0,0 1 0,-1 0 0,0 0 0,0 1 0,15 19 0,-6-4 0,-2 0 0,-1 1 0,-1 2 0,16 32 0,-3-3 0,-23-46 0,-1 1 0,0 0 0,-1 1 0,0 0 0,-1 0 0,-1 0 0,0 0 0,2 18 0,-2 35 0,-3-39 0,1-1 0,8 39 0,-8-27-1365,-5-24-5461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7:19:54.64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56 24575,'1'5'0,"0"0"0,1-1 0,-1 1 0,1-1 0,0 1 0,1-1 0,-1 0 0,5 7 0,5 9 0,4 11 0,1-1 0,2-1 0,1 0 0,1-1 0,28 28 0,-46-53 0,0-1 0,0 1 0,0 0 0,0-1 0,0 0 0,1 1 0,-1-1 0,1 0 0,-1-1 0,1 1 0,0-1 0,0 0 0,-1 0 0,1 0 0,0 0 0,0-1 0,0 1 0,0-1 0,0 0 0,0 0 0,0 0 0,0-1 0,0 0 0,0 0 0,0 0 0,0 0 0,5-2 0,-4 0 0,0 0 0,0 1 0,0-2 0,-1 1 0,1 0 0,-1-1 0,0 0 0,0 0 0,0 0 0,-1-1 0,1 1 0,-1-1 0,0 0 0,0 0 0,-1 0 0,1 0 0,-1 0 0,0 0 0,1-9 0,2-9 0,0 0 0,2 0 0,1 0 0,0 0 0,19-33 0,4-15-1365,-24 56-5461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7:19:57.41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1 207 24575,'0'-7'0,"0"0"0,1 0 0,0 0 0,0 1 0,1-1 0,0 0 0,0 1 0,0-1 0,1 1 0,0 0 0,0 0 0,1 0 0,0 0 0,0 1 0,0 0 0,0-1 0,1 1 0,0 1 0,0-1 0,1 1 0,-1 0 0,1 0 0,0 0 0,0 1 0,0 0 0,0 0 0,0 1 0,1-1 0,-1 1 0,8-1 0,26-5 0,1 1 0,-1 2 0,70 0 0,-76 5 0,-21-1 0,0 1 0,0 0 0,0 1 0,1 0 0,-1 1 0,0 0 0,0 1 0,-1 0 0,1 1 0,-1 1 0,14 6 0,33 24 0,96 76 0,-84-54 0,-66-54 0,0 1 0,1-1 0,-1 0 0,1 0 0,0-1 0,0 1 0,0-1 0,0-1 0,1 1 0,-1-1 0,0 0 0,8 0 0,86-4 0,-52 1 0,-30 0 0,0-1 0,0-1 0,0-1 0,0 0 0,0-1 0,-1-1 0,29-16 0,10-3 0,4-5 0,-47 23 0,0 1 0,1 0 0,0 1 0,0 1 0,16-4 0,6 0 0,2 2 0,-1 2 0,56-1 0,-7 5 0,85 4 0,-159-1 0,0 0 0,-1 2 0,0-1 0,1 2 0,-2-1 0,1 1 0,0 1 0,-1 0 0,14 10 0,-11-6 0,1-2 0,1 0 0,28 12 0,-23-13 0,1-1 0,-1-1 0,1-1 0,38 3 0,-48-7 0,0 0 0,0-1 0,1-1 0,-1 1 0,0-2 0,-1 1 0,1-2 0,0 1 0,-1-1 0,19-11 0,36-20 0,72-28 0,-80 36 0,-44 19 0,0 2 0,1-1 0,0 2 0,0 0 0,0 0 0,1 2 0,15-3 0,57-7 0,-67 8 0,-1 2 0,0 0 0,1 1 0,0 1 0,-1 1 0,1 0 0,-1 2 0,34 6 0,107 39 0,-147-42-4,1 1-1,-1 1 0,19 13 1,-6-3-1343,-12-9-5479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7:20:08.92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900 1186 24575,'-92'2'0,"-100"-5"0,176 1 0,0-2 0,1 0 0,-1-1 0,1 0 0,-18-10 0,-35-11 0,31 13 0,2-1 0,0-2 0,0-1 0,2-2 0,-37-27 0,58 36 0,0 0 0,1 0 0,0-2 0,0 1 0,2-1 0,-1-1 0,1 0 0,1 0 0,0-1 0,1 0 0,1 0 0,0-1 0,1 1 0,0-1 0,-2-18 0,-13-38 0,12 45 0,0 0 0,2-1 0,1 0 0,-3-53 0,8 68 0,0-39 0,7-50 0,-5 83 0,2 1 0,-1 0 0,2 0 0,1 0 0,0 0 0,14-26 0,-12 27 0,2 1 0,0 0 0,1 0 0,0 0 0,1 2 0,19-18 0,-23 24 0,0 1 0,1 0 0,0 0 0,0 1 0,1 1 0,-1-1 0,1 1 0,0 1 0,0 0 0,1 0 0,-1 1 0,17-1 0,-3 1 0,11-1 0,43-9 0,-37 6 0,-1 1 0,1 3 0,0 1 0,68 7 0,20 18 0,-107-20 0,-1 0 0,-1 2 0,1 0 0,-1 1 0,0 1 0,-1 1 0,0 0 0,0 2 0,-1 0 0,0 1 0,-1 1 0,0 1 0,-1 0 0,19 23 0,-19-18 0,-1 0 0,-1 2 0,0-1 0,-2 2 0,-1 0 0,0 0 0,7 25 0,1-8 0,-14-32 0,-1 0 0,-1 1 0,1-1 0,-1 1 0,-1 0 0,4 16 0,6 46 0,-6-38 0,-1-1 0,0 39 0,-4-6 0,-4 103 0,2-159 0,-1-1 0,0 1 0,0-1 0,-1 0 0,0 1 0,0-1 0,-1-1 0,0 1 0,0 0 0,-1-1 0,1 0 0,-1 0 0,-1 0 0,1-1 0,-1 0 0,0 0 0,0 0 0,0-1 0,-1 0 0,0 0 0,1 0 0,-15 4 0,1 0 0,0 0 0,-1-2 0,-1-1 0,1 0 0,-1-1 0,-41 1 0,32-3 16,1 2-1,-1 1 1,-38 11-1,-7 2-1442,57-15-5399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7:20:13.12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54 24575,'33'1'0,"1"-2"0,0-2 0,54-10 0,-59 8 0,1 2 0,-1 0 0,0 2 0,33 3 0,58-3 0,-51-11 0,-50 8 0,1 0 0,26-1 0,427 4 0,-227 3 0,-221-1 0,1 2 0,-1 1 0,0 2 0,28 8 0,49 10 0,26 1 0,-95-19 0,-1 1 0,0 2 0,0 1 0,36 17 0,-40-17 0,0-1 0,0-1 0,0-2 0,41 4 0,25 6 0,6 16 0,-46-13 0,83 16 0,-91-25 0,-1 1 0,68 29 0,-80-28 0,0-1 0,59 10 0,-27-6 0,-40-9 0,-2-1 0,0 1 0,39 17 0,-43-16 0,0 0 0,1-2 0,31 5 0,-11-2 0,-18-3 0,24 4 0,0 3 0,79 31 0,-97-33 0,1-1 0,0-1 0,49 7 0,7 2 0,-20-3 0,-34-8 0,58 19 0,-66-18 0,-1-1 0,31 4 0,-3-1 0,78 16 0,92 35 0,-77-25 0,49 9 0,-171-40 0,-1 2 0,30 10 0,-30-8 0,0-2 0,28 6 0,11-2 0,0 3 0,89 31 0,-98-27 0,0-2 0,71 12 0,59 21 0,-118-29 0,66 9 0,26-3 0,-81-14 0,-53-9 0,0 1 0,0 1 0,0 0 0,21 9 0,-12-3 0,1-2 0,1-1 0,44 5 0,-28-5 0,152 25 0,-170-27 0,47 14 0,-53-12 0,0-1 0,1-1 0,33 3 0,28 5 0,-61-8 0,47 3 0,-50-7 0,1 2 0,24 6 0,-24-5 0,0 0 0,24 1 0,-19-3 0,-1 2 0,0 0 0,35 12 0,-36-9 0,1-1 0,0-1 0,39 3 0,25 4 0,0 0 0,-65-10 0,0 2 0,27 6 0,0 0 0,43 15 0,-75-18 0,0-2 0,0 0 0,1-1 0,33 3 0,46 5 0,-73-7 0,52 3 0,-59-7 0,1 1 0,29 7 0,-28-4 0,0-1 0,23 0 0,77 9 0,-78-7 0,47 1 0,-62-5 0,56 11 0,-21-2 0,3 0 0,-42-6 0,1-1 0,36 1 0,529-6 0,-571 3 0,-1-1 0,34 9 0,-32-5 0,0-2 0,24 2 0,394-4 0,-210-2 0,-210 2 0,-1 1 0,37 8 0,-35-5 0,1-2 0,25 2 0,427-3 0,-227-4 0,-224 0 0,1-2 0,-1 0 0,0-1 0,0-1 0,0-1 0,-1-1 0,27-14 0,61-20 0,9-3 0,-89 32 0,-9 4 0,-1-1 0,0-1 0,-1 0 0,0-2 0,21-18 0,73-81 0,-51 48 0,-50 50 0,0 0 0,-1-1 0,0 0 0,11-24 0,3-5 0,-12 22 0,-2 0 0,0-1 0,8-30 0,-11 27 0,2 1 0,22-41 0,-14 30 0,-1 0 0,-2-1 0,16-68 0,-21 73 0,-8 32 0,-1-1 0,0 0 0,1 0 0,-1 0 0,0 1 0,1-1 0,-1 0 0,0 0 0,0 0 0,0 0 0,0 0 0,0 1 0,0-1 0,0 0 0,0 0 0,0 0 0,-1 0 0,1 0 0,0 1 0,0-1 0,-1 0 0,1 0 0,0 0 0,-1 1 0,1-1 0,-1 0 0,1 1 0,-1-1 0,0 0 0,1 1 0,-2-2 0,1 2 0,-1 0 0,0-1 0,1 1 0,-1 0 0,0 0 0,0 0 0,1 0 0,-1 0 0,0 0 0,0 0 0,1 1 0,-1-1 0,0 1 0,-2 0 0,-3 2 0,0 0 0,0 0 0,1 1 0,-1-1 0,1 2 0,-10 7 0,-22 41 0,32-43 0,0 0 0,-1 0 0,0-1 0,-1 0 0,-11 11 0,9-11 34,1 0-1,0 1 0,-10 16 1,-15 15-1533,22-29-5327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00:48.3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1 183 24575,'3'-2'0,"0"-1"0,0 1 0,0 0 0,0-1 0,0 1 0,-1-1 0,1 0 0,-1 0 0,0 0 0,0 0 0,0-1 0,2-3 0,6-7 0,0 1 0,1 0 0,1 1 0,0 1 0,0-1 0,1 2 0,20-13 0,-23 18 0,0 0 0,1 0 0,-1 1 0,1 1 0,0 0 0,0 0 0,1 1 0,-1 0 0,0 1 0,14 0 0,-9 1 0,0 0 0,0 1 0,0 0 0,-1 1 0,1 1 0,-1 1 0,0 0 0,0 1 0,0 0 0,0 1 0,24 15 0,-35-18 0,1-1 0,0 0 0,0 1 0,0-2 0,0 1 0,0 0 0,0-1 0,0 0 0,0 0 0,1-1 0,-1 0 0,0 0 0,1 0 0,-1 0 0,7-2 0,5-2 0,-1-1 0,1 0 0,22-12 0,-26 10 0,2 1 0,-1 1 0,1 0 0,0 1 0,18-3 0,-22 6 0,0 0 0,-1 1 0,1 1 0,0-1 0,0 2 0,0 0 0,-1 0 0,1 0 0,-1 2 0,0-1 0,0 1 0,0 1 0,18 10 0,-10-5 0,1 1 0,1 0 0,-1-2 0,36 11 0,-49-18 0,0 0 0,0-1 0,0 0 0,0-1 0,0 1 0,0-1 0,0 0 0,0-1 0,0 1 0,0-1 0,0-1 0,0 1 0,0-1 0,-1 0 0,1 0 0,-1 0 0,1-1 0,6-4 0,-4 2 0,1 0 0,0 1 0,0 0 0,0 0 0,1 1 0,-1 0 0,1 1 0,-1 0 0,15-1 0,10 2 0,48 2 0,-27 1 0,-44-1-136,1 0-1,-1 0 1,-1 1-1,1 1 1,0 0-1,0 0 1,-1 1-1,0 0 0,13 8 1,-8-4-6690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7:20:14.17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 24575,'5'0'0,"-1"0"0,1 0 0,0 1 0,-1 0 0,1 0 0,0 0 0,-1 1 0,1 0 0,-1-1 0,0 2 0,0-1 0,1 0 0,-1 1 0,-1 0 0,1 0 0,4 3 0,2 5 0,0 1 0,-1 0 0,14 23 0,20 25 0,-37-53-25,-1 1 0,0-1 1,-1 1-1,1 0 0,-2 1 0,5 10 0,-1-1-1166,0-2-5635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7:20:16.04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0 259 24575,'0'-5'0,"0"0"0,1 0 0,-1 0 0,1 0 0,0 0 0,0 0 0,1 0 0,-1 0 0,1 1 0,0-1 0,0 0 0,1 1 0,-1 0 0,1 0 0,0 0 0,0 0 0,1 0 0,5-5 0,3-1 0,1 2 0,0 0 0,1 0 0,25-10 0,-33 15 0,40-21 0,-36 18 0,1 0 0,0 0 0,1 1 0,19-6 0,97-16 0,-69 17 0,-32 4 0,1 2 0,37-1 0,-30 4 0,-12 0 0,0 1 0,39 5 0,-56-4 0,0 0 0,0 1 0,-1-1 0,1 1 0,0 0 0,-1 1 0,1 0 0,-1 0 0,0 0 0,1 0 0,-2 1 0,1-1 0,0 1 0,-1 1 0,5 4 0,58 61 0,-59-62 0,-3-3 0,0 0 0,1 0 0,-1-1 0,1 1 0,0-1 0,0-1 0,0 1 0,0-1 0,0 0 0,1-1 0,0 0 0,-1 0 0,1 0 0,0-1 0,0 1 0,0-2 0,0 1 0,9-1 0,12 0 0,-1 0 0,1-2 0,-1-1 0,1-2 0,-1 0 0,0-2 0,-1-1 0,1-1 0,30-15 0,-46 19 0,1 1 0,-1 1 0,1 0 0,0 0 0,1 1 0,21-1 0,81 6 0,-45 0 0,-59-3 15,0 2 0,0 0 0,0 0 0,0 0 0,-1 2 0,1-1 0,11 7 0,39 11-1500,-43-17-5341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7:19:51.45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2213 900 24575,'-1207'0'0,"1180"-2"0,1-1 0,-1-1 0,-45-13 0,46 10 0,-1 1 0,0 1 0,-47-3 0,51 7 0,0-2 0,-37-8 0,11 1 0,-79-16 0,104 21 0,0-1 0,1-2 0,-40-18 0,8 3 0,40 17 0,-9-3 0,-43-22 0,59 26 0,0 0 0,1-1 0,-1 0 0,1 0 0,0-1 0,1 0 0,-1 0 0,-8-13 0,8 8 0,1 0 0,0-1 0,0 0 0,1 0 0,1-1 0,0 1 0,1-1 0,1 0 0,-2-28 0,3-7 0,8-73 0,-6 113 0,0-1 0,1 1 0,0 0 0,0 0 0,1 0 0,1 0 0,-1 0 0,1 1 0,1-1 0,-1 1 0,2 0 0,-1 0 0,1 1 0,0 0 0,0 0 0,11-9 0,1 3 0,0 0 0,1 1 0,1 1 0,0 1 0,36-14 0,-35 16 0,-4 0 0,0 1 0,1 1 0,-1 1 0,1 0 0,0 2 0,1 0 0,18-1 0,375 6 0,-393-1 0,-1 1 0,37 8 0,-35-5 0,0-1 0,27 1 0,-9-4 0,-7-1 0,-1 1 0,0 2 0,31 6 0,-16-1 0,0-3 0,0-2 0,0-2 0,46-5 0,13 1 0,-81 4 0,1 0 0,-1 1 0,45 10 0,0 1 0,-50-11 0,1 2 0,-1 0 0,0 1 0,28 11 0,-30-10 0,-1-1 0,1-1 0,0 0 0,32 2 0,12 3 0,-23-1 0,-2 1 0,44 18 0,-64-20 0,0 0 0,0 1 0,-1 0 0,-1 1 0,1 1 0,-1 0 0,17 18 0,-20-16 0,0 0 0,0 1 0,-2 1 0,1-1 0,-2 1 0,0 0 0,-1 1 0,0 0 0,-1 0 0,-1 0 0,5 30 0,-4-9 0,-2 1 0,-2 0 0,-1-1 0,-6 39 0,6-69 0,0 0 0,-1 0 0,0 0 0,0 0 0,0 0 0,-1 0 0,0 0 0,0-1 0,-1 1 0,1-1 0,-1 1 0,-1-1 0,1 0 0,-1 0 0,1 0 0,-1-1 0,-1 1 0,1-1 0,-1 0 0,1 0 0,-1-1 0,0 1 0,-10 4 0,-12 0-72,0-1 0,0-2 0,0-1 0,0 0 0,-1-2 0,1-2 0,-29-2 0,22 2-717,12 0-6037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7:19:53.79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 0 24575,'-1'0'0,"0"1"0,-1-1 0,1 1 0,0-1 0,0 1 0,0 0 0,0-1 0,0 1 0,0 0 0,0 0 0,0 0 0,0 0 0,0 0 0,1 0 0,-1 0 0,0 0 0,1 0 0,-1 0 0,0 0 0,1 0 0,-1 0 0,1 0 0,0 1 0,-1-1 0,1 0 0,0 0 0,0 1 0,0-1 0,0 0 0,0 2 0,0 40 0,4-27 0,0-1 0,1 0 0,0 0 0,1 0 0,1 0 0,0-1 0,1 0 0,1-1 0,0 0 0,16 17 0,-18-20 0,36 60 0,-34-52 0,1 0 0,23 29 0,20 8 0,-35-38 0,0 1 0,21 30 0,-29-35 0,0-2 0,2 1 0,-1-1 0,1-1 0,24 16 0,11 10 0,-24-19 0,1 0 0,47 24 0,-14-9 0,-39-23 0,0-1 0,1 0 0,0-2 0,36 9 0,33 10 0,-40-6 0,1-3 0,1-2 0,1-2 0,51 5 0,-37-5 0,-44-8 0,0 0 0,28 1 0,62 8 0,-77-8 0,52 3 0,-59-7 0,1 2 0,29 8 0,9 0 0,0 0 0,-39-6 0,0-1 0,33 1 0,839-6 0,-871 3 0,-1 0 0,29 7 0,-27-3 0,47 2 0,-50-8 0,5 1 0,0 0 0,0 2 0,30 7 0,-29-5 0,1 0 0,32-1 0,-27-2 0,39 8 0,179 27 0,-181-25 0,-50-7 0,-1-2 0,32 2 0,-35-4 0,1 2 0,27 5 0,39 5 0,-59-11 0,0 2 0,0 1 0,30 10 0,-29-8 0,0 0 0,46 4 0,32 4 0,-37-4 0,58 14 0,-111-21 0,-1 1 0,35 13 0,16 6 0,6-6 0,82 17 0,-138-31 0,1 1 0,-1 1 0,34 15 0,30 10 0,-38-19 0,77 31 0,-106-36 0,0 0 0,0 1 0,-1 1 0,0 1 0,-1 0 0,0 0 0,0 1 0,15 19 0,-6-4 0,-2 0 0,-1 1 0,-1 2 0,16 32 0,-3-3 0,-23-46 0,-1 1 0,0 0 0,-1 1 0,0 0 0,-1 0 0,-1 0 0,0 0 0,2 18 0,-2 35 0,-3-39 0,1-1 0,8 39 0,-8-27-1365,-5-24-5461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7:19:54.64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56 24575,'1'5'0,"0"0"0,1-1 0,-1 1 0,1-1 0,0 1 0,1-1 0,-1 0 0,5 7 0,5 9 0,4 11 0,1-1 0,2-1 0,1 0 0,1-1 0,28 28 0,-46-53 0,0-1 0,0 1 0,0 0 0,0-1 0,0 0 0,1 1 0,-1-1 0,1 0 0,-1-1 0,1 1 0,0-1 0,0 0 0,-1 0 0,1 0 0,0 0 0,0-1 0,0 1 0,0-1 0,0 0 0,0 0 0,0 0 0,0-1 0,0 0 0,0 0 0,0 0 0,0 0 0,5-2 0,-4 0 0,0 0 0,0 1 0,0-2 0,-1 1 0,1 0 0,-1-1 0,0 0 0,0 0 0,0 0 0,-1-1 0,1 1 0,-1-1 0,0 0 0,0 0 0,-1 0 0,1 0 0,-1 0 0,0 0 0,1-9 0,2-9 0,0 0 0,2 0 0,1 0 0,0 0 0,19-33 0,4-15-1365,-24 56-5461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7:19:57.41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1 207 24575,'0'-7'0,"0"0"0,1 0 0,0 0 0,0 1 0,1-1 0,0 0 0,0 1 0,0-1 0,1 1 0,0 0 0,0 0 0,1 0 0,0 0 0,0 1 0,0 0 0,0-1 0,1 1 0,0 1 0,0-1 0,1 1 0,-1 0 0,1 0 0,0 0 0,0 1 0,0 0 0,0 0 0,0 1 0,1-1 0,-1 1 0,8-1 0,26-5 0,1 1 0,-1 2 0,70 0 0,-76 5 0,-21-1 0,0 1 0,0 0 0,0 1 0,1 0 0,-1 1 0,0 0 0,0 1 0,-1 0 0,1 1 0,-1 1 0,14 6 0,33 24 0,96 76 0,-84-54 0,-66-54 0,0 1 0,1-1 0,-1 0 0,1 0 0,0-1 0,0 1 0,0-1 0,0-1 0,1 1 0,-1-1 0,0 0 0,8 0 0,86-4 0,-52 1 0,-30 0 0,0-1 0,0-1 0,0-1 0,0 0 0,0-1 0,-1-1 0,29-16 0,10-3 0,4-5 0,-47 23 0,0 1 0,1 0 0,0 1 0,0 1 0,16-4 0,6 0 0,2 2 0,-1 2 0,56-1 0,-7 5 0,85 4 0,-159-1 0,0 0 0,-1 2 0,0-1 0,1 2 0,-2-1 0,1 1 0,0 1 0,-1 0 0,14 10 0,-11-6 0,1-2 0,1 0 0,28 12 0,-23-13 0,1-1 0,-1-1 0,1-1 0,38 3 0,-48-7 0,0 0 0,0-1 0,1-1 0,-1 1 0,0-2 0,-1 1 0,1-2 0,0 1 0,-1-1 0,19-11 0,36-20 0,72-28 0,-80 36 0,-44 19 0,0 2 0,1-1 0,0 2 0,0 0 0,0 0 0,1 2 0,15-3 0,57-7 0,-67 8 0,-1 2 0,0 0 0,1 1 0,0 1 0,-1 1 0,1 0 0,-1 2 0,34 6 0,107 39 0,-147-42-4,1 1-1,-1 1 0,19 13 1,-6-3-1343,-12-9-5479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7:20:08.92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900 1186 24575,'-92'2'0,"-100"-5"0,176 1 0,0-2 0,1 0 0,-1-1 0,1 0 0,-18-10 0,-35-11 0,31 13 0,2-1 0,0-2 0,0-1 0,2-2 0,-37-27 0,58 36 0,0 0 0,1 0 0,0-2 0,0 1 0,2-1 0,-1-1 0,1 0 0,1 0 0,0-1 0,1 0 0,1 0 0,0-1 0,1 1 0,0-1 0,-2-18 0,-13-38 0,12 45 0,0 0 0,2-1 0,1 0 0,-3-53 0,8 68 0,0-39 0,7-50 0,-5 83 0,2 1 0,-1 0 0,2 0 0,1 0 0,0 0 0,14-26 0,-12 27 0,2 1 0,0 0 0,1 0 0,0 0 0,1 2 0,19-18 0,-23 24 0,0 1 0,1 0 0,0 0 0,0 1 0,1 1 0,-1-1 0,1 1 0,0 1 0,0 0 0,1 0 0,-1 1 0,17-1 0,-3 1 0,11-1 0,43-9 0,-37 6 0,-1 1 0,1 3 0,0 1 0,68 7 0,20 18 0,-107-20 0,-1 0 0,-1 2 0,1 0 0,-1 1 0,0 1 0,-1 1 0,0 0 0,0 2 0,-1 0 0,0 1 0,-1 1 0,0 1 0,-1 0 0,19 23 0,-19-18 0,-1 0 0,-1 2 0,0-1 0,-2 2 0,-1 0 0,0 0 0,7 25 0,1-8 0,-14-32 0,-1 0 0,-1 1 0,1-1 0,-1 1 0,-1 0 0,4 16 0,6 46 0,-6-38 0,-1-1 0,0 39 0,-4-6 0,-4 103 0,2-159 0,-1-1 0,0 1 0,0-1 0,-1 0 0,0 1 0,0-1 0,-1-1 0,0 1 0,0 0 0,-1-1 0,1 0 0,-1 0 0,-1 0 0,1-1 0,-1 0 0,0 0 0,0 0 0,0-1 0,-1 0 0,0 0 0,1 0 0,-15 4 0,1 0 0,0 0 0,-1-2 0,-1-1 0,1 0 0,-1-1 0,-41 1 0,32-3 16,1 2-1,-1 1 1,-38 11-1,-7 2-1442,57-15-5399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7:20:13.12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54 24575,'33'1'0,"1"-2"0,0-2 0,54-10 0,-59 8 0,1 2 0,-1 0 0,0 2 0,33 3 0,58-3 0,-51-11 0,-50 8 0,1 0 0,26-1 0,427 4 0,-227 3 0,-221-1 0,1 2 0,-1 1 0,0 2 0,28 8 0,49 10 0,26 1 0,-95-19 0,-1 1 0,0 2 0,0 1 0,36 17 0,-40-17 0,0-1 0,0-1 0,0-2 0,41 4 0,25 6 0,6 16 0,-46-13 0,83 16 0,-91-25 0,-1 1 0,68 29 0,-80-28 0,0-1 0,59 10 0,-27-6 0,-40-9 0,-2-1 0,0 1 0,39 17 0,-43-16 0,0 0 0,1-2 0,31 5 0,-11-2 0,-18-3 0,24 4 0,0 3 0,79 31 0,-97-33 0,1-1 0,0-1 0,49 7 0,7 2 0,-20-3 0,-34-8 0,58 19 0,-66-18 0,-1-1 0,31 4 0,-3-1 0,78 16 0,92 35 0,-77-25 0,49 9 0,-171-40 0,-1 2 0,30 10 0,-30-8 0,0-2 0,28 6 0,11-2 0,0 3 0,89 31 0,-98-27 0,0-2 0,71 12 0,59 21 0,-118-29 0,66 9 0,26-3 0,-81-14 0,-53-9 0,0 1 0,0 1 0,0 0 0,21 9 0,-12-3 0,1-2 0,1-1 0,44 5 0,-28-5 0,152 25 0,-170-27 0,47 14 0,-53-12 0,0-1 0,1-1 0,33 3 0,28 5 0,-61-8 0,47 3 0,-50-7 0,1 2 0,24 6 0,-24-5 0,0 0 0,24 1 0,-19-3 0,-1 2 0,0 0 0,35 12 0,-36-9 0,1-1 0,0-1 0,39 3 0,25 4 0,0 0 0,-65-10 0,0 2 0,27 6 0,0 0 0,43 15 0,-75-18 0,0-2 0,0 0 0,1-1 0,33 3 0,46 5 0,-73-7 0,52 3 0,-59-7 0,1 1 0,29 7 0,-28-4 0,0-1 0,23 0 0,77 9 0,-78-7 0,47 1 0,-62-5 0,56 11 0,-21-2 0,3 0 0,-42-6 0,1-1 0,36 1 0,529-6 0,-571 3 0,-1-1 0,34 9 0,-32-5 0,0-2 0,24 2 0,394-4 0,-210-2 0,-210 2 0,-1 1 0,37 8 0,-35-5 0,1-2 0,25 2 0,427-3 0,-227-4 0,-224 0 0,1-2 0,-1 0 0,0-1 0,0-1 0,0-1 0,-1-1 0,27-14 0,61-20 0,9-3 0,-89 32 0,-9 4 0,-1-1 0,0-1 0,-1 0 0,0-2 0,21-18 0,73-81 0,-51 48 0,-50 50 0,0 0 0,-1-1 0,0 0 0,11-24 0,3-5 0,-12 22 0,-2 0 0,0-1 0,8-30 0,-11 27 0,2 1 0,22-41 0,-14 30 0,-1 0 0,-2-1 0,16-68 0,-21 73 0,-8 32 0,-1-1 0,0 0 0,1 0 0,-1 0 0,0 1 0,1-1 0,-1 0 0,0 0 0,0 0 0,0 0 0,0 0 0,0 1 0,0-1 0,0 0 0,0 0 0,0 0 0,-1 0 0,1 0 0,0 1 0,0-1 0,-1 0 0,1 0 0,0 0 0,-1 1 0,1-1 0,-1 0 0,1 1 0,-1-1 0,0 0 0,1 1 0,-2-2 0,1 2 0,-1 0 0,0-1 0,1 1 0,-1 0 0,0 0 0,0 0 0,1 0 0,-1 0 0,0 0 0,0 0 0,1 1 0,-1-1 0,0 1 0,-2 0 0,-3 2 0,0 0 0,0 0 0,1 1 0,-1-1 0,1 2 0,-10 7 0,-22 41 0,32-43 0,0 0 0,-1 0 0,0-1 0,-1 0 0,-11 11 0,9-11 34,1 0-1,0 1 0,-10 16 1,-15 15-1533,22-29-5327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7:20:14.17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 24575,'5'0'0,"-1"0"0,1 0 0,0 1 0,-1 0 0,1 0 0,0 0 0,-1 1 0,1 0 0,-1-1 0,0 2 0,0-1 0,1 0 0,-1 1 0,-1 0 0,1 0 0,4 3 0,2 5 0,0 1 0,-1 0 0,14 23 0,20 25 0,-37-53-25,-1 1 0,0-1 1,-1 1-1,1 0 0,-2 1 0,5 10 0,-1-1-1166,0-2-5635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7:20:16.04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0 259 24575,'0'-5'0,"0"0"0,1 0 0,-1 0 0,1 0 0,0 0 0,0 0 0,1 0 0,-1 0 0,1 1 0,0-1 0,0 0 0,1 1 0,-1 0 0,1 0 0,0 0 0,0 0 0,1 0 0,5-5 0,3-1 0,1 2 0,0 0 0,1 0 0,25-10 0,-33 15 0,40-21 0,-36 18 0,1 0 0,0 0 0,1 1 0,19-6 0,97-16 0,-69 17 0,-32 4 0,1 2 0,37-1 0,-30 4 0,-12 0 0,0 1 0,39 5 0,-56-4 0,0 0 0,0 1 0,-1-1 0,1 1 0,0 0 0,-1 1 0,1 0 0,-1 0 0,0 0 0,1 0 0,-2 1 0,1-1 0,0 1 0,-1 1 0,5 4 0,58 61 0,-59-62 0,-3-3 0,0 0 0,1 0 0,-1-1 0,1 1 0,0-1 0,0-1 0,0 1 0,0-1 0,0 0 0,1-1 0,0 0 0,-1 0 0,1 0 0,0-1 0,0 1 0,0-2 0,0 1 0,9-1 0,12 0 0,-1 0 0,1-2 0,-1-1 0,1-2 0,-1 0 0,0-2 0,-1-1 0,1-1 0,30-15 0,-46 19 0,1 1 0,-1 1 0,1 0 0,0 0 0,1 1 0,21-1 0,81 6 0,-45 0 0,-59-3 15,0 2 0,0 0 0,0 0 0,0 0 0,-1 2 0,1-1 0,11 7 0,39 11-1500,-43-17-5341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16:23.6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4040 1 24575,'1'36'0,"-1"-15"0,0 0 0,-4 31 0,3-45 0,-1 0 0,1 0 0,-1-1 0,-1 1 0,1-1 0,-1 0 0,0 0 0,-1 0 0,1 0 0,-1 0 0,-8 8 0,-80 101 0,67-81 0,19-25 0,-1 0 0,1 0 0,-1-1 0,-1 0 0,-14 12 0,-86 74 0,71-66 0,5-4 0,-38 21 0,1-3 0,31-19 0,-68 32 0,-29 14 0,-112 29 0,227-91 0,0-1 0,-1 0 0,-29 3 0,2 0 0,-106 16 0,-26 0 0,134-18 0,0-2 0,-1-2 0,-84-6 0,26 0 0,-613 3 0,702 0 0,0-2 0,0 0 0,0-1 0,1 0 0,-1-1 0,-18-8 0,-90-45 0,3 1 0,95 45 0,1-1 0,-46-30 0,60 35 0,-59-30 0,52 29 0,1-1 0,-1-1 0,1-1 0,-22-17 0,-68-54 0,72 57 0,-55-48 0,72 55 0,1-1 0,1-1 0,-23-37 0,-19-33 0,33 54 0,-21-43 0,-2-26 0,39 85 0,-11-19 0,19 38 0,1 1 0,-1-1 0,0 1 0,1-1 0,-1 1 0,0-1 0,0 1 0,1 0 0,-1-1 0,0 1 0,0 0 0,0 0 0,1 0 0,-1-1 0,0 1 0,0 0 0,0 0 0,0 0 0,1 0 0,-1 1 0,0-1 0,0 0 0,0 0 0,1 0 0,-1 1 0,0-1 0,0 0 0,1 1 0,-1-1 0,0 0 0,1 1 0,-1-1 0,0 1 0,1 0 0,-1-1 0,0 1 0,1-1 0,-1 1 0,1 0 0,0-1 0,-1 1 0,1 0 0,-1 0 0,1-1 0,0 1 0,-1 1 0,-32 42 0,-53 80 0,63-71-1365,15-39-5461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07T18:01:01.818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1,'584'0,"-569"1,-1 1,1 0,-1 1,16 5,-29-8,17 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07T18:01:02.968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2,'94'-2,"104"5,-126 10,-53-9,0 0,30 2,-9-6,-9 1,0 0,0 2,32 7,-43-7,0 0,29 0,-32-3,-1 1,1 1,0 0,16 5,-15-1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8:01:12.4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1223 982 24575,'-25'0'0,"1"2"0,-1 0 0,-42 10 0,21-4 0,-1-3 0,0-2 0,0-1 0,-49-6 0,-11 1 0,44 4 0,-88-4 0,130 1 0,0 0 0,0-2 0,0-1 0,1 0 0,-22-10 0,4 0 0,22 10 0,1 0 0,0-2 0,1 0 0,-1 0 0,1-2 0,1 0 0,-23-18 0,-6-7 0,36 30 0,0 0 0,0 0 0,0-1 0,1 0 0,-1 0 0,1 0 0,0-1 0,1 0 0,-1 0 0,1 0 0,0 0 0,1-1 0,-5-12 0,-2-12 0,1 0 0,2-1 0,-6-62 0,12 83 0,1-1 0,0 1 0,1 0 0,0 0 0,0-1 0,2 1 0,-1 0 0,1 1 0,1-1 0,0 0 0,0 1 0,1 0 0,0 0 0,1 0 0,7-9 0,34-43 0,-34 43 0,1 0 0,1 0 0,1 2 0,22-21 0,-16 20 0,102-77 0,-110 87 0,1 1 0,0 1 0,1 0 0,-1 1 0,1 1 0,30-4 0,27-8 0,-73 16 0,30-11 0,1 2 0,0 2 0,1 1 0,-1 1 0,35-1 0,3 6 0,101 3 0,-146 2 0,-1 0 0,0 2 0,-1 1 0,0 1 0,39 21 0,-61-30 0,28 16 0,0 0 0,-1 3 0,-1 0 0,34 33 0,-48-38 0,-1-1 0,-1 1 0,-1 1 0,0 0 0,0 1 0,-2-1 0,0 1 0,8 29 0,10 21 0,-20-52 0,0 0 0,-1 0 0,-1 0 0,-1 0 0,0 1 0,0 22 0,-8 87 0,3-103 0,0 0 0,-2-1 0,0 0 0,-2 0 0,0 0 0,-1 0 0,-1-1 0,-11 18 0,14-29-105,-1 0 0,0 0 0,0-1 0,0 0 0,-1 0 0,0-1 0,0 1 0,-1-2 0,0 1 0,0-2 0,0 1 0,-19 6 0,9-7-6721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8:01:14.2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1112 907 24575,'-3'3'0,"-1"0"0,0-1 0,0 1 0,0-1 0,0 0 0,-1 0 0,1-1 0,0 1 0,-1-1 0,1 0 0,-1 0 0,-7 1 0,-61 0 0,52-2 0,-123 13 0,98-6 0,-59 0 0,-5-5 0,-123-6 0,218 3 0,-1-2 0,1 0 0,0 0 0,0-2 0,0 0 0,1 0 0,-1-2 0,1 1 0,1-2 0,-1 0 0,-12-10 0,16 10 0,1 0 0,0-1 0,1 0 0,0 0 0,0-1 0,1 0 0,0 0 0,1 0 0,0-1 0,0 0 0,1 0 0,1-1 0,0 1 0,-3-17 0,-2-13 0,2-1 0,1 0 0,1-44 0,6 72 0,-1-1 0,2 1 0,0 0 0,1 0 0,0-1 0,1 2 0,1-1 0,0 0 0,1 1 0,0 0 0,1 0 0,1 1 0,0 0 0,10-11 0,-1-2 0,2 2 0,0 0 0,2 1 0,0 1 0,40-29 0,-38 36 0,2 2 0,0 1 0,49-14 0,68-8 0,-45 12 0,-56 15 0,0 1 0,0 2 0,0 1 0,55 6 0,4-1 0,-19-4 0,78 1 0,-136 2 0,0 1 0,1 0 0,-2 2 0,38 12 0,-51-13 0,0 1 0,-1 0 0,1 0 0,-1 1 0,0 0 0,0 0 0,-1 1 0,0 0 0,0 0 0,-1 1 0,0 0 0,0 0 0,-1 0 0,0 1 0,0 0 0,-1 0 0,0 0 0,-1 0 0,0 1 0,0-1 0,-1 1 0,0 0 0,-1-1 0,1 17 0,11 74 0,-8-72 0,3 56 0,-7-67 0,-1-1 0,-1 0 0,-1 0 0,0 1 0,-2-1 0,1-1 0,-2 1 0,0 0 0,-9 18 0,-12 37 0,21-52 0,-2 0 0,-12 27 0,15-41 0,0 0 0,0 1 0,0-1 0,-1-1 0,0 1 0,1-1 0,-2 0 0,1 0 0,0 0 0,-10 4 0,-65 29 0,59-29 0,1-2-23,0-1-1,0-1 1,0-1-1,0-1 1,-1 0-1,1-2 1,-37-3-1,5 1-1153,29 2-5649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07T18:01:01.818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1,'584'0,"-569"1,-1 1,1 0,-1 1,16 5,-29-8,17 5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07T18:01:02.968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2,'94'-2,"104"5,-126 10,-53-9,0 0,30 2,-9-6,-9 1,0 0,0 2,32 7,-43-7,0 0,29 0,-32-3,-1 1,1 1,0 0,16 5,-15-1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8:01:12.4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1223 982 24575,'-25'0'0,"1"2"0,-1 0 0,-42 10 0,21-4 0,-1-3 0,0-2 0,0-1 0,-49-6 0,-11 1 0,44 4 0,-88-4 0,130 1 0,0 0 0,0-2 0,0-1 0,1 0 0,-22-10 0,4 0 0,22 10 0,1 0 0,0-2 0,1 0 0,-1 0 0,1-2 0,1 0 0,-23-18 0,-6-7 0,36 30 0,0 0 0,0 0 0,0-1 0,1 0 0,-1 0 0,1 0 0,0-1 0,1 0 0,-1 0 0,1 0 0,0 0 0,1-1 0,-5-12 0,-2-12 0,1 0 0,2-1 0,-6-62 0,12 83 0,1-1 0,0 1 0,1 0 0,0 0 0,0-1 0,2 1 0,-1 0 0,1 1 0,1-1 0,0 0 0,0 1 0,1 0 0,0 0 0,1 0 0,7-9 0,34-43 0,-34 43 0,1 0 0,1 0 0,1 2 0,22-21 0,-16 20 0,102-77 0,-110 87 0,1 1 0,0 1 0,1 0 0,-1 1 0,1 1 0,30-4 0,27-8 0,-73 16 0,30-11 0,1 2 0,0 2 0,1 1 0,-1 1 0,35-1 0,3 6 0,101 3 0,-146 2 0,-1 0 0,0 2 0,-1 1 0,0 1 0,39 21 0,-61-30 0,28 16 0,0 0 0,-1 3 0,-1 0 0,34 33 0,-48-38 0,-1-1 0,-1 1 0,-1 1 0,0 0 0,0 1 0,-2-1 0,0 1 0,8 29 0,10 21 0,-20-52 0,0 0 0,-1 0 0,-1 0 0,-1 0 0,0 1 0,0 22 0,-8 87 0,3-103 0,0 0 0,-2-1 0,0 0 0,-2 0 0,0 0 0,-1 0 0,-1-1 0,-11 18 0,14-29-105,-1 0 0,0 0 0,0-1 0,0 0 0,-1 0 0,0-1 0,0 1 0,-1-2 0,0 1 0,0-2 0,0 1 0,-19 6 0,9-7-6721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8:01:14.2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1112 907 24575,'-3'3'0,"-1"0"0,0-1 0,0 1 0,0-1 0,0 0 0,-1 0 0,1-1 0,0 1 0,-1-1 0,1 0 0,-1 0 0,-7 1 0,-61 0 0,52-2 0,-123 13 0,98-6 0,-59 0 0,-5-5 0,-123-6 0,218 3 0,-1-2 0,1 0 0,0 0 0,0-2 0,0 0 0,1 0 0,-1-2 0,1 1 0,1-2 0,-1 0 0,-12-10 0,16 10 0,1 0 0,0-1 0,1 0 0,0 0 0,0-1 0,1 0 0,0 0 0,1 0 0,0-1 0,0 0 0,1 0 0,1-1 0,0 1 0,-3-17 0,-2-13 0,2-1 0,1 0 0,1-44 0,6 72 0,-1-1 0,2 1 0,0 0 0,1 0 0,0-1 0,1 2 0,1-1 0,0 0 0,1 1 0,0 0 0,1 0 0,1 1 0,0 0 0,10-11 0,-1-2 0,2 2 0,0 0 0,2 1 0,0 1 0,40-29 0,-38 36 0,2 2 0,0 1 0,49-14 0,68-8 0,-45 12 0,-56 15 0,0 1 0,0 2 0,0 1 0,55 6 0,4-1 0,-19-4 0,78 1 0,-136 2 0,0 1 0,1 0 0,-2 2 0,38 12 0,-51-13 0,0 1 0,-1 0 0,1 0 0,-1 1 0,0 0 0,0 0 0,-1 1 0,0 0 0,0 0 0,-1 1 0,0 0 0,0 0 0,-1 0 0,0 1 0,0 0 0,-1 0 0,0 0 0,-1 0 0,0 1 0,0-1 0,-1 1 0,0 0 0,-1-1 0,1 17 0,11 74 0,-8-72 0,3 56 0,-7-67 0,-1-1 0,-1 0 0,-1 0 0,0 1 0,-2-1 0,1-1 0,-2 1 0,0 0 0,-9 18 0,-12 37 0,21-52 0,-2 0 0,-12 27 0,15-41 0,0 0 0,0 1 0,0-1 0,-1-1 0,0 1 0,1-1 0,-2 0 0,1 0 0,0 0 0,-10 4 0,-65 29 0,59-29 0,1-2-23,0-1-1,0-1 1,0-1-1,0-1 1,-1 0-1,1-2 1,-37-3-1,5 1-1153,29 2-5649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8:32:36.5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 24575,'0'12'0,"-2"36"0,3 0 0,2 1 0,1-2 0,3 1 0,17 62 0,-16-77 0,-3-1 0,0 1 0,-2 1 0,-1-1 0,-6 66 0,1-9 0,3 306-1365,0-373-5461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8:32:37.9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1 140 24575,'0'-5'0,"0"1"0,0-1 0,0 0 0,1 1 0,-1-1 0,1 1 0,1-1 0,-1 1 0,0-1 0,1 1 0,0 0 0,0 0 0,0 0 0,1 0 0,0 0 0,-1 0 0,1 0 0,0 1 0,6-5 0,-2 3 0,1 0 0,0 1 0,1-1 0,-1 2 0,1-1 0,0 1 0,0 1 0,17-4 0,4 1 0,57-3 0,-75 7 0,0 1 0,0 1 0,-1 0 0,1 0 0,0 1 0,-1 1 0,21 7 0,-26-6 0,0 0 0,-1 0 0,1 0 0,-1 1 0,0 0 0,0 0 0,-1 1 0,0-1 0,0 1 0,0 0 0,3 6 0,4 9 0,16 42 0,-21-48 0,2 5 0,-1 0 0,-1 1 0,-1-1 0,0 1 0,-2 0 0,2 25 0,-5-32 0,0 0 0,-1 0 0,0 1 0,-1-1 0,-1 0 0,-5 17 0,6-24 0,-1-1 0,-1 1 0,1-1 0,-1 0 0,0 0 0,0-1 0,0 1 0,-1-1 0,0 0 0,0 0 0,0 0 0,-1-1 0,0 0 0,-10 6 0,-13 6 0,0 0 0,-1-2 0,-51 16 0,68-26 0,-1-1 0,0 0 0,0-1 0,0-1 0,0 0 0,-1-1 0,1-1 0,0 0 0,0-1 0,0 0 0,-14-5 0,7 2-1365,3 0-5461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16:25.7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 24575,'117'-2'0,"127"4"0,-236-1-170,0 0-1,0 1 0,0 0 1,0 0-1,0 1 0,0 0 1,14 7-1,-10-1-6655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8:32:38.6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24575,'4'2'0,"-1"-1"0,1 1 0,-1 0 0,1 0 0,-1 1 0,0-1 0,0 1 0,0 0 0,0-1 0,5 7 0,2 2 0,120 91 0,14 13 0,-113-93-1365,-15-15-5461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8:32:39.4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464 1 24575,'1'0'0,"0"1"0,0-1 0,1 1 0,-1-1 0,0 1 0,0 0 0,0-1 0,0 1 0,0 0 0,0 0 0,0 0 0,-1 0 0,1 0 0,0 0 0,0 0 0,-1 0 0,1 0 0,0 0 0,-1 0 0,1 0 0,-1 0 0,0 1 0,1-1 0,-1 0 0,0 0 0,0 1 0,0 1 0,5 40 0,-5-38 0,1 7 0,-1 0 0,-1 0 0,0 0 0,0 0 0,-1-1 0,-1 1 0,0 0 0,-1-1 0,0 0 0,-1 0 0,0 0 0,0 0 0,-1-1 0,-11 15 0,3-2 0,2 1 0,0 0 0,-9 32 0,10-26 0,-27 50 0,31-67 0,-1-1 0,-1 1 0,0-2 0,-1 1 0,0-1 0,-1-1 0,0 0 0,-1 0 0,-17 10 0,-61 35 96,-16 11-1557,94-56-5365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8:32:40.1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81 1 24575,'-1'0'0,"-1"1"0,1-1 0,0 1 0,0 0 0,0-1 0,0 1 0,0 0 0,0 0 0,0 0 0,0 0 0,0 0 0,0 0 0,0 0 0,0 0 0,1 0 0,-1 0 0,0 0 0,1 1 0,-1-1 0,0 2 0,-13 32 0,11-25 0,-6 17 0,1 0 0,1 1 0,1 0 0,-3 40 0,5 114 0,4-130 0,-1-23 0,2 0 0,0 0 0,2 0 0,2 0 0,11 44 0,-13-66 0,-1 0 0,1 0 0,1 0 0,-1 0 0,1-1 0,0 1 0,1-1 0,-1 0 0,1 0 0,1-1 0,-1 1 0,1-1 0,0 0 0,0-1 0,0 1 0,1-1 0,-1-1 0,1 1 0,0-1 0,0 0 0,0-1 0,1 1 0,-1-1 0,1-1 0,-1 0 0,12 1 0,-8-1 0,18 2 0,1-2 0,38-2 0,-62 1 0,1-1 0,-1 0 0,0 0 0,1 0 0,-1 0 0,0-1 0,0 0 0,0-1 0,0 1 0,-1-1 0,1 0 0,-1-1 0,1 1 0,-1-1 0,0 0 0,-1-1 0,6-4 0,-7 3-114,0 0 1,0 0-1,-1 0 0,0-1 0,0 1 1,0-1-1,-1 1 0,0-1 0,0 1 1,-1-1-1,0-8 0,0-8-6712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8:32:40.7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28 24575,'452'0'0,"-432"-1"43,1-1-1,33-8 1,34-4-1536,-65 14-5333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8:32:41.8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 24575,'0'1008'0,"0"-1053"0,-1 6 0,2 0 0,6-44 0,-5 70 0,1 0 0,0 0 0,1 1 0,0-1 0,1 1 0,1 0 0,0 1 0,0-1 0,1 1 0,12-14 0,-6 8 0,-10 13 0,0-1 0,0 1 0,0 0 0,0 1 0,1-1 0,-1 0 0,1 1 0,0 0 0,0 0 0,0 0 0,1 0 0,-1 1 0,0 0 0,1 0 0,0 0 0,0 0 0,-1 1 0,1-1 0,0 1 0,0 0 0,9 0 0,-7 1 0,1 1 0,-1-1 0,0 1 0,0 0 0,0 0 0,0 1 0,0 0 0,0 1 0,-1-1 0,1 1 0,0 1 0,-1-1 0,0 1 0,0 0 0,0 0 0,-1 1 0,1 0 0,-1 0 0,0 0 0,-1 0 0,1 1 0,4 8 0,2 2 0,-2 1 0,0 0 0,-1 1 0,-1 0 0,0 0 0,-2 0 0,5 24 0,17 42 0,-3-10 0,-18-51 0,2 13 0,17 50 0,-25-85 3,0-1-1,0 0 1,0 1-1,0-1 1,0 0-1,0 1 1,0-1-1,0 1 1,0-1-1,0 0 1,0 1-1,0-1 1,1 0-1,-1 1 1,0-1-1,0 0 1,0 1-1,0-1 1,1 0-1,-1 0 1,0 1-1,0-1 1,1 0-1,-1 0 1,0 1-1,0-1 1,1 0-1,-1 0 1,0 0-1,1 1 1,-1-1-1,0 0 1,1 0-1,-1 0 1,0 0-1,1 0 1,-1 0-1,0 0 1,1 0-1,-1 0 1,0 0-1,1 0 0,-1 0 1,1 0-1,-1 0 1,0-17-1483,-4 5-5346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8:32:43.0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 60 24575,'-3'1'0,"1"0"0,-1-1 0,0 2 0,1-1 0,-1 0 0,1 0 0,-1 1 0,1 0 0,0-1 0,0 1 0,0 0 0,0 0 0,0 0 0,0 0 0,0 0 0,1 1 0,-1-1 0,-1 4 0,-23 46 0,21-32 0,1 1 0,0-1 0,2 1 0,1-1 0,0 1 0,1 0 0,2 0 0,0-1 0,5 22 0,-4-35 0,-1-1 0,2 1 0,-1-1 0,0 1 0,1-1 0,1 0 0,-1 0 0,1-1 0,0 1 0,0-1 0,0 0 0,1-1 0,10 8 0,9 4 0,53 25 0,-71-37 0,0-1 0,0 0 0,1-1 0,-1 0 0,1 0 0,0-1 0,-1 0 0,1 0 0,0 0 0,0-1 0,-1-1 0,1 1 0,0-1 0,0 0 0,-1-1 0,8-2 0,-10 2 0,0 0 0,0-1 0,0 1 0,0-1 0,-1 0 0,1 0 0,-1-1 0,0 1 0,0-1 0,0 0 0,-1 0 0,1-1 0,-1 1 0,0 0 0,0-1 0,0 0 0,-1 0 0,0 0 0,0 0 0,0 0 0,0 0 0,-1-1 0,1-6 0,2-29 0,-2 0 0,-4-60 0,0 21 0,2 73 0,0 0 0,-1 1 0,1-1 0,-2 0 0,1 1 0,-1-1 0,0 1 0,0-1 0,0 1 0,-1 0 0,0 0 0,0 0 0,-1 0 0,0 1 0,0-1 0,0 1 0,-1 0 0,1 0 0,-1 1 0,0-1 0,-1 1 0,1 0 0,-1 1 0,1-1 0,-1 1 0,0 0 0,-1 0 0,1 1 0,0 0 0,-1 0 0,1 0 0,-1 1 0,0 0 0,1 0 0,-11 1 0,-13-1 0,0-1 0,0 2 0,0 1 0,-59 9 0,86-10-80,0 1 0,0 0-1,1 0 1,-1 0 0,0 0-1,0 0 1,0 1 0,1-1-1,-1 1 1,1 0 0,-1 0 0,1 0-1,0 0 1,-1 0 0,1 1-1,-3 4 1,-2 8-6746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8:32:44.4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48 24575,'2'129'0,"-5"140"0,3-268 0,0 1 0,0-1 0,0 1 0,0-1 0,0 1 0,-1-1 0,1 1 0,0-1 0,-1 1 0,1-1 0,-1 1 0,0-1 0,0 0 0,1 1 0,-1-1 0,0 0 0,0 0 0,-2 2 0,2-3 0,0 0 0,1-1 0,-1 1 0,0-1 0,0 1 0,1-1 0,-1 1 0,0-1 0,1 0 0,-1 1 0,0-1 0,1 0 0,-1 1 0,1-1 0,-1 0 0,1 0 0,0 1 0,-1-1 0,1 0 0,0 0 0,0 0 0,-1 0 0,1 1 0,0-1 0,0 0 0,0 0 0,0 0 0,0 0 0,0 0 0,0 0 0,1-1 0,-6-35 0,3 0 0,0 0 0,3 0 0,5-38 0,-4 59 0,0 0 0,2 0 0,0 1 0,1-1 0,0 1 0,1 0 0,1 0 0,0 1 0,1 0 0,1 0 0,18-21 0,-25 32 0,0 1 0,0 0 0,1 0 0,0 0 0,-1 0 0,1 0 0,0 1 0,0-1 0,0 1 0,0 0 0,0 0 0,0 0 0,0 0 0,0 0 0,0 1 0,1-1 0,5 1 0,-3 0 0,0 1 0,1 0 0,-1 0 0,0 1 0,0 0 0,0 0 0,0 0 0,10 6 0,-5-2 0,-1 0 0,0 1 0,-1 0 0,1 1 0,-1 0 0,-1 0 0,1 1 0,-2 0 0,10 14 0,-3 4 0,-1 1 0,-2 0 0,15 56 0,8 20 0,-29-86-164,-1 0 0,0 1 0,-1-1 0,-1 1-1,-1-1 1,-1 36 0,-1-50-52,1 19-6610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8:32:45.9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826 1 24575,'-26'0'0,"-1"0"0,1 2 0,0 2 0,0 0 0,0 1 0,1 2 0,0 0 0,0 2 0,-24 12 0,-63 33 0,32-10 0,40-23 0,0 2 0,-48 37 0,34-22 0,37-27 0,0 1 0,-29 27 0,42-34 0,-1 0 0,1 0 0,0 1 0,0-1 0,0 1 0,1 0 0,0 0 0,0 1 0,1-1 0,-1 0 0,1 1 0,-2 12 0,2-1 0,0 1 0,1 0 0,1 0 0,1 0 0,5 34 0,-4-44 0,0 1 0,1-1 0,0 0 0,0 0 0,1 0 0,0-1 0,1 1 0,0-1 0,0 0 0,0-1 0,1 1 0,1-1 0,9 10 0,-9-12 0,9 10 0,0-1 0,1 0 0,1-2 0,0 0 0,1 0 0,0-2 0,0-1 0,23 8 0,-15-8 0,1-2 0,52 7 0,-70-13 0,0 0 0,0-1 0,1-1 0,-1 0 0,0 0 0,0-1 0,0 0 0,0-1 0,-1 0 0,1-1 0,13-6 0,-22 9-17,7-2-106,0-1 1,0-1-1,-1 1 1,0-1-1,0 0 1,0-1-1,0 0 1,-1 0-1,0 0 0,10-14 1,-7 5-6704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8:32:46.3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86 24575,'37'0'0,"1"1"0,1-2 0,-1-1 0,60-12 0,-10 3-13,4-2 100,-84 12-247,0-1 0,1-1 0,-1 0 0,-1 0 0,1 0 1,0-1-1,-1 0 0,10-7 0,-5 0-6666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8:32:46.7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1 24575,'-1'0'0,"0"1"0,-1-1 0,1 1 0,0-1 0,0 1 0,0 0 0,0 0 0,0-1 0,0 1 0,0 0 0,0 0 0,0 0 0,1 0 0,-1 0 0,0 0 0,1 0 0,-1 0 0,0 0 0,1 0 0,-1 1 0,1-1 0,0 0 0,-1 0 0,1 0 0,0 1 0,0-1 0,0 2 0,-5 41 0,5-39 0,-2 247 65,3-130-1495,-1-99-5396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16:29.2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24575,'0'12'0,"1"0"0,1 0 0,0 0 0,1 0 0,0 0 0,1-1 0,0 1 0,1-1 0,0 0 0,9 12 0,9 13 0,44 51 0,-39-52 0,8 8 0,2-1 0,1-2 0,2-2 0,2-1 0,73 47 0,-96-70 0,0 1 0,19 20 0,9 7 0,27 11 0,-48-36 0,48 41 0,-59-44 0,1-2 0,0 0 0,1-1 0,22 10 0,-18-10 0,-1 1 0,30 23 0,-29-19 0,1-1 0,32 16 0,-31-19 0,-1 2 0,31 23 0,-41-28 0,1 0 0,0-1 0,0 0 0,30 10 0,21 12 0,-23-10 0,84 29 0,-4-3 0,-104-39 0,0-1 0,1-2 0,0 0 0,23 2 0,3 1 0,42 4 0,17 3 0,-58-7 0,1-2 0,-1-2 0,86-6 0,-28 0 0,12 5 0,127-4 0,-226 0 0,1-1 0,-1 0 0,0-1 0,0 0 0,-1-2 0,1 0 0,-1-1 0,24-14 0,-12 6 0,59-22 0,-56 26 0,53-29 0,-2 3 0,-66 31 0,0 0 0,0-2 0,-1 0 0,1 0 0,13-11 0,55-41 0,-52 39 0,-1-2 0,29-26 0,45-34 0,-74 55 0,1 0 0,-2-1 0,-1-1 0,45-61 0,-46 40 0,-19 35 0,0 0 0,22-29 0,-21 31 0,0 0 0,-1-1 0,-1 0 0,0 0 0,6-19 0,15-28 0,-23 51 0,0-1 0,-1 0 0,0 0 0,-1-1 0,0 0 0,-1 1 0,0-1 0,-1 0 0,0-1 0,-1-24 0,-1 24 0,0 4 0,0 0 0,0 0 0,-1 0 0,0 0 0,-1 0 0,-3-12 0,3 19 0,1 1 0,0 0 0,0-1 0,-1 1 0,1 0 0,-1 0 0,0 0 0,1 0 0,-1 0 0,0 0 0,0 1 0,0-1 0,0 1 0,-1-1 0,1 1 0,0 0 0,-1 0 0,1 0 0,-1 0 0,1 0 0,-1 0 0,1 1 0,-1-1 0,1 1 0,-1 0 0,0 0 0,1 0 0,-1 0 0,-3 1 0,-6 1 0,-1 1 0,1 0 0,0 1 0,0 0 0,0 1 0,0 1 0,1-1 0,0 2 0,0 0 0,-18 15 0,10-9 0,-41 22 0,27-18-1365,19-8-5461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8:32:47.4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44 24575,'4'0'0,"7"0"0,5 0 0,5 0 0,3 0 0,2 0 0,-3-4 0,-2-2 0,1 0 0,1 2 0,1 0 0,1 2 0,1 1 0,0 1 0,-4-5 0,-2-1 0,-3 1-8191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8:32:47.8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24575,'-1'36'0,"2"1"0,2-1 0,10 51 0,2 23 0,-3-18 0,15 24-1365,-22-98-5461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16:30.6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24575,'10'0'0,"0"1"0,0 1 0,0 0 0,0 0 0,0 1 0,-1 0 0,1 1 0,-1 0 0,0 1 0,0-1 0,-1 2 0,9 6 0,8 7 0,-2 0 0,35 39 0,18 0-1365,-65-48-5461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8:20:54.2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4422 3949 24575,'-1298'0'0,"1268"2"0,-60 10 0,59-6 0,-56 2 0,-78 5 0,-8 0 0,147-12 0,0 2 0,-31 6 0,30-3 0,1-2 0,-29 0 0,31-4 0,-8 0 0,0 1 0,0 1 0,-44 10 0,30-5 0,0-2 0,0-2 0,-1-1 0,-48-6 0,-12 1 0,-1163 3 0,1256-1 0,-1 0 0,1-1 0,0 0 0,0-1 0,0-1 0,0 0 0,0-1 0,1 0 0,0-1 0,0-1 0,0 0 0,1-1 0,0 0 0,1 0 0,-21-21 0,13 9 0,0-2 0,2 0 0,0 0 0,1-2 0,2 0 0,0-1 0,-11-31 0,5 16 0,14 28 0,0-1 0,1 0 0,-7-19 0,1-19 0,-6-55 0,5 34 0,7 45 0,1 1 0,-1-35 0,3-41 0,6-168 0,22 113 0,-20 132 0,0 1 0,15-37 0,4-14 0,18-117 0,-38 150 0,-4 30 0,0 0 0,1 1 0,1-1 0,-1 0 0,2 1 0,5-13 0,6-14 0,-2-1 0,-1 0 0,8-50 0,-11 46 0,1 1 0,30-74 0,-28 84 0,-1 0 0,9-42 0,-14 45 0,2 1 0,1 0 0,22-48 0,7-13 0,-14 29 0,6-26 0,-24 63 0,2 0 0,18-40 0,-12 33 0,-2 0 0,-1-1 0,-1 0 0,7-44 0,10-34 0,-23 98 0,5-16 0,-1 0 0,-1-1 0,-2 1 0,4-48 0,-7 49 0,1 0 0,8-30 0,-1 4 0,-8 39 0,0 0 0,1 0 0,0 0 0,1 0 0,1 1 0,0-1 0,0 1 0,2 0 0,-1 1 0,1 0 0,16-19 0,9-10 0,-26 32 0,0 0 0,1 0 0,0 0 0,0 1 0,15-12 0,16-8 0,-11 7 0,1 1 0,0 1 0,2 1 0,59-24 0,-19 15 0,-44 15 0,0 1 0,1 1 0,35-6 0,-21 8 0,0 0 0,0 1 0,47 1 0,-49 5 0,-4 2 0,0-3 0,0 0 0,0-3 0,35-7 0,-28 4 0,-1 2 0,1 1 0,0 3 0,54 4 0,1 0 0,565-3 0,-643 1 0,1 1 0,35 9 0,-34-7 0,0 0 0,27 2 0,-17-6 0,0 3 0,51 9 0,71 19 0,-91-25 0,1-2 0,87-6 0,-33-1 0,12 1 0,138 5 0,-196 10 0,-52-9 0,0 0 0,31 2 0,65-6 0,-59-1 0,-1 2 0,90 14 0,-57-4 0,19 5 0,78 36 0,-131-36 0,-24-9 0,-1 2 0,0 1 0,0 1 0,-1 1 0,-1 1 0,49 33 0,-55-30 0,0 2 0,-1 0 0,-1 1 0,18 23 0,-20-21 0,0 1 0,-2 1 0,0 1 0,-2 0 0,20 49 0,-5-6 0,-18-47 0,-1 1 0,11 41 0,-10-21 0,-5-23 0,-1 0 0,4 38 0,5 31 0,-8-62 0,4 47 0,-8 697 0,-3-373 0,1-376 0,-1 0 0,-8 35 0,5-33 0,1-1 0,-1 26 0,5-18 0,-2-1 0,-12 58 0,-17 67 0,9 53 0,11-150 0,-2-1 0,-3 0 0,-33 76 0,49-131 0,-95 192 0,70-156 0,-36 42 0,23-32 0,16-20 0,-2-1 0,0-2 0,-40 30 0,-14 11 0,54-43 0,0-2 0,-2-2 0,0 0 0,-1-1 0,0-2 0,-1 0 0,-1-2 0,-55 15 0,60-22 0,0-1 0,-25 0 0,-39 7 0,55-6-125,0-1-1,0-2 1,-42-2-1,49 0-737,3-1-5963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7:07:38.1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669 1027 24575,'-28'-1'0,"1"-1"0,0-2 0,0-1 0,-49-16 0,45 12 0,10 4 0,1-1 0,0-1 0,0-1 0,1 0 0,-27-17 0,12 3 0,17 12 0,0 0 0,1-1 0,1-1 0,-18-17 0,19 15 0,0-1 0,1-1 0,1 0 0,0-1 0,1-1 0,1 1 0,1-2 0,0 1 0,-5-21 0,-8-22 0,15 45 0,1-1 0,0 0 0,2 0 0,0-1 0,1 1 0,-2-26 0,5 27 0,1 0 0,1 0 0,0 1 0,1-1 0,1 1 0,1-1 0,0 1 0,0 0 0,2 1 0,0-1 0,9-12 0,-2 0 0,21-33 0,-25 48 0,0 0 0,0 0 0,1 1 0,0 0 0,1 1 0,23-15 0,-25 20 0,1-1 0,-1 2 0,1 0 0,0 0 0,1 1 0,-1 0 0,1 1 0,-1 0 0,21 0 0,85-11 0,-75 7 0,55 0 0,-73 6 0,0 1 0,0 1 0,0 1 0,0 1 0,38 12 0,-51-12 0,0 0 0,-1 1 0,1 0 0,-1 1 0,0 0 0,-1 1 0,0 0 0,0 0 0,0 1 0,-1 0 0,0 1 0,0-1 0,-1 1 0,6 11 0,0 3 0,-1 1 0,0 1 0,-2 0 0,-1 1 0,-2 0 0,0 0 0,4 30 0,-6-13 0,-2 1 0,-2-1 0,-6 74 0,3-108 0,0 1 0,-1-1 0,1 1 0,-2-1 0,1 0 0,-2 0 0,1 0 0,-1-1 0,0 0 0,-12 15 0,-8 6 0,-41 37 0,35-37 0,16-17 0,0 0 0,-1-1 0,0-1 0,-1 0 0,-1-1 0,-31 11 0,35-16-197,0-1 1,1 0-1,-2-1 0,1-1 0,-28-1 0,39 0 13,-19 0-6642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7:07:44.7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12787 2363 24575,'-185'-171'0,"159"146"0,-50-36 0,17 15 0,-153-119 0,53 52 0,54 43 0,-188-127-645,54 57-266,99 60 421,-184-80-312,257 130 790,-573-263-1611,393 197 576,185 74 1054,-123-48-40,-179-59 621,205 85-219,-107-34 427,92 32-796,73 22 0,-35-4 0,-29-8 0,91 17 0,0 4 0,-99-6 0,24 2 0,-159-17 0,141 12 318,113 13-89,-103-5-1,-107-3-228,188 12 0,-6-4 1331,49 5-1106,-49-2 1,-531 9-571,567-3 584,-54-9 0,52 4-6,-49 0-1,-825 8 416,892 0-648,-56 11 0,56-6 0,-56 2 0,-35-10 0,-90 4 0,81 22 0,47-11 0,61-8 0,-1-1 0,-27 1 0,21-4 0,0 1 0,-52 10 0,52-7 0,0-1 0,-52-1 0,53-3 0,0 2 0,-1 0 0,-29 8 0,26-5 0,1-1 0,-1-1 0,-44-1 0,41-3 0,1 3 0,-58 8 0,61-5 0,-49 2 0,50-6 0,1 2 0,-34 7 0,26-1 0,7-1 0,1-1 0,-2-2 0,-36 3 0,37-6 0,-44 8 0,-28 3 0,-31 3 0,61-6 0,51-6 0,0 1 0,-36 12 0,-23 6 0,53-17 0,-253 58 0,259-58 0,-38 13 0,-93 16 0,120-29 0,0 1 0,0 2 0,1 0 0,-40 19 0,40-15 0,-65 16 0,70-22 0,0 0 0,0 2 0,1 1 0,-30 15 0,25-10 0,-1-1 0,0-1 0,-36 8 0,-53 22 0,88-31 0,-53 15 0,59-21 0,1 2 0,-1 1 0,-45 23 0,-23 19 0,-43 26 0,49-31 0,63-34 0,1 1 0,-38 25 0,11 2 0,-65 62 0,49-43-1365,55-48-5461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D44D60-D5E4-BAA4-AE0D-A663BE1CC9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0FB9B77-D9D9-4739-47AE-3871EF164A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AD8A21-6D91-0538-FDA6-571D9C8CC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F6815-80AA-BC46-BBC5-A8B57DA64E4A}" type="datetimeFigureOut">
              <a:rPr lang="ko-KR" altLang="en-US"/>
              <a:t>2022-07-08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CEFE02-1A97-80A6-F0FB-1F6607B1A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E1306E-6112-79D9-3D7A-8A538B220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148A3-EC33-394E-AFAF-DD083E0C64D3}" type="slidenum">
              <a:r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42773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8C527B-70E0-08D9-59C5-0A55844E8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C10157C-5B75-A282-CDE9-4AEB911073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965268-6087-58E0-743D-802A61EB0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F6815-80AA-BC46-BBC5-A8B57DA64E4A}" type="datetimeFigureOut">
              <a:rPr lang="ko-KR" altLang="en-US"/>
              <a:t>2022-07-08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902823-B4FC-5CCD-2B34-D43AD32E3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DE9ED3-514F-8D24-20FC-6C6FECBE5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148A3-EC33-394E-AFAF-DD083E0C64D3}" type="slidenum">
              <a:r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68942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CBF9B1A-ECEE-3D54-A027-29F8F63DD1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4D56D11-61DD-E5C2-7ACD-5AFC9B79BA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3CBF86-487D-B634-CBB0-CCF41699B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F6815-80AA-BC46-BBC5-A8B57DA64E4A}" type="datetimeFigureOut">
              <a:rPr lang="ko-KR" altLang="en-US"/>
              <a:t>2022-07-08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FC7B42-F452-E913-4E18-A0CAD98A2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686A7F-FD01-824B-B594-949D5B0C2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148A3-EC33-394E-AFAF-DD083E0C64D3}" type="slidenum">
              <a:r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3812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E2F1E0-16C7-0D59-0562-B7607D0A5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B5C825-6EAD-D72A-C427-1C6B5AE6B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7F2241-BCF0-8780-08EC-AEEF53C0E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F6815-80AA-BC46-BBC5-A8B57DA64E4A}" type="datetimeFigureOut">
              <a:rPr lang="ko-KR" altLang="en-US"/>
              <a:t>2022-07-08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194555-B1D8-52FF-60AA-5684BE3A3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B2A250-EAFC-BEE6-76A5-0869323BB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148A3-EC33-394E-AFAF-DD083E0C64D3}" type="slidenum">
              <a:r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7644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00FBA8-9512-00F2-B655-9B338D551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B26780-BF23-4E1E-48D6-FE3C11AC0C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D7459F-A70C-3BDF-82E6-62D3D1242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F6815-80AA-BC46-BBC5-A8B57DA64E4A}" type="datetimeFigureOut">
              <a:rPr lang="ko-KR" altLang="en-US"/>
              <a:t>2022-07-08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AB59B6-D8B6-D167-8679-30DD7D0D3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025C91-FB34-10D2-0DD8-8E6C17C16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148A3-EC33-394E-AFAF-DD083E0C64D3}" type="slidenum">
              <a:r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4958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548B10-2E27-FBC3-6495-067FD225B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4FE73C-5482-42BB-9D22-6934AA3A3F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7968664-C39F-6ACA-60E8-5B04B0E0DE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19D5B0D-C592-C362-FAF0-A21A4AB49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F6815-80AA-BC46-BBC5-A8B57DA64E4A}" type="datetimeFigureOut">
              <a:rPr lang="ko-KR" altLang="en-US"/>
              <a:t>2022-07-08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719746-B104-3C7B-34B0-2BB03D7A4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0DB0EF7-E50D-CF60-7D48-63BB5F3B6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148A3-EC33-394E-AFAF-DD083E0C64D3}" type="slidenum">
              <a:r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24801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6AD18D-B06D-E80A-2669-B32D4AB0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04066E-97D6-DF00-5AF1-F0268D052B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DC26852-7A69-2190-911E-54D2C99A09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CE2A8F2-7194-DDF8-254A-0E9E21A717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FBA8E39-DFD7-3102-A880-C30E8F2678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E8C8C68-D9EA-B972-7C70-CD1B77261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F6815-80AA-BC46-BBC5-A8B57DA64E4A}" type="datetimeFigureOut">
              <a:rPr lang="ko-KR" altLang="en-US"/>
              <a:t>2022-07-08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7D56CB3-206A-BB13-11B2-7C1402225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A46F94F-C0D3-62B8-E653-E62AEE275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148A3-EC33-394E-AFAF-DD083E0C64D3}" type="slidenum">
              <a:r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78183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EF3829-02EA-933E-11A9-EA30CD51A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E5114C7-D215-502E-4756-F12F7829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F6815-80AA-BC46-BBC5-A8B57DA64E4A}" type="datetimeFigureOut">
              <a:rPr lang="ko-KR" altLang="en-US"/>
              <a:t>2022-07-08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64B89F4-2318-E8C7-449B-9ACAA1709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809DE9D-0E70-18A8-1E4F-E4010A33C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148A3-EC33-394E-AFAF-DD083E0C64D3}" type="slidenum">
              <a:r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07197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BE3246B-58C2-C228-8FDA-D6B54B3D1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F6815-80AA-BC46-BBC5-A8B57DA64E4A}" type="datetimeFigureOut">
              <a:rPr lang="ko-KR" altLang="en-US"/>
              <a:t>2022-07-08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2AD3577-7F5C-074C-1B43-F0E0B1C83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28AC47F-F26F-FC5A-AF75-5C4687FD5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148A3-EC33-394E-AFAF-DD083E0C64D3}" type="slidenum">
              <a:r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63555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3F0F88-C4E6-4198-AA61-8814DF788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A7672F-DD22-2B8C-1285-7E6B4088BD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5845832-0077-F0A9-60E9-3459E7D44D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89D67FE-A5B3-4B9B-3DFD-2A1586007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F6815-80AA-BC46-BBC5-A8B57DA64E4A}" type="datetimeFigureOut">
              <a:rPr lang="ko-KR" altLang="en-US"/>
              <a:t>2022-07-08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1CE6907-FB8D-684C-0BF0-EF0D88783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DB891F-303B-ABD6-1D05-AABEA4CAB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148A3-EC33-394E-AFAF-DD083E0C64D3}" type="slidenum">
              <a:r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27582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FE69E3-8208-3152-4A37-7E542139B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64AB0FA-B8B4-391A-8020-8002FDFF78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6D8E5A6-426B-9B70-D0EA-12336D9290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5189AD-6E5D-A2A4-4403-A2BDBCDD3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F6815-80AA-BC46-BBC5-A8B57DA64E4A}" type="datetimeFigureOut">
              <a:rPr lang="ko-KR" altLang="en-US"/>
              <a:t>2022-07-08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B2B22EA-BB7B-CB96-E10C-5DBA083AC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3A97AD-54B6-E9FD-BD27-46CAD8BB5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148A3-EC33-394E-AFAF-DD083E0C64D3}" type="slidenum">
              <a:r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27804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16E3B45-1F5D-BA1C-2D0C-216775621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06A2DE-F3A7-7FED-8823-9ED4BE6CC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030E83-04C0-A0E8-21AC-5671B77A5C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F6815-80AA-BC46-BBC5-A8B57DA64E4A}" type="datetimeFigureOut">
              <a:rPr lang="ko-KR" altLang="en-US"/>
              <a:t>2022-07-08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D2FD08-D10C-B072-C9D0-9F9575F13D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4556FC-71E9-28F5-45BA-8918992090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E148A3-EC33-394E-AFAF-DD083E0C64D3}" type="slidenum">
              <a:r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77980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.xml"/><Relationship Id="rId13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1.png"/><Relationship Id="rId12" Type="http://schemas.openxmlformats.org/officeDocument/2006/relationships/customXml" Target="../ink/ink12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.xml"/><Relationship Id="rId11" Type="http://schemas.openxmlformats.org/officeDocument/2006/relationships/image" Target="../media/image23.png"/><Relationship Id="rId5" Type="http://schemas.openxmlformats.org/officeDocument/2006/relationships/image" Target="../media/image20.png"/><Relationship Id="rId15" Type="http://schemas.openxmlformats.org/officeDocument/2006/relationships/image" Target="../media/image25.png"/><Relationship Id="rId10" Type="http://schemas.openxmlformats.org/officeDocument/2006/relationships/customXml" Target="../ink/ink11.xml"/><Relationship Id="rId4" Type="http://schemas.openxmlformats.org/officeDocument/2006/relationships/customXml" Target="../ink/ink8.xml"/><Relationship Id="rId9" Type="http://schemas.openxmlformats.org/officeDocument/2006/relationships/image" Target="../media/image22.png"/><Relationship Id="rId14" Type="http://schemas.openxmlformats.org/officeDocument/2006/relationships/customXml" Target="../ink/ink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customXml" Target="../ink/ink19.xml"/><Relationship Id="rId18" Type="http://schemas.openxmlformats.org/officeDocument/2006/relationships/image" Target="../media/image34.png"/><Relationship Id="rId3" Type="http://schemas.openxmlformats.org/officeDocument/2006/relationships/customXml" Target="../ink/ink14.xml"/><Relationship Id="rId7" Type="http://schemas.openxmlformats.org/officeDocument/2006/relationships/customXml" Target="../ink/ink16.xml"/><Relationship Id="rId12" Type="http://schemas.openxmlformats.org/officeDocument/2006/relationships/image" Target="../media/image31.png"/><Relationship Id="rId17" Type="http://schemas.openxmlformats.org/officeDocument/2006/relationships/customXml" Target="../ink/ink21.xml"/><Relationship Id="rId2" Type="http://schemas.openxmlformats.org/officeDocument/2006/relationships/image" Target="../media/image26.png"/><Relationship Id="rId16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customXml" Target="../ink/ink18.xml"/><Relationship Id="rId5" Type="http://schemas.openxmlformats.org/officeDocument/2006/relationships/customXml" Target="../ink/ink15.xml"/><Relationship Id="rId15" Type="http://schemas.openxmlformats.org/officeDocument/2006/relationships/customXml" Target="../ink/ink20.xml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customXml" Target="../ink/ink17.xml"/><Relationship Id="rId1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customXml" Target="../ink/ink27.xml"/><Relationship Id="rId18" Type="http://schemas.openxmlformats.org/officeDocument/2006/relationships/image" Target="../media/image34.png"/><Relationship Id="rId3" Type="http://schemas.openxmlformats.org/officeDocument/2006/relationships/customXml" Target="../ink/ink22.xml"/><Relationship Id="rId7" Type="http://schemas.openxmlformats.org/officeDocument/2006/relationships/customXml" Target="../ink/ink24.xml"/><Relationship Id="rId12" Type="http://schemas.openxmlformats.org/officeDocument/2006/relationships/image" Target="../media/image31.png"/><Relationship Id="rId17" Type="http://schemas.openxmlformats.org/officeDocument/2006/relationships/customXml" Target="../ink/ink29.xml"/><Relationship Id="rId2" Type="http://schemas.openxmlformats.org/officeDocument/2006/relationships/image" Target="../media/image26.png"/><Relationship Id="rId16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customXml" Target="../ink/ink26.xml"/><Relationship Id="rId5" Type="http://schemas.openxmlformats.org/officeDocument/2006/relationships/customXml" Target="../ink/ink23.xml"/><Relationship Id="rId15" Type="http://schemas.openxmlformats.org/officeDocument/2006/relationships/customXml" Target="../ink/ink28.xml"/><Relationship Id="rId10" Type="http://schemas.openxmlformats.org/officeDocument/2006/relationships/image" Target="../media/image30.png"/><Relationship Id="rId19" Type="http://schemas.openxmlformats.org/officeDocument/2006/relationships/image" Target="../media/image35.png"/><Relationship Id="rId4" Type="http://schemas.openxmlformats.org/officeDocument/2006/relationships/image" Target="../media/image27.png"/><Relationship Id="rId9" Type="http://schemas.openxmlformats.org/officeDocument/2006/relationships/customXml" Target="../ink/ink25.xml"/><Relationship Id="rId14" Type="http://schemas.openxmlformats.org/officeDocument/2006/relationships/image" Target="../media/image3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customXml" Target="../ink/ink30.xml"/><Relationship Id="rId7" Type="http://schemas.openxmlformats.org/officeDocument/2006/relationships/customXml" Target="../ink/ink32.xml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customXml" Target="../ink/ink31.xml"/><Relationship Id="rId10" Type="http://schemas.openxmlformats.org/officeDocument/2006/relationships/image" Target="../media/image40.png"/><Relationship Id="rId4" Type="http://schemas.openxmlformats.org/officeDocument/2006/relationships/image" Target="../media/image37.png"/><Relationship Id="rId9" Type="http://schemas.openxmlformats.org/officeDocument/2006/relationships/customXml" Target="../ink/ink33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customXml" Target="../ink/ink34.xml"/><Relationship Id="rId7" Type="http://schemas.openxmlformats.org/officeDocument/2006/relationships/customXml" Target="../ink/ink36.xml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customXml" Target="../ink/ink35.xml"/><Relationship Id="rId10" Type="http://schemas.openxmlformats.org/officeDocument/2006/relationships/image" Target="../media/image40.png"/><Relationship Id="rId4" Type="http://schemas.openxmlformats.org/officeDocument/2006/relationships/image" Target="../media/image37.png"/><Relationship Id="rId9" Type="http://schemas.openxmlformats.org/officeDocument/2006/relationships/customXml" Target="../ink/ink3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customXml" Target="../ink/ink40.xml"/><Relationship Id="rId13" Type="http://schemas.openxmlformats.org/officeDocument/2006/relationships/image" Target="../media/image47.png"/><Relationship Id="rId18" Type="http://schemas.openxmlformats.org/officeDocument/2006/relationships/customXml" Target="../ink/ink45.xml"/><Relationship Id="rId26" Type="http://schemas.openxmlformats.org/officeDocument/2006/relationships/customXml" Target="../ink/ink49.xml"/><Relationship Id="rId3" Type="http://schemas.openxmlformats.org/officeDocument/2006/relationships/image" Target="../media/image42.png"/><Relationship Id="rId21" Type="http://schemas.openxmlformats.org/officeDocument/2006/relationships/image" Target="../media/image51.png"/><Relationship Id="rId7" Type="http://schemas.openxmlformats.org/officeDocument/2006/relationships/image" Target="../media/image44.png"/><Relationship Id="rId12" Type="http://schemas.openxmlformats.org/officeDocument/2006/relationships/customXml" Target="../ink/ink42.xml"/><Relationship Id="rId17" Type="http://schemas.openxmlformats.org/officeDocument/2006/relationships/image" Target="../media/image49.png"/><Relationship Id="rId25" Type="http://schemas.openxmlformats.org/officeDocument/2006/relationships/image" Target="../media/image53.png"/><Relationship Id="rId2" Type="http://schemas.openxmlformats.org/officeDocument/2006/relationships/image" Target="../media/image41.png"/><Relationship Id="rId16" Type="http://schemas.openxmlformats.org/officeDocument/2006/relationships/customXml" Target="../ink/ink44.xml"/><Relationship Id="rId20" Type="http://schemas.openxmlformats.org/officeDocument/2006/relationships/customXml" Target="../ink/ink46.xml"/><Relationship Id="rId29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9.xml"/><Relationship Id="rId11" Type="http://schemas.openxmlformats.org/officeDocument/2006/relationships/image" Target="../media/image46.png"/><Relationship Id="rId24" Type="http://schemas.openxmlformats.org/officeDocument/2006/relationships/customXml" Target="../ink/ink48.xml"/><Relationship Id="rId5" Type="http://schemas.openxmlformats.org/officeDocument/2006/relationships/image" Target="../media/image43.png"/><Relationship Id="rId15" Type="http://schemas.openxmlformats.org/officeDocument/2006/relationships/image" Target="../media/image48.png"/><Relationship Id="rId23" Type="http://schemas.openxmlformats.org/officeDocument/2006/relationships/image" Target="../media/image52.png"/><Relationship Id="rId28" Type="http://schemas.openxmlformats.org/officeDocument/2006/relationships/customXml" Target="../ink/ink50.xml"/><Relationship Id="rId10" Type="http://schemas.openxmlformats.org/officeDocument/2006/relationships/customXml" Target="../ink/ink41.xml"/><Relationship Id="rId19" Type="http://schemas.openxmlformats.org/officeDocument/2006/relationships/image" Target="../media/image50.png"/><Relationship Id="rId31" Type="http://schemas.openxmlformats.org/officeDocument/2006/relationships/image" Target="../media/image56.png"/><Relationship Id="rId4" Type="http://schemas.openxmlformats.org/officeDocument/2006/relationships/customXml" Target="../ink/ink38.xml"/><Relationship Id="rId9" Type="http://schemas.openxmlformats.org/officeDocument/2006/relationships/image" Target="../media/image45.png"/><Relationship Id="rId14" Type="http://schemas.openxmlformats.org/officeDocument/2006/relationships/customXml" Target="../ink/ink43.xml"/><Relationship Id="rId22" Type="http://schemas.openxmlformats.org/officeDocument/2006/relationships/customXml" Target="../ink/ink47.xml"/><Relationship Id="rId27" Type="http://schemas.openxmlformats.org/officeDocument/2006/relationships/image" Target="../media/image54.png"/><Relationship Id="rId30" Type="http://schemas.openxmlformats.org/officeDocument/2006/relationships/customXml" Target="../ink/ink5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customXml" Target="../ink/ink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.xml"/><Relationship Id="rId5" Type="http://schemas.openxmlformats.org/officeDocument/2006/relationships/image" Target="../media/image7.png"/><Relationship Id="rId4" Type="http://schemas.openxmlformats.org/officeDocument/2006/relationships/customXml" Target="../ink/ink4.xml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6503E34-9779-F121-BD5F-936C2B2EFA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2054" y="2652889"/>
            <a:ext cx="7372572" cy="1085084"/>
          </a:xfrm>
        </p:spPr>
        <p:txBody>
          <a:bodyPr anchor="b">
            <a:normAutofit/>
          </a:bodyPr>
          <a:lstStyle/>
          <a:p>
            <a:pPr algn="l"/>
            <a:r>
              <a:rPr kumimoji="1" lang="ko-KR" altLang="en-US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객체지향 프로그래밍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99EBA58-5213-6294-1F26-F60F294D8B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4096" y="3842932"/>
            <a:ext cx="4167115" cy="2163551"/>
          </a:xfrm>
        </p:spPr>
        <p:txBody>
          <a:bodyPr anchor="t">
            <a:normAutofit/>
          </a:bodyPr>
          <a:lstStyle/>
          <a:p>
            <a:pPr algn="l"/>
            <a:r>
              <a:rPr kumimoji="1" lang="en-US" altLang="ko-KR">
                <a:latin typeface="NanumGothic" panose="020D0604000000000000" pitchFamily="34" charset="-127"/>
                <a:ea typeface="NanumGothic" panose="020D0604000000000000" pitchFamily="34" charset="-127"/>
              </a:rPr>
              <a:t>2</a:t>
            </a:r>
            <a:r>
              <a:rPr kumimoji="1" lang="ko-KR" altLang="en-US">
                <a:latin typeface="NanumGothic" panose="020D0604000000000000" pitchFamily="34" charset="-127"/>
                <a:ea typeface="NanumGothic" panose="020D0604000000000000" pitchFamily="34" charset="-127"/>
              </a:rPr>
              <a:t> 차시</a:t>
            </a:r>
            <a:endParaRPr kumimoji="1" lang="en-US" altLang="ko-KR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ko-KR" altLang="en-US">
                <a:latin typeface="NanumGothic" panose="020D0604000000000000" pitchFamily="34" charset="-127"/>
                <a:ea typeface="NanumGothic" panose="020D0604000000000000" pitchFamily="34" charset="-127"/>
              </a:rPr>
              <a:t>함수</a:t>
            </a:r>
            <a:endParaRPr kumimoji="1" lang="en-US" altLang="ko-KR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ko-KR" altLang="en-US">
                <a:latin typeface="NanumGothic" panose="020D0604000000000000" pitchFamily="34" charset="-127"/>
                <a:ea typeface="NanumGothic" panose="020D0604000000000000" pitchFamily="34" charset="-127"/>
              </a:rPr>
              <a:t>조건문</a:t>
            </a:r>
            <a:endParaRPr kumimoji="1" lang="en-US" altLang="ko-KR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5" name="Freeform: Shape 11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그래픽 4">
            <a:extLst>
              <a:ext uri="{FF2B5EF4-FFF2-40B4-BE49-F238E27FC236}">
                <a16:creationId xmlns:a16="http://schemas.microsoft.com/office/drawing/2014/main" id="{B3CE3464-E7DC-43B3-C93B-5622D8C971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09205" y="2129307"/>
            <a:ext cx="2861929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9838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B4F245-1416-B4D7-49D3-02D8E90D3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함수 하기 전에</a:t>
            </a:r>
            <a:r>
              <a:rPr kumimoji="1" lang="en-US" altLang="ko-KR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? </a:t>
            </a:r>
            <a:r>
              <a:rPr kumimoji="1" lang="ko-KR" altLang="en-US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변수를 짚고 가자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642CFEA7-DEDD-7DB2-A062-8F4E80951D2A}"/>
              </a:ext>
            </a:extLst>
          </p:cNvPr>
          <p:cNvSpPr txBox="1">
            <a:spLocks/>
          </p:cNvSpPr>
          <p:nvPr/>
        </p:nvSpPr>
        <p:spPr>
          <a:xfrm>
            <a:off x="838200" y="3527056"/>
            <a:ext cx="630536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kumimoji="1" lang="ko-KR" altLang="en-US" sz="6000"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510AFB7-B6CD-BA09-F399-5AFF4A87B5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84350"/>
          </a:xfrm>
        </p:spPr>
        <p:txBody>
          <a:bodyPr>
            <a:normAutofit/>
          </a:bodyPr>
          <a:lstStyle/>
          <a:p>
            <a:r>
              <a:rPr lang="ko-KR" altLang="en-US"/>
              <a:t>지역 변수</a:t>
            </a:r>
            <a:r>
              <a:rPr lang="en-US" altLang="ko-KR"/>
              <a:t>, </a:t>
            </a:r>
            <a:r>
              <a:rPr lang="ko-KR" altLang="en-US"/>
              <a:t>전역 변수의 개념을 파이썬에서 배웠다</a:t>
            </a:r>
            <a:endParaRPr lang="en-US" altLang="ko-KR"/>
          </a:p>
          <a:p>
            <a:r>
              <a:rPr lang="ko-KR" altLang="en-US"/>
              <a:t>똑같은 내용인데</a:t>
            </a:r>
            <a:r>
              <a:rPr lang="en-US" altLang="ko-KR"/>
              <a:t>, </a:t>
            </a:r>
            <a:r>
              <a:rPr lang="ko-KR" altLang="en-US"/>
              <a:t>블록 안에서 선언된 변수는 블록 안에서만 사용이 가능하다</a:t>
            </a:r>
            <a:endParaRPr lang="en-US" altLang="ko-KR"/>
          </a:p>
          <a:p>
            <a:endParaRPr lang="en-US" altLang="ko-KR"/>
          </a:p>
          <a:p>
            <a:pPr marL="0" indent="0">
              <a:buNone/>
            </a:pPr>
            <a:endParaRPr lang="en-US" altLang="ko-KR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67459A3-F5AD-220B-632A-278122A751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389" t="21428"/>
          <a:stretch/>
        </p:blipFill>
        <p:spPr>
          <a:xfrm>
            <a:off x="3733707" y="2930525"/>
            <a:ext cx="3676650" cy="356235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37B2D244-92A6-096F-987B-5F9282852BE4}"/>
                  </a:ext>
                </a:extLst>
              </p14:cNvPr>
              <p14:cNvContentPartPr/>
              <p14:nvPr/>
            </p14:nvContentPartPr>
            <p14:xfrm>
              <a:off x="4237395" y="4274205"/>
              <a:ext cx="2012040" cy="1462320"/>
            </p14:xfrm>
          </p:contentPart>
        </mc:Choice>
        <mc:Fallback xmlns=""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37B2D244-92A6-096F-987B-5F9282852BE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28395" y="4265565"/>
                <a:ext cx="2029680" cy="1479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64717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B4F245-1416-B4D7-49D3-02D8E90D3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함수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642CFEA7-DEDD-7DB2-A062-8F4E80951D2A}"/>
              </a:ext>
            </a:extLst>
          </p:cNvPr>
          <p:cNvSpPr txBox="1">
            <a:spLocks/>
          </p:cNvSpPr>
          <p:nvPr/>
        </p:nvSpPr>
        <p:spPr>
          <a:xfrm>
            <a:off x="838200" y="3527056"/>
            <a:ext cx="630536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kumimoji="1" lang="ko-KR" altLang="en-US" sz="6000"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510AFB7-B6CD-BA09-F399-5AFF4A87B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이건 무슨 함수일까</a:t>
            </a:r>
            <a:r>
              <a:rPr lang="en-US" altLang="ko-KR"/>
              <a:t>?</a:t>
            </a:r>
          </a:p>
          <a:p>
            <a:endParaRPr lang="en-US" altLang="ko-KR"/>
          </a:p>
          <a:p>
            <a:endParaRPr lang="en-US" altLang="ko-KR"/>
          </a:p>
          <a:p>
            <a:pPr marL="0" indent="0">
              <a:buNone/>
            </a:pPr>
            <a:endParaRPr lang="en-US" altLang="ko-KR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A23EFD6-6AB6-1FBA-17DD-1125FBF436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39" t="36269" r="48505" b="13731"/>
          <a:stretch/>
        </p:blipFill>
        <p:spPr>
          <a:xfrm>
            <a:off x="1108364" y="2385290"/>
            <a:ext cx="4017818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525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B4F245-1416-B4D7-49D3-02D8E90D3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Python </a:t>
            </a:r>
            <a:r>
              <a:rPr kumimoji="1" lang="ko-KR" altLang="en-US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함수와의 비교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642CFEA7-DEDD-7DB2-A062-8F4E80951D2A}"/>
              </a:ext>
            </a:extLst>
          </p:cNvPr>
          <p:cNvSpPr txBox="1">
            <a:spLocks/>
          </p:cNvSpPr>
          <p:nvPr/>
        </p:nvSpPr>
        <p:spPr>
          <a:xfrm>
            <a:off x="838200" y="3527056"/>
            <a:ext cx="630536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kumimoji="1" lang="ko-KR" altLang="en-US" sz="6000"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510AFB7-B6CD-BA09-F399-5AFF4A87B5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57720"/>
          </a:xfrm>
        </p:spPr>
        <p:txBody>
          <a:bodyPr/>
          <a:lstStyle/>
          <a:p>
            <a:r>
              <a:rPr lang="ko-KR" altLang="en-US"/>
              <a:t>어떤 차이가 있을까</a:t>
            </a:r>
            <a:r>
              <a:rPr lang="en-US" altLang="ko-KR"/>
              <a:t>?</a:t>
            </a:r>
          </a:p>
          <a:p>
            <a:endParaRPr lang="en-US" altLang="ko-KR"/>
          </a:p>
          <a:p>
            <a:pPr marL="0" indent="0">
              <a:buNone/>
            </a:pPr>
            <a:endParaRPr lang="en-US" altLang="ko-KR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A23EFD6-6AB6-1FBA-17DD-1125FBF436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39" t="36269" r="48505" b="13731"/>
          <a:stretch/>
        </p:blipFill>
        <p:spPr>
          <a:xfrm>
            <a:off x="1108364" y="2385290"/>
            <a:ext cx="4017818" cy="12192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2677390-0D29-9DF7-0F8D-B6918E8FA8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228" t="49918"/>
          <a:stretch/>
        </p:blipFill>
        <p:spPr>
          <a:xfrm>
            <a:off x="6900141" y="2504852"/>
            <a:ext cx="2679700" cy="887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8014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B4F245-1416-B4D7-49D3-02D8E90D3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Python </a:t>
            </a:r>
            <a:r>
              <a:rPr kumimoji="1" lang="ko-KR" altLang="en-US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함수와의 비교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642CFEA7-DEDD-7DB2-A062-8F4E80951D2A}"/>
              </a:ext>
            </a:extLst>
          </p:cNvPr>
          <p:cNvSpPr txBox="1">
            <a:spLocks/>
          </p:cNvSpPr>
          <p:nvPr/>
        </p:nvSpPr>
        <p:spPr>
          <a:xfrm>
            <a:off x="838200" y="3527056"/>
            <a:ext cx="630536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kumimoji="1" lang="ko-KR" altLang="en-US" sz="6000"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510AFB7-B6CD-BA09-F399-5AFF4A87B5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57720"/>
          </a:xfrm>
        </p:spPr>
        <p:txBody>
          <a:bodyPr/>
          <a:lstStyle/>
          <a:p>
            <a:r>
              <a:rPr lang="ko-KR" altLang="en-US"/>
              <a:t>어떤 차이가 있을까</a:t>
            </a:r>
            <a:r>
              <a:rPr lang="en-US" altLang="ko-KR"/>
              <a:t>?</a:t>
            </a:r>
          </a:p>
          <a:p>
            <a:endParaRPr lang="en-US" altLang="ko-KR"/>
          </a:p>
          <a:p>
            <a:pPr marL="0" indent="0">
              <a:buNone/>
            </a:pPr>
            <a:endParaRPr lang="en-US" altLang="ko-KR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A23EFD6-6AB6-1FBA-17DD-1125FBF436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39" t="36269" r="48505" b="13731"/>
          <a:stretch/>
        </p:blipFill>
        <p:spPr>
          <a:xfrm>
            <a:off x="1108364" y="2385290"/>
            <a:ext cx="4017818" cy="12192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2677390-0D29-9DF7-0F8D-B6918E8FA8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228" t="49918"/>
          <a:stretch/>
        </p:blipFill>
        <p:spPr>
          <a:xfrm>
            <a:off x="6900141" y="2504852"/>
            <a:ext cx="2679700" cy="887267"/>
          </a:xfrm>
          <a:prstGeom prst="rect">
            <a:avLst/>
          </a:prstGeom>
        </p:spPr>
      </p:pic>
      <p:sp>
        <p:nvSpPr>
          <p:cNvPr id="8" name="내용 개체 틀 5">
            <a:extLst>
              <a:ext uri="{FF2B5EF4-FFF2-40B4-BE49-F238E27FC236}">
                <a16:creationId xmlns:a16="http://schemas.microsoft.com/office/drawing/2014/main" id="{7936C4B9-1F6B-FC53-49D0-340D2C91CD66}"/>
              </a:ext>
            </a:extLst>
          </p:cNvPr>
          <p:cNvSpPr txBox="1">
            <a:spLocks/>
          </p:cNvSpPr>
          <p:nvPr/>
        </p:nvSpPr>
        <p:spPr>
          <a:xfrm>
            <a:off x="838200" y="3879274"/>
            <a:ext cx="10515600" cy="1157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C++</a:t>
            </a:r>
            <a:r>
              <a:rPr lang="ko-KR" altLang="en-US"/>
              <a:t>은 자료형들이 적혀 있음</a:t>
            </a:r>
            <a:endParaRPr lang="en-US" altLang="ko-KR"/>
          </a:p>
          <a:p>
            <a:pPr lvl="1"/>
            <a:r>
              <a:rPr lang="en-US" altLang="ko-KR"/>
              <a:t>why? </a:t>
            </a:r>
            <a:r>
              <a:rPr lang="ko-KR" altLang="en-US"/>
              <a:t>이제 설명하려함</a:t>
            </a:r>
            <a:endParaRPr lang="en-US" altLang="ko-KR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339629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B4F245-1416-B4D7-49D3-02D8E90D3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함수의 자료형과 선언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642CFEA7-DEDD-7DB2-A062-8F4E80951D2A}"/>
              </a:ext>
            </a:extLst>
          </p:cNvPr>
          <p:cNvSpPr txBox="1">
            <a:spLocks/>
          </p:cNvSpPr>
          <p:nvPr/>
        </p:nvSpPr>
        <p:spPr>
          <a:xfrm>
            <a:off x="838200" y="3527056"/>
            <a:ext cx="630536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kumimoji="1" lang="ko-KR" altLang="en-US" sz="6000"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510AFB7-B6CD-BA09-F399-5AFF4A87B5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026994"/>
          </a:xfrm>
        </p:spPr>
        <p:txBody>
          <a:bodyPr>
            <a:normAutofit/>
          </a:bodyPr>
          <a:lstStyle/>
          <a:p>
            <a:r>
              <a:rPr lang="ko-KR" altLang="en-US"/>
              <a:t>변수를 사용할 때는 선언을 무조건 해야한다고 했음</a:t>
            </a:r>
            <a:endParaRPr lang="en-US" altLang="ko-KR"/>
          </a:p>
          <a:p>
            <a:r>
              <a:rPr lang="ko-KR" altLang="en-US"/>
              <a:t>그런데 이게 함수라고 예외가 아님</a:t>
            </a:r>
            <a:r>
              <a:rPr lang="en-US" altLang="ko-KR"/>
              <a:t>, </a:t>
            </a:r>
            <a:r>
              <a:rPr lang="ko-KR" altLang="en-US"/>
              <a:t>그런데 선언을 할 때는 자료형을 필히 입력해주어야함</a:t>
            </a:r>
            <a:endParaRPr lang="en-US" altLang="ko-KR"/>
          </a:p>
          <a:p>
            <a:r>
              <a:rPr lang="ko-KR" altLang="en-US"/>
              <a:t>그럼 함수의 자료형은 뭔데</a:t>
            </a:r>
            <a:r>
              <a:rPr lang="en-US" altLang="ko-KR"/>
              <a:t>? </a:t>
            </a:r>
            <a:r>
              <a:rPr lang="ko-KR" altLang="en-US"/>
              <a:t>그건 리턴 값에 맞춰주면 됨</a:t>
            </a:r>
            <a:endParaRPr lang="en-US" altLang="ko-K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AF68EB-0F5A-F329-57F3-8201CDE46A76}"/>
              </a:ext>
            </a:extLst>
          </p:cNvPr>
          <p:cNvSpPr txBox="1"/>
          <p:nvPr/>
        </p:nvSpPr>
        <p:spPr>
          <a:xfrm>
            <a:off x="838200" y="4645449"/>
            <a:ext cx="462972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b="1">
                <a:solidFill>
                  <a:schemeClr val="accent6">
                    <a:lumMod val="75000"/>
                  </a:schemeClr>
                </a:solidFill>
              </a:rPr>
              <a:t>자료형</a:t>
            </a:r>
            <a:r>
              <a:rPr lang="ko-KR" altLang="en-US" sz="4000" b="1"/>
              <a:t> </a:t>
            </a:r>
            <a:r>
              <a:rPr lang="ko-KR" altLang="en-US" sz="4000" b="1">
                <a:solidFill>
                  <a:schemeClr val="accent1">
                    <a:lumMod val="75000"/>
                  </a:schemeClr>
                </a:solidFill>
              </a:rPr>
              <a:t>함수이름</a:t>
            </a:r>
            <a:r>
              <a:rPr lang="en-US" altLang="ko-KR" sz="4000" b="1">
                <a:solidFill>
                  <a:schemeClr val="accent1">
                    <a:lumMod val="75000"/>
                  </a:schemeClr>
                </a:solidFill>
              </a:rPr>
              <a:t>()</a:t>
            </a:r>
            <a:r>
              <a:rPr lang="en-US" altLang="ko-KR" sz="4000" b="1"/>
              <a:t>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EC8529-28B5-F732-3709-19FFD26F7A9E}"/>
              </a:ext>
            </a:extLst>
          </p:cNvPr>
          <p:cNvSpPr txBox="1"/>
          <p:nvPr/>
        </p:nvSpPr>
        <p:spPr>
          <a:xfrm>
            <a:off x="838200" y="4373307"/>
            <a:ext cx="22444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/>
              <a:t>변수 선언의 기본형</a:t>
            </a:r>
            <a:endParaRPr lang="en-US" altLang="ko-KR" sz="1800"/>
          </a:p>
        </p:txBody>
      </p:sp>
    </p:spTree>
    <p:extLst>
      <p:ext uri="{BB962C8B-B14F-4D97-AF65-F5344CB8AC3E}">
        <p14:creationId xmlns:p14="http://schemas.microsoft.com/office/powerpoint/2010/main" val="39754491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B4F245-1416-B4D7-49D3-02D8E90D3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함수의 정의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642CFEA7-DEDD-7DB2-A062-8F4E80951D2A}"/>
              </a:ext>
            </a:extLst>
          </p:cNvPr>
          <p:cNvSpPr txBox="1">
            <a:spLocks/>
          </p:cNvSpPr>
          <p:nvPr/>
        </p:nvSpPr>
        <p:spPr>
          <a:xfrm>
            <a:off x="838200" y="3527056"/>
            <a:ext cx="630536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kumimoji="1" lang="ko-KR" altLang="en-US" sz="6000"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510AFB7-B6CD-BA09-F399-5AFF4A87B5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026994"/>
          </a:xfrm>
        </p:spPr>
        <p:txBody>
          <a:bodyPr>
            <a:normAutofit/>
          </a:bodyPr>
          <a:lstStyle/>
          <a:p>
            <a:r>
              <a:rPr lang="en-US" altLang="ko-KR"/>
              <a:t>Python</a:t>
            </a:r>
            <a:r>
              <a:rPr lang="ko-KR" altLang="en-US"/>
              <a:t>을 배운 우리는 함수의 정의따위 쉽게 배울 수 있음</a:t>
            </a:r>
            <a:endParaRPr lang="en-US" altLang="ko-KR"/>
          </a:p>
          <a:p>
            <a:r>
              <a:rPr lang="ko-KR" altLang="en-US"/>
              <a:t>왜 와이</a:t>
            </a:r>
            <a:r>
              <a:rPr lang="en-US" altLang="ko-KR"/>
              <a:t>? Python</a:t>
            </a:r>
            <a:r>
              <a:rPr lang="ko-KR" altLang="en-US"/>
              <a:t>과 다를바가 없기 때문</a:t>
            </a:r>
            <a:endParaRPr lang="en-US" altLang="ko-KR"/>
          </a:p>
          <a:p>
            <a:r>
              <a:rPr lang="ko-KR" altLang="en-US"/>
              <a:t>들여쓰기로 함수 블록을 구분했던 </a:t>
            </a:r>
            <a:r>
              <a:rPr lang="en-US" altLang="ko-KR"/>
              <a:t>Python</a:t>
            </a:r>
            <a:r>
              <a:rPr lang="ko-KR" altLang="en-US"/>
              <a:t>과 달리 중괄호로 블록을 만들어 함수를 구현하면 됨</a:t>
            </a:r>
            <a:r>
              <a:rPr lang="en-US" altLang="ko-KR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AF68EB-0F5A-F329-57F3-8201CDE46A76}"/>
              </a:ext>
            </a:extLst>
          </p:cNvPr>
          <p:cNvSpPr txBox="1"/>
          <p:nvPr/>
        </p:nvSpPr>
        <p:spPr>
          <a:xfrm>
            <a:off x="838200" y="3939203"/>
            <a:ext cx="4629727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b="1">
                <a:solidFill>
                  <a:schemeClr val="accent6">
                    <a:lumMod val="75000"/>
                  </a:schemeClr>
                </a:solidFill>
              </a:rPr>
              <a:t>자료형</a:t>
            </a:r>
            <a:r>
              <a:rPr lang="ko-KR" altLang="en-US" sz="4000" b="1"/>
              <a:t> </a:t>
            </a:r>
            <a:r>
              <a:rPr lang="ko-KR" altLang="en-US" sz="4000" b="1">
                <a:solidFill>
                  <a:schemeClr val="accent1">
                    <a:lumMod val="75000"/>
                  </a:schemeClr>
                </a:solidFill>
              </a:rPr>
              <a:t>함수이름</a:t>
            </a:r>
            <a:r>
              <a:rPr lang="en-US" altLang="ko-KR" sz="4000" b="1">
                <a:solidFill>
                  <a:schemeClr val="accent1">
                    <a:lumMod val="75000"/>
                  </a:schemeClr>
                </a:solidFill>
              </a:rPr>
              <a:t>(){</a:t>
            </a:r>
          </a:p>
          <a:p>
            <a:r>
              <a:rPr lang="en-US" altLang="ko-KR" sz="4000" b="1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ko-KR" altLang="en-US" sz="4000" b="1"/>
              <a:t>함수 내용</a:t>
            </a:r>
            <a:endParaRPr lang="en-US" altLang="ko-KR" sz="4000" b="1">
              <a:solidFill>
                <a:schemeClr val="bg1"/>
              </a:solidFill>
            </a:endParaRPr>
          </a:p>
          <a:p>
            <a:r>
              <a:rPr lang="en-US" altLang="ko-KR" sz="4000" b="1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altLang="ko-KR" sz="4000" b="1">
                <a:solidFill>
                  <a:srgbClr val="7030A0"/>
                </a:solidFill>
              </a:rPr>
              <a:t>return </a:t>
            </a:r>
            <a:r>
              <a:rPr lang="ko-KR" altLang="en-US" sz="4000" b="1">
                <a:solidFill>
                  <a:srgbClr val="7030A0"/>
                </a:solidFill>
              </a:rPr>
              <a:t>값</a:t>
            </a:r>
            <a:r>
              <a:rPr lang="en-US" altLang="ko-KR" sz="4000" b="1">
                <a:solidFill>
                  <a:schemeClr val="accent1">
                    <a:lumMod val="75000"/>
                  </a:schemeClr>
                </a:solidFill>
              </a:rPr>
              <a:t>;</a:t>
            </a:r>
          </a:p>
          <a:p>
            <a:r>
              <a:rPr lang="en-US" altLang="ko-KR" sz="4000" b="1">
                <a:solidFill>
                  <a:schemeClr val="accent1">
                    <a:lumMod val="75000"/>
                  </a:schemeClr>
                </a:solidFill>
              </a:rPr>
              <a:t>}</a:t>
            </a:r>
            <a:endParaRPr lang="en-US" altLang="ko-KR" sz="4000" b="1"/>
          </a:p>
        </p:txBody>
      </p:sp>
    </p:spTree>
    <p:extLst>
      <p:ext uri="{BB962C8B-B14F-4D97-AF65-F5344CB8AC3E}">
        <p14:creationId xmlns:p14="http://schemas.microsoft.com/office/powerpoint/2010/main" val="26643965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B4F245-1416-B4D7-49D3-02D8E90D3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함수의 정의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642CFEA7-DEDD-7DB2-A062-8F4E80951D2A}"/>
              </a:ext>
            </a:extLst>
          </p:cNvPr>
          <p:cNvSpPr txBox="1">
            <a:spLocks/>
          </p:cNvSpPr>
          <p:nvPr/>
        </p:nvSpPr>
        <p:spPr>
          <a:xfrm>
            <a:off x="838200" y="3527056"/>
            <a:ext cx="630536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kumimoji="1" lang="ko-KR" altLang="en-US" sz="6000"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510AFB7-B6CD-BA09-F399-5AFF4A87B5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94225"/>
          </a:xfrm>
        </p:spPr>
        <p:txBody>
          <a:bodyPr>
            <a:normAutofit/>
          </a:bodyPr>
          <a:lstStyle/>
          <a:p>
            <a:r>
              <a:rPr lang="en-US" altLang="ko-KR"/>
              <a:t>main</a:t>
            </a:r>
            <a:r>
              <a:rPr lang="ko-KR" altLang="en-US"/>
              <a:t> 함수를 보면서 함수의 예제를 확인해보자</a:t>
            </a:r>
            <a:endParaRPr lang="en-US" altLang="ko-KR"/>
          </a:p>
          <a:p>
            <a:r>
              <a:rPr lang="ko-KR" altLang="en-US"/>
              <a:t>함수의 기본 구조와 전혀 다를 것이 없다</a:t>
            </a:r>
            <a:endParaRPr lang="en-US" altLang="ko-KR"/>
          </a:p>
          <a:p>
            <a:pPr lvl="1"/>
            <a:r>
              <a:rPr lang="ko-KR" altLang="en-US"/>
              <a:t>함수의 자료형도 존재</a:t>
            </a:r>
            <a:endParaRPr lang="en-US" altLang="ko-KR"/>
          </a:p>
          <a:p>
            <a:pPr lvl="1"/>
            <a:r>
              <a:rPr lang="ko-KR" altLang="en-US"/>
              <a:t>자료형에 맞춘 반환값도 존재</a:t>
            </a:r>
            <a:endParaRPr lang="en-US" altLang="ko-KR"/>
          </a:p>
          <a:p>
            <a:pPr lvl="1"/>
            <a:endParaRPr lang="en-US" altLang="ko-KR"/>
          </a:p>
          <a:p>
            <a:r>
              <a:rPr lang="ko-KR" altLang="en-US"/>
              <a:t>근데</a:t>
            </a:r>
            <a:r>
              <a:rPr lang="en-US" altLang="ko-KR"/>
              <a:t>? main </a:t>
            </a:r>
            <a:r>
              <a:rPr lang="ko-KR" altLang="en-US"/>
              <a:t>함수의 반환값 </a:t>
            </a:r>
            <a:r>
              <a:rPr lang="en-US" altLang="ko-KR"/>
              <a:t>0</a:t>
            </a:r>
            <a:r>
              <a:rPr lang="ko-KR" altLang="en-US"/>
              <a:t>은 무엇을 의미 할까</a:t>
            </a:r>
            <a:r>
              <a:rPr lang="en-US" altLang="ko-KR"/>
              <a:t>?</a:t>
            </a:r>
          </a:p>
          <a:p>
            <a:pPr lvl="1"/>
            <a:r>
              <a:rPr lang="ko-KR" altLang="en-US"/>
              <a:t>프로그램의 종료 코드</a:t>
            </a:r>
            <a:r>
              <a:rPr lang="en-US" altLang="ko-KR"/>
              <a:t>, </a:t>
            </a:r>
            <a:r>
              <a:rPr lang="ko-KR" altLang="en-US"/>
              <a:t>개발자들 마다 어떤 숫자가 어떤 의미를 가지는 지는 정해놓기 나름이지만</a:t>
            </a:r>
            <a:r>
              <a:rPr lang="en-US" altLang="ko-KR"/>
              <a:t>, </a:t>
            </a:r>
            <a:r>
              <a:rPr lang="ko-KR" altLang="en-US"/>
              <a:t>보편적으로 </a:t>
            </a:r>
            <a:r>
              <a:rPr lang="en-US" altLang="ko-KR"/>
              <a:t>0</a:t>
            </a:r>
            <a:r>
              <a:rPr lang="ko-KR" altLang="en-US"/>
              <a:t>을 반환하며 프로그램이 종료되면 정상적으로 종료되었다는 의미를 가진다</a:t>
            </a:r>
            <a:endParaRPr lang="en-US" altLang="ko-KR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03B574F-6A79-0659-E711-6A635BD7C9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503" t="25247"/>
          <a:stretch/>
        </p:blipFill>
        <p:spPr>
          <a:xfrm>
            <a:off x="9172575" y="1690688"/>
            <a:ext cx="2798226" cy="224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4245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B4F245-1416-B4D7-49D3-02D8E90D3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함수의 자료형</a:t>
            </a:r>
            <a:r>
              <a:rPr kumimoji="1" lang="en-US" altLang="ko-KR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++</a:t>
            </a:r>
            <a:endParaRPr kumimoji="1" lang="ko-KR" altLang="en-US"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642CFEA7-DEDD-7DB2-A062-8F4E80951D2A}"/>
              </a:ext>
            </a:extLst>
          </p:cNvPr>
          <p:cNvSpPr txBox="1">
            <a:spLocks/>
          </p:cNvSpPr>
          <p:nvPr/>
        </p:nvSpPr>
        <p:spPr>
          <a:xfrm>
            <a:off x="838200" y="3527056"/>
            <a:ext cx="630536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kumimoji="1" lang="ko-KR" altLang="en-US" sz="6000"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510AFB7-B6CD-BA09-F399-5AFF4A87B5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026994"/>
          </a:xfrm>
        </p:spPr>
        <p:txBody>
          <a:bodyPr>
            <a:normAutofit/>
          </a:bodyPr>
          <a:lstStyle/>
          <a:p>
            <a:r>
              <a:rPr lang="ko-KR" altLang="en-US"/>
              <a:t>함수의 자료형과 다른 자료형을 반환하면 어케됨</a:t>
            </a:r>
            <a:r>
              <a:rPr lang="en-US" altLang="ko-KR"/>
              <a:t>?</a:t>
            </a:r>
          </a:p>
          <a:p>
            <a:r>
              <a:rPr lang="ko-KR" altLang="en-US"/>
              <a:t>자료형 정해놨는데 반환 안하면 어케됨</a:t>
            </a:r>
            <a:r>
              <a:rPr lang="en-US" altLang="ko-KR"/>
              <a:t>?</a:t>
            </a:r>
          </a:p>
          <a:p>
            <a:endParaRPr lang="en-US" altLang="ko-K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AF68EB-0F5A-F329-57F3-8201CDE46A76}"/>
              </a:ext>
            </a:extLst>
          </p:cNvPr>
          <p:cNvSpPr txBox="1"/>
          <p:nvPr/>
        </p:nvSpPr>
        <p:spPr>
          <a:xfrm>
            <a:off x="2700481" y="4129344"/>
            <a:ext cx="6809509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800" b="1">
                <a:solidFill>
                  <a:srgbClr val="FF0000"/>
                </a:solidFill>
              </a:rPr>
              <a:t>한번 해보자</a:t>
            </a:r>
            <a:endParaRPr lang="en-US" altLang="ko-KR" sz="88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04993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B4F245-1416-B4D7-49D3-02D8E90D3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함수의 자료형 </a:t>
            </a:r>
            <a:r>
              <a:rPr kumimoji="1" lang="en-US" altLang="ko-KR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- void</a:t>
            </a:r>
            <a:endParaRPr kumimoji="1" lang="ko-KR" altLang="en-US"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642CFEA7-DEDD-7DB2-A062-8F4E80951D2A}"/>
              </a:ext>
            </a:extLst>
          </p:cNvPr>
          <p:cNvSpPr txBox="1">
            <a:spLocks/>
          </p:cNvSpPr>
          <p:nvPr/>
        </p:nvSpPr>
        <p:spPr>
          <a:xfrm>
            <a:off x="838200" y="3527056"/>
            <a:ext cx="630536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kumimoji="1" lang="ko-KR" altLang="en-US" sz="6000"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510AFB7-B6CD-BA09-F399-5AFF4A87B5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61502"/>
          </a:xfrm>
        </p:spPr>
        <p:txBody>
          <a:bodyPr>
            <a:normAutofit/>
          </a:bodyPr>
          <a:lstStyle/>
          <a:p>
            <a:r>
              <a:rPr lang="ko-KR" altLang="en-US"/>
              <a:t>함수를 짰는데 굳이 반환을 안해도 되는 함수들이 있음</a:t>
            </a:r>
            <a:endParaRPr lang="en-US" altLang="ko-KR"/>
          </a:p>
          <a:p>
            <a:r>
              <a:rPr lang="ko-KR" altLang="en-US"/>
              <a:t>그럴 때 쓰는 것이 </a:t>
            </a:r>
            <a:r>
              <a:rPr lang="en-US" altLang="ko-KR"/>
              <a:t>void </a:t>
            </a:r>
            <a:r>
              <a:rPr lang="ko-KR" altLang="en-US"/>
              <a:t>자료형</a:t>
            </a:r>
            <a:endParaRPr lang="en-US" altLang="ko-KR"/>
          </a:p>
          <a:p>
            <a:pPr lvl="1"/>
            <a:r>
              <a:rPr lang="ko-KR" altLang="en-US"/>
              <a:t>자료형이라 하긴 뭐한데 자료형 자리에 들어가니깐 그렇게 말하겠음</a:t>
            </a:r>
            <a:endParaRPr lang="en-US" altLang="ko-KR"/>
          </a:p>
          <a:p>
            <a:r>
              <a:rPr lang="en-US" altLang="ko-KR"/>
              <a:t>void</a:t>
            </a:r>
            <a:r>
              <a:rPr lang="ko-KR" altLang="en-US"/>
              <a:t>는 </a:t>
            </a:r>
            <a:r>
              <a:rPr lang="en-US" altLang="ko-KR"/>
              <a:t>‘</a:t>
            </a:r>
            <a:r>
              <a:rPr lang="ko-KR" altLang="en-US"/>
              <a:t>공허하다</a:t>
            </a:r>
            <a:r>
              <a:rPr lang="en-US" altLang="ko-KR"/>
              <a:t>‘ </a:t>
            </a:r>
            <a:r>
              <a:rPr lang="ko-KR" altLang="en-US"/>
              <a:t>라는 뜻을 가짐</a:t>
            </a:r>
            <a:endParaRPr lang="en-US" altLang="ko-KR"/>
          </a:p>
          <a:p>
            <a:r>
              <a:rPr lang="en-US" altLang="ko-KR"/>
              <a:t>void </a:t>
            </a:r>
            <a:r>
              <a:rPr lang="ko-KR" altLang="en-US"/>
              <a:t>자료형으로 선언된 함수는 반환을 하지 않음</a:t>
            </a:r>
            <a:endParaRPr lang="en-US" altLang="ko-KR"/>
          </a:p>
          <a:p>
            <a:endParaRPr lang="en-US" altLang="ko-KR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F0464A5-FE40-9804-BC37-E5637609A4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8888" y="5001779"/>
            <a:ext cx="1719603" cy="168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2276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B4F245-1416-B4D7-49D3-02D8E90D3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함수의 자료형 </a:t>
            </a:r>
            <a:r>
              <a:rPr kumimoji="1" lang="en-US" altLang="ko-KR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- void</a:t>
            </a:r>
            <a:endParaRPr kumimoji="1" lang="ko-KR" altLang="en-US"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642CFEA7-DEDD-7DB2-A062-8F4E80951D2A}"/>
              </a:ext>
            </a:extLst>
          </p:cNvPr>
          <p:cNvSpPr txBox="1">
            <a:spLocks/>
          </p:cNvSpPr>
          <p:nvPr/>
        </p:nvSpPr>
        <p:spPr>
          <a:xfrm>
            <a:off x="838200" y="3527056"/>
            <a:ext cx="630536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kumimoji="1" lang="ko-KR" altLang="en-US" sz="6000"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510AFB7-B6CD-BA09-F399-5AFF4A87B5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61502"/>
          </a:xfrm>
        </p:spPr>
        <p:txBody>
          <a:bodyPr>
            <a:normAutofit/>
          </a:bodyPr>
          <a:lstStyle/>
          <a:p>
            <a:r>
              <a:rPr lang="ko-KR" altLang="en-US"/>
              <a:t>함수를 짰는데 굳이 반환을 안해도 되는 함수들이 있음</a:t>
            </a:r>
            <a:endParaRPr lang="en-US" altLang="ko-KR"/>
          </a:p>
          <a:p>
            <a:r>
              <a:rPr lang="ko-KR" altLang="en-US"/>
              <a:t>그럴 때 쓰는 것이 </a:t>
            </a:r>
            <a:r>
              <a:rPr lang="en-US" altLang="ko-KR"/>
              <a:t>void </a:t>
            </a:r>
            <a:r>
              <a:rPr lang="ko-KR" altLang="en-US"/>
              <a:t>자료형</a:t>
            </a:r>
            <a:endParaRPr lang="en-US" altLang="ko-KR"/>
          </a:p>
          <a:p>
            <a:pPr lvl="1"/>
            <a:r>
              <a:rPr lang="ko-KR" altLang="en-US"/>
              <a:t>자료형이라 하긴 뭐한데 자료형 자리에 들어가니깐 그렇게 말하겠음</a:t>
            </a:r>
            <a:endParaRPr lang="en-US" altLang="ko-KR"/>
          </a:p>
          <a:p>
            <a:r>
              <a:rPr lang="en-US" altLang="ko-KR"/>
              <a:t>void</a:t>
            </a:r>
            <a:r>
              <a:rPr lang="ko-KR" altLang="en-US"/>
              <a:t>는 </a:t>
            </a:r>
            <a:r>
              <a:rPr lang="en-US" altLang="ko-KR"/>
              <a:t>‘</a:t>
            </a:r>
            <a:r>
              <a:rPr lang="ko-KR" altLang="en-US"/>
              <a:t>공허하다</a:t>
            </a:r>
            <a:r>
              <a:rPr lang="en-US" altLang="ko-KR"/>
              <a:t>‘ </a:t>
            </a:r>
            <a:r>
              <a:rPr lang="ko-KR" altLang="en-US"/>
              <a:t>라는 뜻을 가짐</a:t>
            </a:r>
            <a:endParaRPr lang="en-US" altLang="ko-KR"/>
          </a:p>
          <a:p>
            <a:r>
              <a:rPr lang="en-US" altLang="ko-KR"/>
              <a:t>void </a:t>
            </a:r>
            <a:r>
              <a:rPr lang="ko-KR" altLang="en-US"/>
              <a:t>자료형으로 선언된 함수는 반환을 하지 않음</a:t>
            </a:r>
            <a:endParaRPr lang="en-US" altLang="ko-KR"/>
          </a:p>
          <a:p>
            <a:endParaRPr lang="en-US" altLang="ko-KR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0CA7136-09D3-9C8A-F333-D38E01AA4392}"/>
              </a:ext>
            </a:extLst>
          </p:cNvPr>
          <p:cNvSpPr/>
          <p:nvPr/>
        </p:nvSpPr>
        <p:spPr>
          <a:xfrm rot="20927039">
            <a:off x="1403928" y="2299854"/>
            <a:ext cx="8571345" cy="132556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/>
              <a:t>void</a:t>
            </a:r>
            <a:r>
              <a:rPr lang="ko-KR" altLang="en-US" sz="3200" b="1"/>
              <a:t>로 선언하고 반환 하면 어케됨</a:t>
            </a:r>
            <a:r>
              <a:rPr lang="en-US" altLang="ko-KR" sz="3200" b="1"/>
              <a:t>?</a:t>
            </a:r>
            <a:r>
              <a:rPr lang="ko-KR" altLang="en-US" sz="3200" b="1"/>
              <a:t>ㅋㅋㅋ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9B5F568-8F01-02B9-1036-B42F82F04E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8888" y="5001779"/>
            <a:ext cx="1719603" cy="168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419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0E8F7F-BB15-1C8F-6DDD-AE09B6D95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Review - </a:t>
            </a:r>
            <a:r>
              <a:rPr kumimoji="1" lang="ko-KR" altLang="en-US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헤더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57A2637-DB7D-C054-9CC1-319F1FCF3C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sz="2400"/>
              <a:t>C/C++</a:t>
            </a:r>
            <a:r>
              <a:rPr lang="ko-KR" altLang="en-US" sz="2400"/>
              <a:t>에서 다양한 함수들을 사용하기 위해</a:t>
            </a:r>
            <a:r>
              <a:rPr lang="en-US" altLang="ko-KR" sz="2400"/>
              <a:t>,</a:t>
            </a:r>
            <a:r>
              <a:rPr lang="ko-KR" altLang="en-US" sz="2400"/>
              <a:t> 코드에 포함시키는 모듈</a:t>
            </a:r>
            <a:endParaRPr lang="en-US" altLang="ko-KR" sz="2400"/>
          </a:p>
          <a:p>
            <a:endParaRPr lang="en-US" altLang="ko-KR" sz="2400"/>
          </a:p>
          <a:p>
            <a:r>
              <a:rPr lang="ko-KR" altLang="en-US" sz="2400"/>
              <a:t>입출력을 하기 위해 우리는 지난 시간 </a:t>
            </a:r>
            <a:r>
              <a:rPr lang="en-US" altLang="ko-KR" sz="2400"/>
              <a:t>iostream </a:t>
            </a:r>
            <a:r>
              <a:rPr lang="ko-KR" altLang="en-US" sz="2400"/>
              <a:t>헤더를 </a:t>
            </a:r>
            <a:r>
              <a:rPr lang="en-US" altLang="ko-KR" sz="2400"/>
              <a:t>include </a:t>
            </a:r>
            <a:r>
              <a:rPr lang="ko-KR" altLang="en-US" sz="2400"/>
              <a:t>하였음</a:t>
            </a:r>
            <a:endParaRPr lang="en-US" altLang="ko-KR" sz="2400"/>
          </a:p>
          <a:p>
            <a:pPr marL="0" indent="0">
              <a:buNone/>
            </a:pPr>
            <a:endParaRPr lang="en-US" altLang="ko-KR" sz="2400"/>
          </a:p>
        </p:txBody>
      </p:sp>
    </p:spTree>
    <p:extLst>
      <p:ext uri="{BB962C8B-B14F-4D97-AF65-F5344CB8AC3E}">
        <p14:creationId xmlns:p14="http://schemas.microsoft.com/office/powerpoint/2010/main" val="32331953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B4F245-1416-B4D7-49D3-02D8E90D3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함수의 자료형 </a:t>
            </a:r>
            <a:r>
              <a:rPr kumimoji="1" lang="en-US" altLang="ko-KR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- void</a:t>
            </a:r>
            <a:endParaRPr kumimoji="1" lang="ko-KR" altLang="en-US"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642CFEA7-DEDD-7DB2-A062-8F4E80951D2A}"/>
              </a:ext>
            </a:extLst>
          </p:cNvPr>
          <p:cNvSpPr txBox="1">
            <a:spLocks/>
          </p:cNvSpPr>
          <p:nvPr/>
        </p:nvSpPr>
        <p:spPr>
          <a:xfrm>
            <a:off x="838200" y="3527056"/>
            <a:ext cx="630536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kumimoji="1" lang="ko-KR" altLang="en-US" sz="6000"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510AFB7-B6CD-BA09-F399-5AFF4A87B5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61502"/>
          </a:xfrm>
        </p:spPr>
        <p:txBody>
          <a:bodyPr>
            <a:normAutofit/>
          </a:bodyPr>
          <a:lstStyle/>
          <a:p>
            <a:r>
              <a:rPr lang="ko-KR" altLang="en-US"/>
              <a:t>함수를 짰는데 굳이 반환을 안해도 되는 함수들이 있음</a:t>
            </a:r>
            <a:endParaRPr lang="en-US" altLang="ko-KR"/>
          </a:p>
          <a:p>
            <a:r>
              <a:rPr lang="ko-KR" altLang="en-US"/>
              <a:t>그럴 때 쓰는 것이 </a:t>
            </a:r>
            <a:r>
              <a:rPr lang="en-US" altLang="ko-KR"/>
              <a:t>void </a:t>
            </a:r>
            <a:r>
              <a:rPr lang="ko-KR" altLang="en-US"/>
              <a:t>자료형</a:t>
            </a:r>
            <a:endParaRPr lang="en-US" altLang="ko-KR"/>
          </a:p>
          <a:p>
            <a:pPr lvl="1"/>
            <a:r>
              <a:rPr lang="ko-KR" altLang="en-US"/>
              <a:t>자료형이라 하긴 뭐한데 자료형 자리에 들어가니깐 그렇게 말하겠음</a:t>
            </a:r>
            <a:endParaRPr lang="en-US" altLang="ko-KR"/>
          </a:p>
          <a:p>
            <a:r>
              <a:rPr lang="en-US" altLang="ko-KR"/>
              <a:t>void</a:t>
            </a:r>
            <a:r>
              <a:rPr lang="ko-KR" altLang="en-US"/>
              <a:t>는 </a:t>
            </a:r>
            <a:r>
              <a:rPr lang="en-US" altLang="ko-KR"/>
              <a:t>‘</a:t>
            </a:r>
            <a:r>
              <a:rPr lang="ko-KR" altLang="en-US"/>
              <a:t>공허하다</a:t>
            </a:r>
            <a:r>
              <a:rPr lang="en-US" altLang="ko-KR"/>
              <a:t>‘ </a:t>
            </a:r>
            <a:r>
              <a:rPr lang="ko-KR" altLang="en-US"/>
              <a:t>라는 뜻을 가짐</a:t>
            </a:r>
            <a:endParaRPr lang="en-US" altLang="ko-KR"/>
          </a:p>
          <a:p>
            <a:r>
              <a:rPr lang="en-US" altLang="ko-KR"/>
              <a:t>void </a:t>
            </a:r>
            <a:r>
              <a:rPr lang="ko-KR" altLang="en-US"/>
              <a:t>자료형으로 선언된 함수는 반환을 하지 않음</a:t>
            </a:r>
            <a:endParaRPr lang="en-US" altLang="ko-KR"/>
          </a:p>
          <a:p>
            <a:endParaRPr lang="en-US" altLang="ko-KR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0CA7136-09D3-9C8A-F333-D38E01AA4392}"/>
              </a:ext>
            </a:extLst>
          </p:cNvPr>
          <p:cNvSpPr/>
          <p:nvPr/>
        </p:nvSpPr>
        <p:spPr>
          <a:xfrm rot="20927039">
            <a:off x="1403928" y="2299854"/>
            <a:ext cx="8571345" cy="132556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/>
              <a:t>void</a:t>
            </a:r>
            <a:r>
              <a:rPr lang="ko-KR" altLang="en-US" sz="3200" b="1"/>
              <a:t>로 선언하고 반환 하면 어케됨</a:t>
            </a:r>
            <a:r>
              <a:rPr lang="en-US" altLang="ko-KR" sz="3200" b="1"/>
              <a:t>?</a:t>
            </a:r>
            <a:r>
              <a:rPr lang="ko-KR" altLang="en-US" sz="3200" b="1"/>
              <a:t>ㅋㅋㅋ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840B019-7997-756E-A02D-099D97AA10F8}"/>
              </a:ext>
            </a:extLst>
          </p:cNvPr>
          <p:cNvSpPr/>
          <p:nvPr/>
        </p:nvSpPr>
        <p:spPr>
          <a:xfrm rot="1173887">
            <a:off x="1331372" y="2295611"/>
            <a:ext cx="8571345" cy="132556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/>
              <a:t>응 컴파일 안돼 ㅋㅋ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A52265D-A209-C6B3-E827-51E7FBA2CB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8888" y="5001779"/>
            <a:ext cx="1719603" cy="168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4405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B4F245-1416-B4D7-49D3-02D8E90D3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함수의 자료형 </a:t>
            </a:r>
            <a:r>
              <a:rPr kumimoji="1" lang="en-US" altLang="ko-KR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- void</a:t>
            </a:r>
            <a:endParaRPr kumimoji="1" lang="ko-KR" altLang="en-US"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642CFEA7-DEDD-7DB2-A062-8F4E80951D2A}"/>
              </a:ext>
            </a:extLst>
          </p:cNvPr>
          <p:cNvSpPr txBox="1">
            <a:spLocks/>
          </p:cNvSpPr>
          <p:nvPr/>
        </p:nvSpPr>
        <p:spPr>
          <a:xfrm>
            <a:off x="838200" y="3527056"/>
            <a:ext cx="630536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kumimoji="1" lang="ko-KR" altLang="en-US" sz="6000"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510AFB7-B6CD-BA09-F399-5AFF4A87B5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61502"/>
          </a:xfrm>
        </p:spPr>
        <p:txBody>
          <a:bodyPr>
            <a:normAutofit/>
          </a:bodyPr>
          <a:lstStyle/>
          <a:p>
            <a:r>
              <a:rPr lang="ko-KR" altLang="en-US"/>
              <a:t>아니</a:t>
            </a:r>
            <a:r>
              <a:rPr lang="en-US" altLang="ko-KR"/>
              <a:t>, </a:t>
            </a:r>
            <a:r>
              <a:rPr lang="ko-KR" altLang="en-US"/>
              <a:t>근데 함수를 </a:t>
            </a:r>
            <a:r>
              <a:rPr lang="en-US" altLang="ko-KR"/>
              <a:t>return</a:t>
            </a:r>
            <a:r>
              <a:rPr lang="ko-KR" altLang="en-US"/>
              <a:t>을 기준으로 끝내고 싶으면 어캄</a:t>
            </a:r>
            <a:r>
              <a:rPr lang="en-US" altLang="ko-KR"/>
              <a:t>?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F0464A5-FE40-9804-BC37-E5637609A4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9863" y="72809"/>
            <a:ext cx="1719603" cy="168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8453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B4F245-1416-B4D7-49D3-02D8E90D3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함수의 자료형 </a:t>
            </a:r>
            <a:r>
              <a:rPr kumimoji="1" lang="en-US" altLang="ko-KR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- void</a:t>
            </a:r>
            <a:endParaRPr kumimoji="1" lang="ko-KR" altLang="en-US"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642CFEA7-DEDD-7DB2-A062-8F4E80951D2A}"/>
              </a:ext>
            </a:extLst>
          </p:cNvPr>
          <p:cNvSpPr txBox="1">
            <a:spLocks/>
          </p:cNvSpPr>
          <p:nvPr/>
        </p:nvSpPr>
        <p:spPr>
          <a:xfrm>
            <a:off x="838200" y="3527056"/>
            <a:ext cx="630536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kumimoji="1" lang="ko-KR" altLang="en-US" sz="6000"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510AFB7-B6CD-BA09-F399-5AFF4A87B5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61502"/>
          </a:xfrm>
        </p:spPr>
        <p:txBody>
          <a:bodyPr>
            <a:normAutofit/>
          </a:bodyPr>
          <a:lstStyle/>
          <a:p>
            <a:r>
              <a:rPr lang="ko-KR" altLang="en-US"/>
              <a:t>아니</a:t>
            </a:r>
            <a:r>
              <a:rPr lang="en-US" altLang="ko-KR"/>
              <a:t>, </a:t>
            </a:r>
            <a:r>
              <a:rPr lang="ko-KR" altLang="en-US"/>
              <a:t>근데 함수를 </a:t>
            </a:r>
            <a:r>
              <a:rPr lang="en-US" altLang="ko-KR"/>
              <a:t>return</a:t>
            </a:r>
            <a:r>
              <a:rPr lang="ko-KR" altLang="en-US"/>
              <a:t>을 기준으로 끝내고 싶으면 어캄</a:t>
            </a:r>
            <a:r>
              <a:rPr lang="en-US" altLang="ko-KR"/>
              <a:t>?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F0464A5-FE40-9804-BC37-E5637609A4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9863" y="72809"/>
            <a:ext cx="1719603" cy="168534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BCF3A4F-1C17-FD1D-1711-92081ABF410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175" t="45086"/>
          <a:stretch/>
        </p:blipFill>
        <p:spPr>
          <a:xfrm>
            <a:off x="1403927" y="2946464"/>
            <a:ext cx="2942936" cy="116118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1F6256F-6FA6-E132-7AEA-7ADD92422CB9}"/>
              </a:ext>
            </a:extLst>
          </p:cNvPr>
          <p:cNvSpPr txBox="1"/>
          <p:nvPr/>
        </p:nvSpPr>
        <p:spPr>
          <a:xfrm>
            <a:off x="1226704" y="4295467"/>
            <a:ext cx="32973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/>
              <a:t>반환 값에 아무것도 주지 마셈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290090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B4F245-1416-B4D7-49D3-02D8E90D3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함수의 매개변수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642CFEA7-DEDD-7DB2-A062-8F4E80951D2A}"/>
              </a:ext>
            </a:extLst>
          </p:cNvPr>
          <p:cNvSpPr txBox="1">
            <a:spLocks/>
          </p:cNvSpPr>
          <p:nvPr/>
        </p:nvSpPr>
        <p:spPr>
          <a:xfrm>
            <a:off x="838200" y="3527056"/>
            <a:ext cx="630536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kumimoji="1" lang="ko-KR" altLang="en-US" sz="6000"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510AFB7-B6CD-BA09-F399-5AFF4A87B5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61502"/>
          </a:xfrm>
        </p:spPr>
        <p:txBody>
          <a:bodyPr>
            <a:normAutofit/>
          </a:bodyPr>
          <a:lstStyle/>
          <a:p>
            <a:r>
              <a:rPr lang="en-US" altLang="ko-KR"/>
              <a:t>C++</a:t>
            </a:r>
            <a:r>
              <a:rPr lang="ko-KR" altLang="en-US"/>
              <a:t>의 함수도 매개변수를 받아올 수 있음</a:t>
            </a:r>
            <a:endParaRPr lang="en-US" altLang="ko-KR"/>
          </a:p>
          <a:p>
            <a:r>
              <a:rPr lang="en-US" altLang="ko-KR"/>
              <a:t>Python</a:t>
            </a:r>
            <a:r>
              <a:rPr lang="ko-KR" altLang="en-US"/>
              <a:t>이랑 똑같이 소괄호 안에 매개변수들을 채워넣으면 됨</a:t>
            </a:r>
            <a:endParaRPr lang="en-US" altLang="ko-KR"/>
          </a:p>
          <a:p>
            <a:pPr lvl="1"/>
            <a:r>
              <a:rPr lang="ko-KR" altLang="en-US"/>
              <a:t>근데</a:t>
            </a:r>
            <a:r>
              <a:rPr lang="en-US" altLang="ko-KR"/>
              <a:t>? </a:t>
            </a:r>
            <a:r>
              <a:rPr lang="ko-KR" altLang="en-US"/>
              <a:t>매개변수도 변수임</a:t>
            </a:r>
            <a:r>
              <a:rPr lang="en-US" altLang="ko-KR"/>
              <a:t>, </a:t>
            </a:r>
            <a:r>
              <a:rPr lang="ko-KR" altLang="en-US"/>
              <a:t>선언을 무조건 해야함</a:t>
            </a:r>
            <a:endParaRPr lang="en-US" altLang="ko-KR"/>
          </a:p>
          <a:p>
            <a:pPr lvl="2"/>
            <a:r>
              <a:rPr lang="ko-KR" altLang="en-US"/>
              <a:t>선언할 때는 자료형도 같이 써줘야 했음</a:t>
            </a:r>
            <a:endParaRPr lang="en-US" altLang="ko-KR"/>
          </a:p>
          <a:p>
            <a:r>
              <a:rPr lang="ko-KR" altLang="en-US"/>
              <a:t>그 결과 아래와 같은 모양이 나옴</a:t>
            </a:r>
            <a:endParaRPr lang="en-US" altLang="ko-KR"/>
          </a:p>
          <a:p>
            <a:pPr lvl="2"/>
            <a:endParaRPr lang="en-US" altLang="ko-K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F6256F-6FA6-E132-7AEA-7ADD92422CB9}"/>
              </a:ext>
            </a:extLst>
          </p:cNvPr>
          <p:cNvSpPr txBox="1"/>
          <p:nvPr/>
        </p:nvSpPr>
        <p:spPr>
          <a:xfrm>
            <a:off x="3187174" y="5618941"/>
            <a:ext cx="54881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/>
              <a:t>소괄호 안에서 변수를 선언해준다고 생각하면 편함</a:t>
            </a:r>
            <a:endParaRPr lang="en-US" altLang="ko-KR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5B0A1B3-EDC4-4878-D0C1-AD02CF17CF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043" t="40689" b="14388"/>
          <a:stretch/>
        </p:blipFill>
        <p:spPr>
          <a:xfrm>
            <a:off x="3990882" y="4447515"/>
            <a:ext cx="3880716" cy="1103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1072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642CFEA7-DEDD-7DB2-A062-8F4E80951D2A}"/>
              </a:ext>
            </a:extLst>
          </p:cNvPr>
          <p:cNvSpPr txBox="1">
            <a:spLocks/>
          </p:cNvSpPr>
          <p:nvPr/>
        </p:nvSpPr>
        <p:spPr>
          <a:xfrm>
            <a:off x="838200" y="3527056"/>
            <a:ext cx="630536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kumimoji="1" lang="ko-KR" altLang="en-US" sz="6000"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397725-4A0A-B4C7-893F-BB950A121869}"/>
              </a:ext>
            </a:extLst>
          </p:cNvPr>
          <p:cNvSpPr txBox="1"/>
          <p:nvPr/>
        </p:nvSpPr>
        <p:spPr>
          <a:xfrm>
            <a:off x="4111913" y="2705725"/>
            <a:ext cx="3968174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800" b="1">
                <a:solidFill>
                  <a:srgbClr val="FF0000"/>
                </a:solidFill>
              </a:rPr>
              <a:t>함수 끝</a:t>
            </a:r>
            <a:endParaRPr lang="en-US" altLang="ko-KR" sz="88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49884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B4F245-1416-B4D7-49D3-02D8E90D3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ko-KR" altLang="en-US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미안 구라야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642CFEA7-DEDD-7DB2-A062-8F4E80951D2A}"/>
              </a:ext>
            </a:extLst>
          </p:cNvPr>
          <p:cNvSpPr txBox="1">
            <a:spLocks/>
          </p:cNvSpPr>
          <p:nvPr/>
        </p:nvSpPr>
        <p:spPr>
          <a:xfrm>
            <a:off x="838200" y="3527056"/>
            <a:ext cx="630536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kumimoji="1" lang="ko-KR" altLang="en-US" sz="6000"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203844B-9856-B2D6-E331-D1593DB245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5338" y="1700685"/>
            <a:ext cx="5001323" cy="460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2497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B4F245-1416-B4D7-49D3-02D8E90D3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매개변수 전달 방법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642CFEA7-DEDD-7DB2-A062-8F4E80951D2A}"/>
              </a:ext>
            </a:extLst>
          </p:cNvPr>
          <p:cNvSpPr txBox="1">
            <a:spLocks/>
          </p:cNvSpPr>
          <p:nvPr/>
        </p:nvSpPr>
        <p:spPr>
          <a:xfrm>
            <a:off x="838200" y="3527056"/>
            <a:ext cx="630536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kumimoji="1" lang="ko-KR" altLang="en-US" sz="6000"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510AFB7-B6CD-BA09-F399-5AFF4A87B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지금부터</a:t>
            </a:r>
            <a:r>
              <a:rPr lang="en-US" altLang="ko-KR"/>
              <a:t>, C++</a:t>
            </a:r>
            <a:r>
              <a:rPr lang="ko-KR" altLang="en-US"/>
              <a:t> 함수는 어떤 방식으로 매개변수를 전달 받는 지에 대하여 배울 것임</a:t>
            </a:r>
            <a:endParaRPr lang="en-US" altLang="ko-KR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FF8745B-AB95-C0C2-A1AD-4BE66136A1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043" t="40689" b="14388"/>
          <a:stretch/>
        </p:blipFill>
        <p:spPr>
          <a:xfrm>
            <a:off x="1229210" y="3637858"/>
            <a:ext cx="3880716" cy="110395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F1303A2-D773-C98D-4AE9-29BC47E527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516" t="59652"/>
          <a:stretch/>
        </p:blipFill>
        <p:spPr>
          <a:xfrm>
            <a:off x="7143565" y="3906699"/>
            <a:ext cx="1839006" cy="57646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9" name="잉크 18">
                <a:extLst>
                  <a:ext uri="{FF2B5EF4-FFF2-40B4-BE49-F238E27FC236}">
                    <a16:creationId xmlns:a16="http://schemas.microsoft.com/office/drawing/2014/main" id="{6BB30CA3-62DB-0B03-495E-4828B644CF07}"/>
                  </a:ext>
                </a:extLst>
              </p14:cNvPr>
              <p14:cNvContentPartPr/>
              <p14:nvPr/>
            </p14:nvContentPartPr>
            <p14:xfrm>
              <a:off x="7988847" y="4045149"/>
              <a:ext cx="362880" cy="370080"/>
            </p14:xfrm>
          </p:contentPart>
        </mc:Choice>
        <mc:Fallback xmlns="">
          <p:pic>
            <p:nvPicPr>
              <p:cNvPr id="19" name="잉크 18">
                <a:extLst>
                  <a:ext uri="{FF2B5EF4-FFF2-40B4-BE49-F238E27FC236}">
                    <a16:creationId xmlns:a16="http://schemas.microsoft.com/office/drawing/2014/main" id="{6BB30CA3-62DB-0B03-495E-4828B644CF0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979847" y="4036509"/>
                <a:ext cx="380520" cy="38772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그룹 22">
            <a:extLst>
              <a:ext uri="{FF2B5EF4-FFF2-40B4-BE49-F238E27FC236}">
                <a16:creationId xmlns:a16="http://schemas.microsoft.com/office/drawing/2014/main" id="{27566C3C-B6B0-B2A9-1255-3DD53D11F42D}"/>
              </a:ext>
            </a:extLst>
          </p:cNvPr>
          <p:cNvGrpSpPr/>
          <p:nvPr/>
        </p:nvGrpSpPr>
        <p:grpSpPr>
          <a:xfrm>
            <a:off x="3561567" y="3176469"/>
            <a:ext cx="4603680" cy="850680"/>
            <a:chOff x="3561567" y="3176469"/>
            <a:chExt cx="4603680" cy="850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84FBD47B-1121-5D6E-84E2-3F1C6E35AF86}"/>
                    </a:ext>
                  </a:extLst>
                </p14:cNvPr>
                <p14:cNvContentPartPr/>
                <p14:nvPr/>
              </p14:nvContentPartPr>
              <p14:xfrm>
                <a:off x="3561567" y="3176469"/>
                <a:ext cx="4603680" cy="850680"/>
              </p14:xfrm>
            </p:contentPart>
          </mc:Choice>
          <mc:Fallback xmlns=""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84FBD47B-1121-5D6E-84E2-3F1C6E35AF8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552567" y="3167829"/>
                  <a:ext cx="4621320" cy="86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97DC0D48-4715-5223-23E7-E6126250A03A}"/>
                    </a:ext>
                  </a:extLst>
                </p14:cNvPr>
                <p14:cNvContentPartPr/>
                <p14:nvPr/>
              </p14:nvContentPartPr>
              <p14:xfrm>
                <a:off x="3582447" y="3463749"/>
                <a:ext cx="326880" cy="201600"/>
              </p14:xfrm>
            </p:contentPart>
          </mc:Choice>
          <mc:Fallback xmlns=""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97DC0D48-4715-5223-23E7-E6126250A03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573807" y="3454749"/>
                  <a:ext cx="344520" cy="219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2547D80E-B182-AD44-3A8F-2361D40F5C8B}"/>
              </a:ext>
            </a:extLst>
          </p:cNvPr>
          <p:cNvGrpSpPr/>
          <p:nvPr/>
        </p:nvGrpSpPr>
        <p:grpSpPr>
          <a:xfrm>
            <a:off x="4599447" y="3350349"/>
            <a:ext cx="4305240" cy="1028880"/>
            <a:chOff x="4599447" y="3350349"/>
            <a:chExt cx="4305240" cy="1028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05306C3F-E692-D2CB-6D95-31415067C76A}"/>
                    </a:ext>
                  </a:extLst>
                </p14:cNvPr>
                <p14:cNvContentPartPr/>
                <p14:nvPr/>
              </p14:nvContentPartPr>
              <p14:xfrm>
                <a:off x="8422287" y="3969909"/>
                <a:ext cx="482400" cy="409320"/>
              </p14:xfrm>
            </p:contentPart>
          </mc:Choice>
          <mc:Fallback xmlns=""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05306C3F-E692-D2CB-6D95-31415067C76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413287" y="3960909"/>
                  <a:ext cx="500040" cy="42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CF8CE602-92FA-9AA7-6FA5-7AE9FF3B1087}"/>
                    </a:ext>
                  </a:extLst>
                </p14:cNvPr>
                <p14:cNvContentPartPr/>
                <p14:nvPr/>
              </p14:nvContentPartPr>
              <p14:xfrm>
                <a:off x="4691607" y="3350349"/>
                <a:ext cx="4018680" cy="612360"/>
              </p14:xfrm>
            </p:contentPart>
          </mc:Choice>
          <mc:Fallback xmlns=""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CF8CE602-92FA-9AA7-6FA5-7AE9FF3B108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682607" y="3341349"/>
                  <a:ext cx="4036320" cy="63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830006D4-F7F3-F8AB-D17E-A46BCE9677FE}"/>
                    </a:ext>
                  </a:extLst>
                </p14:cNvPr>
                <p14:cNvContentPartPr/>
                <p14:nvPr/>
              </p14:nvContentPartPr>
              <p14:xfrm>
                <a:off x="4599447" y="3546549"/>
                <a:ext cx="353160" cy="165240"/>
              </p14:xfrm>
            </p:contentPart>
          </mc:Choice>
          <mc:Fallback xmlns=""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830006D4-F7F3-F8AB-D17E-A46BCE9677F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590807" y="3537909"/>
                  <a:ext cx="370800" cy="182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3703986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B4F245-1416-B4D7-49D3-02D8E90D3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Pass by value (</a:t>
            </a:r>
            <a:r>
              <a:rPr kumimoji="1" lang="ko-KR" altLang="en-US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값에 의한 전달</a:t>
            </a:r>
            <a:r>
              <a:rPr kumimoji="1" lang="en-US" altLang="ko-KR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)</a:t>
            </a:r>
            <a:endParaRPr kumimoji="1" lang="ko-KR" altLang="en-US"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642CFEA7-DEDD-7DB2-A062-8F4E80951D2A}"/>
              </a:ext>
            </a:extLst>
          </p:cNvPr>
          <p:cNvSpPr txBox="1">
            <a:spLocks/>
          </p:cNvSpPr>
          <p:nvPr/>
        </p:nvSpPr>
        <p:spPr>
          <a:xfrm>
            <a:off x="838200" y="2423098"/>
            <a:ext cx="630536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kumimoji="1" lang="ko-KR" altLang="en-US" sz="6000"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510AFB7-B6CD-BA09-F399-5AFF4A87B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실행결과는</a:t>
            </a:r>
            <a:r>
              <a:rPr lang="en-US" altLang="ko-KR"/>
              <a:t>?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9EF486C-1E40-1530-CFDC-F52AD98C0D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472" t="23719"/>
          <a:stretch/>
        </p:blipFill>
        <p:spPr>
          <a:xfrm>
            <a:off x="1170274" y="2595710"/>
            <a:ext cx="3726007" cy="3196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3950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B4F245-1416-B4D7-49D3-02D8E90D3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Pass by value (</a:t>
            </a:r>
            <a:r>
              <a:rPr kumimoji="1" lang="ko-KR" altLang="en-US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값에 의한 전달</a:t>
            </a:r>
            <a:r>
              <a:rPr kumimoji="1" lang="en-US" altLang="ko-KR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)</a:t>
            </a:r>
            <a:endParaRPr kumimoji="1" lang="ko-KR" altLang="en-US"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642CFEA7-DEDD-7DB2-A062-8F4E80951D2A}"/>
              </a:ext>
            </a:extLst>
          </p:cNvPr>
          <p:cNvSpPr txBox="1">
            <a:spLocks/>
          </p:cNvSpPr>
          <p:nvPr/>
        </p:nvSpPr>
        <p:spPr>
          <a:xfrm>
            <a:off x="838200" y="2423098"/>
            <a:ext cx="630536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kumimoji="1" lang="ko-KR" altLang="en-US" sz="6000"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510AFB7-B6CD-BA09-F399-5AFF4A87B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실행결과는</a:t>
            </a:r>
            <a:r>
              <a:rPr lang="en-US" altLang="ko-KR"/>
              <a:t>?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9EF486C-1E40-1530-CFDC-F52AD98C0D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472" t="23719"/>
          <a:stretch/>
        </p:blipFill>
        <p:spPr>
          <a:xfrm>
            <a:off x="1170274" y="2595710"/>
            <a:ext cx="3726007" cy="3196936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FA844927-4AC3-A060-60EC-4033E13C45DC}"/>
              </a:ext>
            </a:extLst>
          </p:cNvPr>
          <p:cNvSpPr/>
          <p:nvPr/>
        </p:nvSpPr>
        <p:spPr>
          <a:xfrm>
            <a:off x="7249301" y="2595710"/>
            <a:ext cx="3772425" cy="30388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1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437AEDD-01B8-E1FD-5B16-1E17777167BD}"/>
              </a:ext>
            </a:extLst>
          </p:cNvPr>
          <p:cNvSpPr/>
          <p:nvPr/>
        </p:nvSpPr>
        <p:spPr>
          <a:xfrm>
            <a:off x="7249300" y="2595711"/>
            <a:ext cx="3772425" cy="381069"/>
          </a:xfrm>
          <a:prstGeom prst="rect">
            <a:avLst/>
          </a:prstGeom>
          <a:gradFill>
            <a:gsLst>
              <a:gs pos="0">
                <a:schemeClr val="accent3">
                  <a:lumMod val="110000"/>
                  <a:satMod val="105000"/>
                  <a:tint val="67000"/>
                  <a:alpha val="99000"/>
                </a:schemeClr>
              </a:gs>
              <a:gs pos="50000">
                <a:schemeClr val="accent3">
                  <a:lumMod val="105000"/>
                  <a:satMod val="103000"/>
                  <a:tint val="73000"/>
                </a:schemeClr>
              </a:gs>
              <a:gs pos="100000">
                <a:schemeClr val="accent3">
                  <a:lumMod val="105000"/>
                  <a:satMod val="109000"/>
                  <a:tint val="81000"/>
                </a:schemeClr>
              </a:gs>
            </a:gsLst>
          </a:gradFill>
          <a:ln w="6350" cap="flat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/>
              <a:t>콘솔</a:t>
            </a: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EB218B9E-5B6F-C729-8D01-CC468378D381}"/>
              </a:ext>
            </a:extLst>
          </p:cNvPr>
          <p:cNvSpPr/>
          <p:nvPr/>
        </p:nvSpPr>
        <p:spPr>
          <a:xfrm>
            <a:off x="5615709" y="4001294"/>
            <a:ext cx="960581" cy="542997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18305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B4F245-1416-B4D7-49D3-02D8E90D3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Pass by value (</a:t>
            </a:r>
            <a:r>
              <a:rPr kumimoji="1" lang="ko-KR" altLang="en-US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값에 의한 전달</a:t>
            </a:r>
            <a:r>
              <a:rPr kumimoji="1" lang="en-US" altLang="ko-KR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)</a:t>
            </a:r>
            <a:endParaRPr kumimoji="1" lang="ko-KR" altLang="en-US"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642CFEA7-DEDD-7DB2-A062-8F4E80951D2A}"/>
              </a:ext>
            </a:extLst>
          </p:cNvPr>
          <p:cNvSpPr txBox="1">
            <a:spLocks/>
          </p:cNvSpPr>
          <p:nvPr/>
        </p:nvSpPr>
        <p:spPr>
          <a:xfrm>
            <a:off x="838200" y="2423098"/>
            <a:ext cx="630536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kumimoji="1" lang="ko-KR" altLang="en-US" sz="6000"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510AFB7-B6CD-BA09-F399-5AFF4A87B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기본적으로 </a:t>
            </a:r>
            <a:r>
              <a:rPr lang="en-US" altLang="ko-KR"/>
              <a:t>C++ </a:t>
            </a:r>
            <a:r>
              <a:rPr lang="ko-KR" altLang="en-US"/>
              <a:t>함수는 변수 자체를 넘겨주는 것이 아님</a:t>
            </a:r>
            <a:endParaRPr lang="en-US" altLang="ko-KR"/>
          </a:p>
          <a:p>
            <a:r>
              <a:rPr lang="ko-KR" altLang="en-US"/>
              <a:t>그럼 뭐를 넘겨</a:t>
            </a:r>
            <a:r>
              <a:rPr lang="en-US" altLang="ko-KR"/>
              <a:t>? </a:t>
            </a:r>
            <a:r>
              <a:rPr lang="ko-KR" altLang="en-US"/>
              <a:t>바로 </a:t>
            </a:r>
            <a:r>
              <a:rPr lang="ko-KR" altLang="en-US">
                <a:solidFill>
                  <a:srgbClr val="FF0000"/>
                </a:solidFill>
              </a:rPr>
              <a:t>값</a:t>
            </a:r>
            <a:endParaRPr lang="en-US" altLang="ko-KR">
              <a:solidFill>
                <a:srgbClr val="FF0000"/>
              </a:solidFill>
            </a:endParaRPr>
          </a:p>
          <a:p>
            <a:r>
              <a:rPr lang="ko-KR" altLang="en-US"/>
              <a:t>매개변수를 넘기는 순간 프로그램 내부에선 다음과 같은 일이 벌어짐</a:t>
            </a:r>
            <a:endParaRPr lang="en-US" altLang="ko-KR"/>
          </a:p>
          <a:p>
            <a:endParaRPr lang="en-US" altLang="ko-K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72D927-A48C-9DC3-87AE-C591210F93F3}"/>
              </a:ext>
            </a:extLst>
          </p:cNvPr>
          <p:cNvSpPr txBox="1"/>
          <p:nvPr/>
        </p:nvSpPr>
        <p:spPr>
          <a:xfrm>
            <a:off x="5613400" y="4831624"/>
            <a:ext cx="242223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b="1"/>
              <a:t>int a = 1;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AE44E6D-9DD7-1DCC-7EC0-9668C70196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472" t="23719"/>
          <a:stretch/>
        </p:blipFill>
        <p:spPr>
          <a:xfrm>
            <a:off x="1170275" y="3748661"/>
            <a:ext cx="3349408" cy="2873812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9F6FA68C-924C-D3B3-EC84-327EDFBCF244}"/>
              </a:ext>
            </a:extLst>
          </p:cNvPr>
          <p:cNvGrpSpPr/>
          <p:nvPr/>
        </p:nvGrpSpPr>
        <p:grpSpPr>
          <a:xfrm>
            <a:off x="3377931" y="3739869"/>
            <a:ext cx="2724840" cy="1153080"/>
            <a:chOff x="3377931" y="3739869"/>
            <a:chExt cx="2724840" cy="1153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3" name="잉크 2">
                  <a:extLst>
                    <a:ext uri="{FF2B5EF4-FFF2-40B4-BE49-F238E27FC236}">
                      <a16:creationId xmlns:a16="http://schemas.microsoft.com/office/drawing/2014/main" id="{BABF0C53-90B7-150A-437C-6CF23C8DB0CE}"/>
                    </a:ext>
                  </a:extLst>
                </p14:cNvPr>
                <p14:cNvContentPartPr/>
                <p14:nvPr/>
              </p14:nvContentPartPr>
              <p14:xfrm>
                <a:off x="3377931" y="3739869"/>
                <a:ext cx="882000" cy="324360"/>
              </p14:xfrm>
            </p:contentPart>
          </mc:Choice>
          <mc:Fallback xmlns="">
            <p:pic>
              <p:nvPicPr>
                <p:cNvPr id="3" name="잉크 2">
                  <a:extLst>
                    <a:ext uri="{FF2B5EF4-FFF2-40B4-BE49-F238E27FC236}">
                      <a16:creationId xmlns:a16="http://schemas.microsoft.com/office/drawing/2014/main" id="{BABF0C53-90B7-150A-437C-6CF23C8DB0C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369291" y="3730869"/>
                  <a:ext cx="89964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" name="잉크 4">
                  <a:extLst>
                    <a:ext uri="{FF2B5EF4-FFF2-40B4-BE49-F238E27FC236}">
                      <a16:creationId xmlns:a16="http://schemas.microsoft.com/office/drawing/2014/main" id="{DB4AD4FB-5A50-9F03-7895-153D6B4E95C5}"/>
                    </a:ext>
                  </a:extLst>
                </p14:cNvPr>
                <p14:cNvContentPartPr/>
                <p14:nvPr/>
              </p14:nvContentPartPr>
              <p14:xfrm>
                <a:off x="3973011" y="4073229"/>
                <a:ext cx="2064960" cy="799200"/>
              </p14:xfrm>
            </p:contentPart>
          </mc:Choice>
          <mc:Fallback xmlns="">
            <p:pic>
              <p:nvPicPr>
                <p:cNvPr id="5" name="잉크 4">
                  <a:extLst>
                    <a:ext uri="{FF2B5EF4-FFF2-40B4-BE49-F238E27FC236}">
                      <a16:creationId xmlns:a16="http://schemas.microsoft.com/office/drawing/2014/main" id="{DB4AD4FB-5A50-9F03-7895-153D6B4E95C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964371" y="4064229"/>
                  <a:ext cx="2082600" cy="81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2384EEC4-2C30-4F9D-E580-442C83014D19}"/>
                    </a:ext>
                  </a:extLst>
                </p14:cNvPr>
                <p14:cNvContentPartPr/>
                <p14:nvPr/>
              </p14:nvContentPartPr>
              <p14:xfrm>
                <a:off x="5938971" y="4764069"/>
                <a:ext cx="163800" cy="12888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2384EEC4-2C30-4F9D-E580-442C83014D19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929971" y="4755069"/>
                  <a:ext cx="181440" cy="146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C3B966ED-A2E0-B37C-CB1C-472452ACAC1F}"/>
                  </a:ext>
                </a:extLst>
              </p14:cNvPr>
              <p14:cNvContentPartPr/>
              <p14:nvPr/>
            </p14:nvContentPartPr>
            <p14:xfrm>
              <a:off x="5643051" y="5513589"/>
              <a:ext cx="1212480" cy="104040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C3B966ED-A2E0-B37C-CB1C-472452ACAC1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634411" y="5504949"/>
                <a:ext cx="1230120" cy="12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43EE13C5-E3D3-0851-929E-EC788F914771}"/>
                  </a:ext>
                </a:extLst>
              </p14:cNvPr>
              <p14:cNvContentPartPr/>
              <p14:nvPr/>
            </p14:nvContentPartPr>
            <p14:xfrm>
              <a:off x="2751891" y="5179509"/>
              <a:ext cx="472680" cy="427680"/>
            </p14:xfrm>
          </p:contentPart>
        </mc:Choice>
        <mc:Fallback xmlns=""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43EE13C5-E3D3-0851-929E-EC788F914771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742891" y="5170869"/>
                <a:ext cx="490320" cy="445320"/>
              </a:xfrm>
              <a:prstGeom prst="rect">
                <a:avLst/>
              </a:prstGeom>
            </p:spPr>
          </p:pic>
        </mc:Fallback>
      </mc:AlternateContent>
      <p:grpSp>
        <p:nvGrpSpPr>
          <p:cNvPr id="20" name="그룹 19">
            <a:extLst>
              <a:ext uri="{FF2B5EF4-FFF2-40B4-BE49-F238E27FC236}">
                <a16:creationId xmlns:a16="http://schemas.microsoft.com/office/drawing/2014/main" id="{4094FEBF-E286-E6AF-79BB-6E2207360CB6}"/>
              </a:ext>
            </a:extLst>
          </p:cNvPr>
          <p:cNvGrpSpPr/>
          <p:nvPr/>
        </p:nvGrpSpPr>
        <p:grpSpPr>
          <a:xfrm>
            <a:off x="3214131" y="5356269"/>
            <a:ext cx="4728600" cy="611280"/>
            <a:chOff x="3214131" y="5356269"/>
            <a:chExt cx="4728600" cy="611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0234B5DE-C8AE-2E4A-B406-F98568C5B825}"/>
                    </a:ext>
                  </a:extLst>
                </p14:cNvPr>
                <p14:cNvContentPartPr/>
                <p14:nvPr/>
              </p14:nvContentPartPr>
              <p14:xfrm>
                <a:off x="3214131" y="5356269"/>
                <a:ext cx="4438080" cy="611280"/>
              </p14:xfrm>
            </p:contentPart>
          </mc:Choice>
          <mc:Fallback xmlns=""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0234B5DE-C8AE-2E4A-B406-F98568C5B825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205491" y="5347629"/>
                  <a:ext cx="4455720" cy="62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8EBEA2B0-7FC1-55FF-D959-1A619D29808F}"/>
                    </a:ext>
                  </a:extLst>
                </p14:cNvPr>
                <p14:cNvContentPartPr/>
                <p14:nvPr/>
              </p14:nvContentPartPr>
              <p14:xfrm>
                <a:off x="7647531" y="5587749"/>
                <a:ext cx="80640" cy="9432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8EBEA2B0-7FC1-55FF-D959-1A619D29808F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638891" y="5579109"/>
                  <a:ext cx="9828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89C3FC6D-F203-BD65-5201-5C51CAB8BFD7}"/>
                    </a:ext>
                  </a:extLst>
                </p14:cNvPr>
                <p14:cNvContentPartPr/>
                <p14:nvPr/>
              </p14:nvContentPartPr>
              <p14:xfrm>
                <a:off x="7305891" y="5457789"/>
                <a:ext cx="636840" cy="9360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89C3FC6D-F203-BD65-5201-5C51CAB8BFD7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296891" y="5448789"/>
                  <a:ext cx="654480" cy="111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259859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0E8F7F-BB15-1C8F-6DDD-AE09B6D95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Review – main</a:t>
            </a:r>
            <a:r>
              <a:rPr kumimoji="1" lang="ko-KR" altLang="en-US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 함수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57A2637-DB7D-C054-9CC1-319F1FCF3C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sz="2400"/>
              <a:t>C/C++ </a:t>
            </a:r>
            <a:r>
              <a:rPr lang="ko-KR" altLang="en-US" sz="2400"/>
              <a:t>프로그램은 </a:t>
            </a:r>
            <a:r>
              <a:rPr lang="en-US" altLang="ko-KR" sz="2400"/>
              <a:t>main </a:t>
            </a:r>
            <a:r>
              <a:rPr lang="ko-KR" altLang="en-US" sz="2400"/>
              <a:t>함수의 첫 줄을 읽으며 시작되고</a:t>
            </a:r>
            <a:r>
              <a:rPr lang="en-US" altLang="ko-KR" sz="2400"/>
              <a:t>, main </a:t>
            </a:r>
            <a:r>
              <a:rPr lang="ko-KR" altLang="en-US" sz="2400"/>
              <a:t>함수가 반환을 하면 프로그램은 종료됨</a:t>
            </a:r>
            <a:endParaRPr lang="en-US" altLang="ko-KR" sz="2400"/>
          </a:p>
          <a:p>
            <a:endParaRPr lang="en-US" altLang="ko-KR" sz="2400"/>
          </a:p>
          <a:p>
            <a:endParaRPr lang="en-US" altLang="ko-KR" sz="2400"/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ED0E9388-EA07-34D0-6937-241FE921EF0D}"/>
              </a:ext>
            </a:extLst>
          </p:cNvPr>
          <p:cNvSpPr/>
          <p:nvPr/>
        </p:nvSpPr>
        <p:spPr>
          <a:xfrm>
            <a:off x="5405582" y="4001293"/>
            <a:ext cx="960581" cy="542997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CCC33B7-E1A9-02C8-A1CF-F0AC416887C7}"/>
              </a:ext>
            </a:extLst>
          </p:cNvPr>
          <p:cNvSpPr/>
          <p:nvPr/>
        </p:nvSpPr>
        <p:spPr>
          <a:xfrm>
            <a:off x="7289798" y="2870130"/>
            <a:ext cx="3772425" cy="30388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ko-KR" altLang="en-US"/>
              <a:t>프로그램이 종료되었습니다</a:t>
            </a:r>
            <a:r>
              <a:rPr lang="en-US" altLang="ko-KR"/>
              <a:t>. </a:t>
            </a:r>
            <a:r>
              <a:rPr lang="ko-KR" altLang="en-US" err="1"/>
              <a:t>ㅋㅋ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E4DBEF7-FB79-0FBE-9B2F-DA884B06550C}"/>
              </a:ext>
            </a:extLst>
          </p:cNvPr>
          <p:cNvSpPr/>
          <p:nvPr/>
        </p:nvSpPr>
        <p:spPr>
          <a:xfrm>
            <a:off x="7289797" y="2870131"/>
            <a:ext cx="3772425" cy="381069"/>
          </a:xfrm>
          <a:prstGeom prst="rect">
            <a:avLst/>
          </a:prstGeom>
          <a:gradFill>
            <a:gsLst>
              <a:gs pos="0">
                <a:schemeClr val="accent3">
                  <a:lumMod val="110000"/>
                  <a:satMod val="105000"/>
                  <a:tint val="67000"/>
                  <a:alpha val="99000"/>
                </a:schemeClr>
              </a:gs>
              <a:gs pos="50000">
                <a:schemeClr val="accent3">
                  <a:lumMod val="105000"/>
                  <a:satMod val="103000"/>
                  <a:tint val="73000"/>
                </a:schemeClr>
              </a:gs>
              <a:gs pos="100000">
                <a:schemeClr val="accent3">
                  <a:lumMod val="105000"/>
                  <a:satMod val="109000"/>
                  <a:tint val="81000"/>
                </a:schemeClr>
              </a:gs>
            </a:gsLst>
          </a:gradFill>
          <a:ln w="6350" cap="flat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/>
              <a:t>콘솔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72B995D-AD41-6110-1524-C54552EFDE24}"/>
              </a:ext>
            </a:extLst>
          </p:cNvPr>
          <p:cNvSpPr/>
          <p:nvPr/>
        </p:nvSpPr>
        <p:spPr>
          <a:xfrm>
            <a:off x="949352" y="2870129"/>
            <a:ext cx="3772425" cy="30388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>
                <a:solidFill>
                  <a:schemeClr val="bg1">
                    <a:lumMod val="75000"/>
                  </a:schemeClr>
                </a:solidFill>
              </a:rPr>
              <a:t>#include </a:t>
            </a:r>
            <a:r>
              <a:rPr lang="en-US" altLang="ko-KR">
                <a:solidFill>
                  <a:schemeClr val="accent2">
                    <a:lumMod val="60000"/>
                    <a:lumOff val="40000"/>
                  </a:schemeClr>
                </a:solidFill>
              </a:rPr>
              <a:t>&lt;iostream&gt;</a:t>
            </a:r>
          </a:p>
          <a:p>
            <a:r>
              <a:rPr lang="en-US" altLang="ko-KR">
                <a:solidFill>
                  <a:schemeClr val="accent1">
                    <a:lumMod val="60000"/>
                    <a:lumOff val="40000"/>
                  </a:schemeClr>
                </a:solidFill>
              </a:rPr>
              <a:t>using namespace </a:t>
            </a:r>
            <a:r>
              <a:rPr lang="en-US" altLang="ko-KR">
                <a:solidFill>
                  <a:schemeClr val="bg1"/>
                </a:solidFill>
              </a:rPr>
              <a:t>std;</a:t>
            </a:r>
          </a:p>
          <a:p>
            <a:endParaRPr lang="en-US" altLang="ko-KR">
              <a:solidFill>
                <a:schemeClr val="bg1"/>
              </a:solidFill>
            </a:endParaRPr>
          </a:p>
          <a:p>
            <a:r>
              <a:rPr lang="en-US" altLang="ko-KR">
                <a:solidFill>
                  <a:schemeClr val="accent1">
                    <a:lumMod val="60000"/>
                    <a:lumOff val="40000"/>
                  </a:schemeClr>
                </a:solidFill>
              </a:rPr>
              <a:t>int</a:t>
            </a:r>
            <a:r>
              <a:rPr lang="en-US" altLang="ko-KR">
                <a:solidFill>
                  <a:schemeClr val="bg1"/>
                </a:solidFill>
              </a:rPr>
              <a:t> </a:t>
            </a:r>
            <a:r>
              <a:rPr lang="en-US" altLang="ko-KR">
                <a:solidFill>
                  <a:schemeClr val="accent4">
                    <a:lumMod val="60000"/>
                    <a:lumOff val="40000"/>
                  </a:schemeClr>
                </a:solidFill>
              </a:rPr>
              <a:t>main</a:t>
            </a:r>
            <a:r>
              <a:rPr lang="en-US" altLang="ko-KR">
                <a:solidFill>
                  <a:schemeClr val="bg1"/>
                </a:solidFill>
              </a:rPr>
              <a:t>() {</a:t>
            </a:r>
          </a:p>
          <a:p>
            <a:r>
              <a:rPr lang="en-US" altLang="ko-KR">
                <a:solidFill>
                  <a:schemeClr val="bg1"/>
                </a:solidFill>
              </a:rPr>
              <a:t>    </a:t>
            </a:r>
            <a:r>
              <a:rPr lang="en-US" altLang="ko-KR">
                <a:solidFill>
                  <a:schemeClr val="accent1">
                    <a:lumMod val="60000"/>
                    <a:lumOff val="40000"/>
                  </a:schemeClr>
                </a:solidFill>
              </a:rPr>
              <a:t>int</a:t>
            </a:r>
            <a:r>
              <a:rPr lang="en-US" altLang="ko-KR">
                <a:solidFill>
                  <a:schemeClr val="bg1"/>
                </a:solidFill>
              </a:rPr>
              <a:t> </a:t>
            </a:r>
            <a:r>
              <a:rPr lang="en-US" altLang="ko-KR">
                <a:solidFill>
                  <a:schemeClr val="accent1">
                    <a:lumMod val="40000"/>
                    <a:lumOff val="60000"/>
                  </a:schemeClr>
                </a:solidFill>
              </a:rPr>
              <a:t>a</a:t>
            </a:r>
            <a:r>
              <a:rPr lang="en-US" altLang="ko-KR">
                <a:solidFill>
                  <a:schemeClr val="bg1"/>
                </a:solidFill>
              </a:rPr>
              <a:t>;</a:t>
            </a:r>
          </a:p>
          <a:p>
            <a:r>
              <a:rPr lang="en-US" altLang="ko-KR">
                <a:solidFill>
                  <a:schemeClr val="bg1"/>
                </a:solidFill>
              </a:rPr>
              <a:t>    </a:t>
            </a:r>
            <a:r>
              <a:rPr lang="en-US" altLang="ko-KR">
                <a:solidFill>
                  <a:schemeClr val="accent1">
                    <a:lumMod val="40000"/>
                    <a:lumOff val="60000"/>
                  </a:schemeClr>
                </a:solidFill>
              </a:rPr>
              <a:t>a</a:t>
            </a:r>
            <a:r>
              <a:rPr lang="en-US" altLang="ko-KR">
                <a:solidFill>
                  <a:schemeClr val="bg1"/>
                </a:solidFill>
              </a:rPr>
              <a:t> = </a:t>
            </a:r>
            <a:r>
              <a:rPr lang="en-US" altLang="ko-KR">
                <a:solidFill>
                  <a:schemeClr val="accent6">
                    <a:lumMod val="60000"/>
                    <a:lumOff val="40000"/>
                  </a:schemeClr>
                </a:solidFill>
              </a:rPr>
              <a:t>3</a:t>
            </a:r>
            <a:r>
              <a:rPr lang="en-US" altLang="ko-KR">
                <a:solidFill>
                  <a:schemeClr val="bg1"/>
                </a:solidFill>
              </a:rPr>
              <a:t>;</a:t>
            </a:r>
          </a:p>
          <a:p>
            <a:r>
              <a:rPr lang="en-US" altLang="ko-KR">
                <a:solidFill>
                  <a:schemeClr val="bg1"/>
                </a:solidFill>
              </a:rPr>
              <a:t>    </a:t>
            </a:r>
          </a:p>
          <a:p>
            <a:r>
              <a:rPr lang="en-US" altLang="ko-KR">
                <a:solidFill>
                  <a:schemeClr val="bg1"/>
                </a:solidFill>
              </a:rPr>
              <a:t>    </a:t>
            </a:r>
            <a:r>
              <a:rPr lang="en-US" altLang="ko-KR">
                <a:solidFill>
                  <a:srgbClr val="FF99FF"/>
                </a:solidFill>
              </a:rPr>
              <a:t>return</a:t>
            </a:r>
            <a:r>
              <a:rPr lang="en-US" altLang="ko-KR">
                <a:solidFill>
                  <a:schemeClr val="bg1"/>
                </a:solidFill>
              </a:rPr>
              <a:t> 0;</a:t>
            </a:r>
          </a:p>
          <a:p>
            <a:r>
              <a:rPr lang="en-US" altLang="ko-KR">
                <a:solidFill>
                  <a:schemeClr val="bg1"/>
                </a:solidFill>
              </a:rPr>
              <a:t>    </a:t>
            </a:r>
            <a:r>
              <a:rPr lang="en-US" altLang="ko-KR" err="1">
                <a:solidFill>
                  <a:schemeClr val="bg1"/>
                </a:solidFill>
              </a:rPr>
              <a:t>cout</a:t>
            </a:r>
            <a:r>
              <a:rPr lang="en-US" altLang="ko-KR">
                <a:solidFill>
                  <a:schemeClr val="bg1"/>
                </a:solidFill>
              </a:rPr>
              <a:t> &lt;&lt; </a:t>
            </a:r>
            <a:r>
              <a:rPr lang="en-US" altLang="ko-KR">
                <a:solidFill>
                  <a:schemeClr val="accent1">
                    <a:lumMod val="40000"/>
                    <a:lumOff val="60000"/>
                  </a:schemeClr>
                </a:solidFill>
              </a:rPr>
              <a:t>a</a:t>
            </a:r>
            <a:r>
              <a:rPr lang="en-US" altLang="ko-KR">
                <a:solidFill>
                  <a:schemeClr val="bg1"/>
                </a:solidFill>
              </a:rPr>
              <a:t> &lt;&lt; </a:t>
            </a:r>
            <a:r>
              <a:rPr lang="en-US" altLang="ko-KR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endl</a:t>
            </a:r>
            <a:r>
              <a:rPr lang="en-US" altLang="ko-KR">
                <a:solidFill>
                  <a:schemeClr val="bg1"/>
                </a:solidFill>
              </a:rPr>
              <a:t>;</a:t>
            </a:r>
          </a:p>
          <a:p>
            <a:r>
              <a:rPr lang="en-US" altLang="ko-KR">
                <a:solidFill>
                  <a:schemeClr val="bg1"/>
                </a:solidFill>
              </a:rPr>
              <a:t>}</a:t>
            </a:r>
            <a:endParaRPr lang="ko-KR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63590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B4F245-1416-B4D7-49D3-02D8E90D3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Pass by value (</a:t>
            </a:r>
            <a:r>
              <a:rPr kumimoji="1" lang="ko-KR" altLang="en-US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값에 의한 전달</a:t>
            </a:r>
            <a:r>
              <a:rPr kumimoji="1" lang="en-US" altLang="ko-KR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)</a:t>
            </a:r>
            <a:endParaRPr kumimoji="1" lang="ko-KR" altLang="en-US"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642CFEA7-DEDD-7DB2-A062-8F4E80951D2A}"/>
              </a:ext>
            </a:extLst>
          </p:cNvPr>
          <p:cNvSpPr txBox="1">
            <a:spLocks/>
          </p:cNvSpPr>
          <p:nvPr/>
        </p:nvSpPr>
        <p:spPr>
          <a:xfrm>
            <a:off x="838200" y="2423098"/>
            <a:ext cx="630536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kumimoji="1" lang="ko-KR" altLang="en-US" sz="6000"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510AFB7-B6CD-BA09-F399-5AFF4A87B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기본적으로 </a:t>
            </a:r>
            <a:r>
              <a:rPr lang="en-US" altLang="ko-KR"/>
              <a:t>C++ </a:t>
            </a:r>
            <a:r>
              <a:rPr lang="ko-KR" altLang="en-US"/>
              <a:t>함수는 변수 자체를 넘겨주는 것이 아님</a:t>
            </a:r>
            <a:endParaRPr lang="en-US" altLang="ko-KR"/>
          </a:p>
          <a:p>
            <a:r>
              <a:rPr lang="ko-KR" altLang="en-US"/>
              <a:t>그럼 뭐를 넘겨</a:t>
            </a:r>
            <a:r>
              <a:rPr lang="en-US" altLang="ko-KR"/>
              <a:t>? </a:t>
            </a:r>
            <a:r>
              <a:rPr lang="ko-KR" altLang="en-US"/>
              <a:t>바로 </a:t>
            </a:r>
            <a:r>
              <a:rPr lang="ko-KR" altLang="en-US">
                <a:solidFill>
                  <a:srgbClr val="FF0000"/>
                </a:solidFill>
              </a:rPr>
              <a:t>값</a:t>
            </a:r>
            <a:endParaRPr lang="en-US" altLang="ko-KR">
              <a:solidFill>
                <a:srgbClr val="FF0000"/>
              </a:solidFill>
            </a:endParaRPr>
          </a:p>
          <a:p>
            <a:r>
              <a:rPr lang="ko-KR" altLang="en-US"/>
              <a:t>매개변수를 넘기는 순간 프로그램 내부에선 아래와 같은 일이 벌어짐</a:t>
            </a:r>
            <a:endParaRPr lang="en-US" altLang="ko-KR"/>
          </a:p>
          <a:p>
            <a:endParaRPr lang="en-US" altLang="ko-K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72D927-A48C-9DC3-87AE-C591210F93F3}"/>
              </a:ext>
            </a:extLst>
          </p:cNvPr>
          <p:cNvSpPr txBox="1"/>
          <p:nvPr/>
        </p:nvSpPr>
        <p:spPr>
          <a:xfrm>
            <a:off x="5613400" y="4831624"/>
            <a:ext cx="242223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b="1"/>
              <a:t>int a = 1;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AE44E6D-9DD7-1DCC-7EC0-9668C70196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472" t="23719"/>
          <a:stretch/>
        </p:blipFill>
        <p:spPr>
          <a:xfrm>
            <a:off x="1170275" y="3748661"/>
            <a:ext cx="3349408" cy="2873812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9F6FA68C-924C-D3B3-EC84-327EDFBCF244}"/>
              </a:ext>
            </a:extLst>
          </p:cNvPr>
          <p:cNvGrpSpPr/>
          <p:nvPr/>
        </p:nvGrpSpPr>
        <p:grpSpPr>
          <a:xfrm>
            <a:off x="3377931" y="3739869"/>
            <a:ext cx="2724840" cy="1153080"/>
            <a:chOff x="3377931" y="3739869"/>
            <a:chExt cx="2724840" cy="1153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3" name="잉크 2">
                  <a:extLst>
                    <a:ext uri="{FF2B5EF4-FFF2-40B4-BE49-F238E27FC236}">
                      <a16:creationId xmlns:a16="http://schemas.microsoft.com/office/drawing/2014/main" id="{BABF0C53-90B7-150A-437C-6CF23C8DB0CE}"/>
                    </a:ext>
                  </a:extLst>
                </p14:cNvPr>
                <p14:cNvContentPartPr/>
                <p14:nvPr/>
              </p14:nvContentPartPr>
              <p14:xfrm>
                <a:off x="3377931" y="3739869"/>
                <a:ext cx="882000" cy="324360"/>
              </p14:xfrm>
            </p:contentPart>
          </mc:Choice>
          <mc:Fallback xmlns="">
            <p:pic>
              <p:nvPicPr>
                <p:cNvPr id="3" name="잉크 2">
                  <a:extLst>
                    <a:ext uri="{FF2B5EF4-FFF2-40B4-BE49-F238E27FC236}">
                      <a16:creationId xmlns:a16="http://schemas.microsoft.com/office/drawing/2014/main" id="{BABF0C53-90B7-150A-437C-6CF23C8DB0C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369291" y="3730869"/>
                  <a:ext cx="89964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" name="잉크 4">
                  <a:extLst>
                    <a:ext uri="{FF2B5EF4-FFF2-40B4-BE49-F238E27FC236}">
                      <a16:creationId xmlns:a16="http://schemas.microsoft.com/office/drawing/2014/main" id="{DB4AD4FB-5A50-9F03-7895-153D6B4E95C5}"/>
                    </a:ext>
                  </a:extLst>
                </p14:cNvPr>
                <p14:cNvContentPartPr/>
                <p14:nvPr/>
              </p14:nvContentPartPr>
              <p14:xfrm>
                <a:off x="3973011" y="4073229"/>
                <a:ext cx="2064960" cy="799200"/>
              </p14:xfrm>
            </p:contentPart>
          </mc:Choice>
          <mc:Fallback xmlns="">
            <p:pic>
              <p:nvPicPr>
                <p:cNvPr id="5" name="잉크 4">
                  <a:extLst>
                    <a:ext uri="{FF2B5EF4-FFF2-40B4-BE49-F238E27FC236}">
                      <a16:creationId xmlns:a16="http://schemas.microsoft.com/office/drawing/2014/main" id="{DB4AD4FB-5A50-9F03-7895-153D6B4E95C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964371" y="4064229"/>
                  <a:ext cx="2082600" cy="81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2384EEC4-2C30-4F9D-E580-442C83014D19}"/>
                    </a:ext>
                  </a:extLst>
                </p14:cNvPr>
                <p14:cNvContentPartPr/>
                <p14:nvPr/>
              </p14:nvContentPartPr>
              <p14:xfrm>
                <a:off x="5938971" y="4764069"/>
                <a:ext cx="163800" cy="12888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2384EEC4-2C30-4F9D-E580-442C83014D19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929971" y="4755069"/>
                  <a:ext cx="181440" cy="146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C3B966ED-A2E0-B37C-CB1C-472452ACAC1F}"/>
                  </a:ext>
                </a:extLst>
              </p14:cNvPr>
              <p14:cNvContentPartPr/>
              <p14:nvPr/>
            </p14:nvContentPartPr>
            <p14:xfrm>
              <a:off x="5643051" y="5513589"/>
              <a:ext cx="1212480" cy="104040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C3B966ED-A2E0-B37C-CB1C-472452ACAC1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634411" y="5504949"/>
                <a:ext cx="1230120" cy="12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43EE13C5-E3D3-0851-929E-EC788F914771}"/>
                  </a:ext>
                </a:extLst>
              </p14:cNvPr>
              <p14:cNvContentPartPr/>
              <p14:nvPr/>
            </p14:nvContentPartPr>
            <p14:xfrm>
              <a:off x="2751891" y="5179509"/>
              <a:ext cx="472680" cy="427680"/>
            </p14:xfrm>
          </p:contentPart>
        </mc:Choice>
        <mc:Fallback xmlns=""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43EE13C5-E3D3-0851-929E-EC788F914771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742891" y="5170869"/>
                <a:ext cx="490320" cy="445320"/>
              </a:xfrm>
              <a:prstGeom prst="rect">
                <a:avLst/>
              </a:prstGeom>
            </p:spPr>
          </p:pic>
        </mc:Fallback>
      </mc:AlternateContent>
      <p:grpSp>
        <p:nvGrpSpPr>
          <p:cNvPr id="20" name="그룹 19">
            <a:extLst>
              <a:ext uri="{FF2B5EF4-FFF2-40B4-BE49-F238E27FC236}">
                <a16:creationId xmlns:a16="http://schemas.microsoft.com/office/drawing/2014/main" id="{4094FEBF-E286-E6AF-79BB-6E2207360CB6}"/>
              </a:ext>
            </a:extLst>
          </p:cNvPr>
          <p:cNvGrpSpPr/>
          <p:nvPr/>
        </p:nvGrpSpPr>
        <p:grpSpPr>
          <a:xfrm>
            <a:off x="3214131" y="5356269"/>
            <a:ext cx="4728600" cy="611280"/>
            <a:chOff x="3214131" y="5356269"/>
            <a:chExt cx="4728600" cy="611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0234B5DE-C8AE-2E4A-B406-F98568C5B825}"/>
                    </a:ext>
                  </a:extLst>
                </p14:cNvPr>
                <p14:cNvContentPartPr/>
                <p14:nvPr/>
              </p14:nvContentPartPr>
              <p14:xfrm>
                <a:off x="3214131" y="5356269"/>
                <a:ext cx="4438080" cy="611280"/>
              </p14:xfrm>
            </p:contentPart>
          </mc:Choice>
          <mc:Fallback xmlns=""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0234B5DE-C8AE-2E4A-B406-F98568C5B825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205491" y="5347629"/>
                  <a:ext cx="4455720" cy="62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8EBEA2B0-7FC1-55FF-D959-1A619D29808F}"/>
                    </a:ext>
                  </a:extLst>
                </p14:cNvPr>
                <p14:cNvContentPartPr/>
                <p14:nvPr/>
              </p14:nvContentPartPr>
              <p14:xfrm>
                <a:off x="7647531" y="5587749"/>
                <a:ext cx="80640" cy="9432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8EBEA2B0-7FC1-55FF-D959-1A619D29808F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638891" y="5579109"/>
                  <a:ext cx="9828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89C3FC6D-F203-BD65-5201-5C51CAB8BFD7}"/>
                    </a:ext>
                  </a:extLst>
                </p14:cNvPr>
                <p14:cNvContentPartPr/>
                <p14:nvPr/>
              </p14:nvContentPartPr>
              <p14:xfrm>
                <a:off x="7305891" y="5457789"/>
                <a:ext cx="636840" cy="9360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89C3FC6D-F203-BD65-5201-5C51CAB8BFD7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296891" y="5448789"/>
                  <a:ext cx="654480" cy="1112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E0526770-F896-50E2-644A-C576EA2FA6EA}"/>
              </a:ext>
            </a:extLst>
          </p:cNvPr>
          <p:cNvSpPr txBox="1"/>
          <p:nvPr/>
        </p:nvSpPr>
        <p:spPr>
          <a:xfrm>
            <a:off x="8187062" y="5617629"/>
            <a:ext cx="3876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  <a:highlight>
                  <a:srgbClr val="FFFF00"/>
                </a:highlight>
              </a:rPr>
              <a:t>즉</a:t>
            </a:r>
            <a:r>
              <a:rPr lang="en-US" altLang="ko-KR">
                <a:solidFill>
                  <a:srgbClr val="FF0000"/>
                </a:solidFill>
                <a:highlight>
                  <a:srgbClr val="FFFF00"/>
                </a:highlight>
              </a:rPr>
              <a:t>, </a:t>
            </a:r>
            <a:r>
              <a:rPr lang="ko-KR" altLang="en-US">
                <a:solidFill>
                  <a:srgbClr val="FF0000"/>
                </a:solidFill>
                <a:highlight>
                  <a:srgbClr val="FFFF00"/>
                </a:highlight>
              </a:rPr>
              <a:t>변수를 새로 선언해서 초기화 함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510A9BB0-4DEC-51A5-F467-BB98EE8E2FBE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612142" y="3820819"/>
            <a:ext cx="2409583" cy="126710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CFC538C-08B7-9413-C17A-A032C3302819}"/>
              </a:ext>
            </a:extLst>
          </p:cNvPr>
          <p:cNvSpPr txBox="1"/>
          <p:nvPr/>
        </p:nvSpPr>
        <p:spPr>
          <a:xfrm>
            <a:off x="8361836" y="5093690"/>
            <a:ext cx="282955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>
                <a:solidFill>
                  <a:schemeClr val="bg1">
                    <a:lumMod val="85000"/>
                  </a:schemeClr>
                </a:solidFill>
              </a:rPr>
              <a:t>미안하다</a:t>
            </a:r>
            <a:r>
              <a:rPr lang="en-US" altLang="ko-KR" sz="110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ko-KR" altLang="en-US" sz="1100">
                <a:solidFill>
                  <a:schemeClr val="bg1">
                    <a:lumMod val="85000"/>
                  </a:schemeClr>
                </a:solidFill>
              </a:rPr>
              <a:t>이거 보여주려고</a:t>
            </a:r>
            <a:r>
              <a:rPr lang="en-US" altLang="ko-KR" sz="110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ko-KR" altLang="en-US" sz="1100">
                <a:solidFill>
                  <a:schemeClr val="bg1">
                    <a:lumMod val="85000"/>
                  </a:schemeClr>
                </a:solidFill>
              </a:rPr>
              <a:t>어그로 끌었다</a:t>
            </a:r>
            <a:r>
              <a:rPr lang="en-US" altLang="ko-KR" sz="1100">
                <a:solidFill>
                  <a:schemeClr val="bg1">
                    <a:lumMod val="85000"/>
                  </a:schemeClr>
                </a:solidFill>
              </a:rPr>
              <a:t>.</a:t>
            </a:r>
            <a:endParaRPr lang="ko-KR" altLang="en-US" sz="110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64414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B4F245-1416-B4D7-49D3-02D8E90D3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변수 내용 바꾸고 싶은데요</a:t>
            </a:r>
            <a:r>
              <a:rPr kumimoji="1" lang="en-US" altLang="ko-KR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?</a:t>
            </a:r>
            <a:endParaRPr kumimoji="1" lang="ko-KR" altLang="en-US"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642CFEA7-DEDD-7DB2-A062-8F4E80951D2A}"/>
              </a:ext>
            </a:extLst>
          </p:cNvPr>
          <p:cNvSpPr txBox="1">
            <a:spLocks/>
          </p:cNvSpPr>
          <p:nvPr/>
        </p:nvSpPr>
        <p:spPr>
          <a:xfrm>
            <a:off x="838200" y="2423098"/>
            <a:ext cx="630536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kumimoji="1" lang="ko-KR" altLang="en-US" sz="6000"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510AFB7-B6CD-BA09-F399-5AFF4A87B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그런 당신을 위해 준비했습니다</a:t>
            </a:r>
            <a:endParaRPr lang="en-US" altLang="ko-KR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D19624D-3A29-D2D1-0D32-1BEC650E5851}"/>
              </a:ext>
            </a:extLst>
          </p:cNvPr>
          <p:cNvSpPr txBox="1"/>
          <p:nvPr/>
        </p:nvSpPr>
        <p:spPr>
          <a:xfrm>
            <a:off x="1308873" y="3429000"/>
            <a:ext cx="9574253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800" b="1">
                <a:solidFill>
                  <a:srgbClr val="FF0000"/>
                </a:solidFill>
              </a:rPr>
              <a:t>Pass by reference</a:t>
            </a:r>
          </a:p>
        </p:txBody>
      </p:sp>
    </p:spTree>
    <p:extLst>
      <p:ext uri="{BB962C8B-B14F-4D97-AF65-F5344CB8AC3E}">
        <p14:creationId xmlns:p14="http://schemas.microsoft.com/office/powerpoint/2010/main" val="19564824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B4F245-1416-B4D7-49D3-02D8E90D3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Pass by reference (</a:t>
            </a:r>
            <a:r>
              <a:rPr kumimoji="1" lang="ko-KR" altLang="en-US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참조에 의한 전달</a:t>
            </a:r>
            <a:r>
              <a:rPr kumimoji="1" lang="en-US" altLang="ko-KR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)</a:t>
            </a:r>
            <a:endParaRPr kumimoji="1" lang="ko-KR" altLang="en-US"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642CFEA7-DEDD-7DB2-A062-8F4E80951D2A}"/>
              </a:ext>
            </a:extLst>
          </p:cNvPr>
          <p:cNvSpPr txBox="1">
            <a:spLocks/>
          </p:cNvSpPr>
          <p:nvPr/>
        </p:nvSpPr>
        <p:spPr>
          <a:xfrm>
            <a:off x="838200" y="2423098"/>
            <a:ext cx="630536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kumimoji="1" lang="ko-KR" altLang="en-US" sz="6000"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510AFB7-B6CD-BA09-F399-5AFF4A87B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참조에 의한 전달</a:t>
            </a:r>
            <a:r>
              <a:rPr lang="en-US" altLang="ko-KR"/>
              <a:t>.. </a:t>
            </a:r>
            <a:r>
              <a:rPr lang="ko-KR" altLang="en-US"/>
              <a:t>말이 와닿지가 않는다</a:t>
            </a:r>
            <a:endParaRPr lang="en-US" altLang="ko-KR"/>
          </a:p>
          <a:p>
            <a:r>
              <a:rPr lang="ko-KR" altLang="en-US"/>
              <a:t>우선</a:t>
            </a:r>
            <a:r>
              <a:rPr lang="en-US" altLang="ko-KR"/>
              <a:t>, </a:t>
            </a:r>
            <a:r>
              <a:rPr lang="ko-KR" altLang="en-US"/>
              <a:t>변수가 컴퓨터에 어떻게 저장되는 지를 보자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ko-KR" altLang="en-US"/>
              <a:t>변수들은 각자 자신이 저장된 주소 값을 지님</a:t>
            </a:r>
            <a:endParaRPr lang="en-US" altLang="ko-KR"/>
          </a:p>
          <a:p>
            <a:r>
              <a:rPr lang="ko-KR" altLang="en-US"/>
              <a:t>참조에 의한 전달로 넘겨진 매개변수는 주소 값을 참조하여 변수를 </a:t>
            </a:r>
            <a:r>
              <a:rPr lang="ko-KR" altLang="en-US">
                <a:solidFill>
                  <a:srgbClr val="FF0000"/>
                </a:solidFill>
              </a:rPr>
              <a:t>직접</a:t>
            </a:r>
            <a:r>
              <a:rPr lang="ko-KR" altLang="en-US"/>
              <a:t> 사용함</a:t>
            </a:r>
            <a:endParaRPr lang="en-US" altLang="ko-KR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9615AB30-64FA-81D1-DA94-43496BEBF9B4}"/>
              </a:ext>
            </a:extLst>
          </p:cNvPr>
          <p:cNvGrpSpPr/>
          <p:nvPr/>
        </p:nvGrpSpPr>
        <p:grpSpPr>
          <a:xfrm>
            <a:off x="1187379" y="3098212"/>
            <a:ext cx="5207530" cy="650449"/>
            <a:chOff x="1640264" y="3748661"/>
            <a:chExt cx="5207530" cy="650449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EFC276BF-3699-B5E2-925A-0BF080385FDB}"/>
                </a:ext>
              </a:extLst>
            </p:cNvPr>
            <p:cNvSpPr/>
            <p:nvPr/>
          </p:nvSpPr>
          <p:spPr>
            <a:xfrm>
              <a:off x="1640264" y="3748661"/>
              <a:ext cx="650449" cy="650449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1</a:t>
              </a:r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66C5A739-F48E-758E-7147-4339B0802050}"/>
                </a:ext>
              </a:extLst>
            </p:cNvPr>
            <p:cNvSpPr/>
            <p:nvPr/>
          </p:nvSpPr>
          <p:spPr>
            <a:xfrm>
              <a:off x="2290713" y="3748661"/>
              <a:ext cx="650449" cy="650449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2</a:t>
              </a:r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91BE166E-D7CE-EF6C-366C-CBA44798C76C}"/>
                </a:ext>
              </a:extLst>
            </p:cNvPr>
            <p:cNvSpPr/>
            <p:nvPr/>
          </p:nvSpPr>
          <p:spPr>
            <a:xfrm>
              <a:off x="2937234" y="3748661"/>
              <a:ext cx="650449" cy="650449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3</a:t>
              </a:r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25E5737C-A584-2E1E-871F-59C39EB56B49}"/>
                </a:ext>
              </a:extLst>
            </p:cNvPr>
            <p:cNvSpPr/>
            <p:nvPr/>
          </p:nvSpPr>
          <p:spPr>
            <a:xfrm>
              <a:off x="3593182" y="3748661"/>
              <a:ext cx="650449" cy="650449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4</a:t>
              </a:r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18387641-C303-83EA-B658-B7E6D8B62117}"/>
                </a:ext>
              </a:extLst>
            </p:cNvPr>
            <p:cNvSpPr/>
            <p:nvPr/>
          </p:nvSpPr>
          <p:spPr>
            <a:xfrm>
              <a:off x="4244427" y="3748661"/>
              <a:ext cx="650449" cy="650449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5</a:t>
              </a:r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55214428-809A-EC28-6DA0-6111A3853551}"/>
                </a:ext>
              </a:extLst>
            </p:cNvPr>
            <p:cNvSpPr/>
            <p:nvPr/>
          </p:nvSpPr>
          <p:spPr>
            <a:xfrm>
              <a:off x="4894876" y="3748661"/>
              <a:ext cx="650449" cy="650449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6</a:t>
              </a:r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463FA0FF-C1A2-FDB2-2B60-2E4EB39355AD}"/>
                </a:ext>
              </a:extLst>
            </p:cNvPr>
            <p:cNvSpPr/>
            <p:nvPr/>
          </p:nvSpPr>
          <p:spPr>
            <a:xfrm>
              <a:off x="5541397" y="3748661"/>
              <a:ext cx="650449" cy="650449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7</a:t>
              </a:r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18714466-ADC5-974F-71A1-52DB76BAF69D}"/>
                </a:ext>
              </a:extLst>
            </p:cNvPr>
            <p:cNvSpPr/>
            <p:nvPr/>
          </p:nvSpPr>
          <p:spPr>
            <a:xfrm>
              <a:off x="6197345" y="3748661"/>
              <a:ext cx="650449" cy="650449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8</a:t>
              </a:r>
              <a:endParaRPr lang="ko-KR" altLang="en-US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F96FBD5E-85D4-905C-B1E8-B19AB1CEC9F1}"/>
              </a:ext>
            </a:extLst>
          </p:cNvPr>
          <p:cNvSpPr txBox="1"/>
          <p:nvPr/>
        </p:nvSpPr>
        <p:spPr>
          <a:xfrm>
            <a:off x="950138" y="3740748"/>
            <a:ext cx="46348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>
                <a:solidFill>
                  <a:srgbClr val="FF0000"/>
                </a:solidFill>
              </a:rPr>
              <a:t>1000</a:t>
            </a:r>
            <a:endParaRPr lang="ko-KR" altLang="en-US" sz="1000">
              <a:solidFill>
                <a:srgbClr val="FF0000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35AD0AF-1923-64D1-FF15-E62322B9B4B9}"/>
              </a:ext>
            </a:extLst>
          </p:cNvPr>
          <p:cNvSpPr txBox="1"/>
          <p:nvPr/>
        </p:nvSpPr>
        <p:spPr>
          <a:xfrm>
            <a:off x="1611586" y="3748661"/>
            <a:ext cx="46348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>
                <a:solidFill>
                  <a:srgbClr val="FF0000"/>
                </a:solidFill>
              </a:rPr>
              <a:t>1004</a:t>
            </a:r>
            <a:endParaRPr lang="ko-KR" altLang="en-US" sz="1000">
              <a:solidFill>
                <a:srgbClr val="FF000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9DE3EA0-5361-9072-BD81-F0E28EF1F8EC}"/>
              </a:ext>
            </a:extLst>
          </p:cNvPr>
          <p:cNvSpPr txBox="1"/>
          <p:nvPr/>
        </p:nvSpPr>
        <p:spPr>
          <a:xfrm>
            <a:off x="2272637" y="3732835"/>
            <a:ext cx="46348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>
                <a:solidFill>
                  <a:srgbClr val="FF0000"/>
                </a:solidFill>
              </a:rPr>
              <a:t>1008</a:t>
            </a:r>
            <a:endParaRPr lang="ko-KR" altLang="en-US" sz="1000">
              <a:solidFill>
                <a:srgbClr val="FF000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9C71997-6B30-9698-8455-FB794C07A44D}"/>
              </a:ext>
            </a:extLst>
          </p:cNvPr>
          <p:cNvSpPr txBox="1"/>
          <p:nvPr/>
        </p:nvSpPr>
        <p:spPr>
          <a:xfrm>
            <a:off x="2915231" y="3759602"/>
            <a:ext cx="46348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>
                <a:solidFill>
                  <a:srgbClr val="FF0000"/>
                </a:solidFill>
              </a:rPr>
              <a:t>1012</a:t>
            </a:r>
            <a:endParaRPr lang="ko-KR" altLang="en-US" sz="1000">
              <a:solidFill>
                <a:srgbClr val="FF0000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780A832-9AF1-4082-1FC8-2D6BFC24FDA2}"/>
              </a:ext>
            </a:extLst>
          </p:cNvPr>
          <p:cNvSpPr txBox="1"/>
          <p:nvPr/>
        </p:nvSpPr>
        <p:spPr>
          <a:xfrm>
            <a:off x="3566855" y="3761880"/>
            <a:ext cx="46348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>
                <a:solidFill>
                  <a:srgbClr val="FF0000"/>
                </a:solidFill>
              </a:rPr>
              <a:t>1016</a:t>
            </a:r>
            <a:endParaRPr lang="ko-KR" altLang="en-US" sz="1000">
              <a:solidFill>
                <a:srgbClr val="FF000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3B7F9E1-E790-C452-392A-21CD2F31725F}"/>
              </a:ext>
            </a:extLst>
          </p:cNvPr>
          <p:cNvSpPr txBox="1"/>
          <p:nvPr/>
        </p:nvSpPr>
        <p:spPr>
          <a:xfrm>
            <a:off x="4209449" y="3760660"/>
            <a:ext cx="46348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>
                <a:solidFill>
                  <a:srgbClr val="FF0000"/>
                </a:solidFill>
              </a:rPr>
              <a:t>1020</a:t>
            </a:r>
            <a:endParaRPr lang="ko-KR" altLang="en-US" sz="1000">
              <a:solidFill>
                <a:srgbClr val="FF00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2F60078-82BC-578A-12F3-5FA30B8F37BF}"/>
              </a:ext>
            </a:extLst>
          </p:cNvPr>
          <p:cNvSpPr txBox="1"/>
          <p:nvPr/>
        </p:nvSpPr>
        <p:spPr>
          <a:xfrm>
            <a:off x="4865377" y="3761410"/>
            <a:ext cx="46348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>
                <a:solidFill>
                  <a:srgbClr val="FF0000"/>
                </a:solidFill>
              </a:rPr>
              <a:t>1024</a:t>
            </a:r>
            <a:endParaRPr lang="ko-KR" altLang="en-US" sz="1000">
              <a:solidFill>
                <a:srgbClr val="FF0000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3D15BDA-FBE8-ABBE-B44C-5C2A785F61AB}"/>
              </a:ext>
            </a:extLst>
          </p:cNvPr>
          <p:cNvSpPr txBox="1"/>
          <p:nvPr/>
        </p:nvSpPr>
        <p:spPr>
          <a:xfrm>
            <a:off x="5517398" y="3769323"/>
            <a:ext cx="46348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>
                <a:solidFill>
                  <a:srgbClr val="FF0000"/>
                </a:solidFill>
              </a:rPr>
              <a:t>1028</a:t>
            </a:r>
            <a:endParaRPr lang="ko-KR" altLang="en-US" sz="10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33582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B4F245-1416-B4D7-49D3-02D8E90D3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Pass by reference (</a:t>
            </a:r>
            <a:r>
              <a:rPr kumimoji="1" lang="ko-KR" altLang="en-US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참조에 의한 전달</a:t>
            </a:r>
            <a:r>
              <a:rPr kumimoji="1" lang="en-US" altLang="ko-KR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)</a:t>
            </a:r>
            <a:endParaRPr kumimoji="1" lang="ko-KR" altLang="en-US"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8AA2D0E5-D01B-7801-1922-526F0150F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6850" y="1825625"/>
            <a:ext cx="6076950" cy="4351338"/>
          </a:xfrm>
        </p:spPr>
        <p:txBody>
          <a:bodyPr/>
          <a:lstStyle/>
          <a:p>
            <a:r>
              <a:rPr lang="ko-KR" altLang="en-US"/>
              <a:t>왼쪽과 같이 똑같이 코드를 작성해보고 실행하세요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99D18E8-BA21-3C81-FA84-BF2EEDF9FB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81" t="9931"/>
          <a:stretch/>
        </p:blipFill>
        <p:spPr>
          <a:xfrm>
            <a:off x="1019175" y="1427811"/>
            <a:ext cx="4191000" cy="5359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5163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B4F245-1416-B4D7-49D3-02D8E90D3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Pass by reference (</a:t>
            </a:r>
            <a:r>
              <a:rPr kumimoji="1" lang="ko-KR" altLang="en-US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참조에 의한 전달</a:t>
            </a:r>
            <a:r>
              <a:rPr kumimoji="1" lang="en-US" altLang="ko-KR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)</a:t>
            </a:r>
            <a:endParaRPr kumimoji="1" lang="ko-KR" altLang="en-US"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8AA2D0E5-D01B-7801-1922-526F0150F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ko-KR" altLang="en-US"/>
              <a:t>실행 결과 두 변수의 값이 서로 바뀐 것을 알 수 있음</a:t>
            </a:r>
            <a:endParaRPr lang="en-US" altLang="ko-KR"/>
          </a:p>
          <a:p>
            <a:pPr lvl="1"/>
            <a:r>
              <a:rPr lang="ko-KR" altLang="en-US"/>
              <a:t>이는</a:t>
            </a:r>
            <a:r>
              <a:rPr lang="en-US" altLang="ko-KR"/>
              <a:t>, </a:t>
            </a:r>
            <a:r>
              <a:rPr lang="ko-KR" altLang="en-US"/>
              <a:t>주소값으로 변수를 </a:t>
            </a:r>
            <a:r>
              <a:rPr lang="ko-KR" altLang="en-US">
                <a:solidFill>
                  <a:srgbClr val="FF0000"/>
                </a:solidFill>
              </a:rPr>
              <a:t>직접</a:t>
            </a:r>
            <a:r>
              <a:rPr lang="ko-KR" altLang="en-US"/>
              <a:t> 참조하였기 때문</a:t>
            </a:r>
            <a:endParaRPr lang="en-US" altLang="ko-KR"/>
          </a:p>
          <a:p>
            <a:r>
              <a:rPr lang="ko-KR" altLang="en-US"/>
              <a:t>사용 방법은 간단하게 자료형 뒤에 </a:t>
            </a:r>
            <a:r>
              <a:rPr lang="en-US" altLang="ko-KR"/>
              <a:t>‘&amp;(</a:t>
            </a:r>
            <a:r>
              <a:rPr lang="ko-KR" altLang="en-US"/>
              <a:t>레퍼런스 연산자</a:t>
            </a:r>
            <a:r>
              <a:rPr lang="en-US" altLang="ko-KR"/>
              <a:t>)’ </a:t>
            </a:r>
            <a:r>
              <a:rPr lang="ko-KR" altLang="en-US"/>
              <a:t>를 붙이면 됨</a:t>
            </a:r>
            <a:endParaRPr lang="en-US" altLang="ko-KR"/>
          </a:p>
          <a:p>
            <a:pPr lvl="1"/>
            <a:r>
              <a:rPr lang="en-US" altLang="ko-KR"/>
              <a:t>ex)</a:t>
            </a:r>
            <a:r>
              <a:rPr lang="ko-KR" altLang="en-US"/>
              <a:t> </a:t>
            </a:r>
            <a:r>
              <a:rPr lang="en-US" altLang="ko-KR"/>
              <a:t>int&amp;, float&amp;</a:t>
            </a:r>
          </a:p>
          <a:p>
            <a:r>
              <a:rPr lang="en-US" altLang="ko-KR"/>
              <a:t>C</a:t>
            </a:r>
            <a:r>
              <a:rPr lang="ko-KR" altLang="en-US"/>
              <a:t>에선 안되고</a:t>
            </a:r>
            <a:r>
              <a:rPr lang="en-US" altLang="ko-KR"/>
              <a:t>, C++</a:t>
            </a:r>
            <a:r>
              <a:rPr lang="ko-KR" altLang="en-US"/>
              <a:t>에서만 됨</a:t>
            </a:r>
            <a:r>
              <a:rPr lang="en-US" altLang="ko-KR"/>
              <a:t>(C</a:t>
            </a:r>
            <a:r>
              <a:rPr lang="ko-KR" altLang="en-US"/>
              <a:t>에서는 다른 방법을 써야함</a:t>
            </a:r>
            <a:r>
              <a:rPr lang="en-US" altLang="ko-KR"/>
              <a:t>)</a:t>
            </a:r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99D18E8-BA21-3C81-FA84-BF2EEDF9FB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552" t="22433" r="22867" b="57556"/>
          <a:stretch/>
        </p:blipFill>
        <p:spPr>
          <a:xfrm>
            <a:off x="1075560" y="4826756"/>
            <a:ext cx="2895600" cy="11906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8D4CEF43-0A46-915D-E0EE-F1F78D7D9771}"/>
                  </a:ext>
                </a:extLst>
              </p14:cNvPr>
              <p14:cNvContentPartPr/>
              <p14:nvPr/>
            </p14:nvContentPartPr>
            <p14:xfrm>
              <a:off x="2171460" y="4952550"/>
              <a:ext cx="249120" cy="792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8D4CEF43-0A46-915D-E0EE-F1F78D7D977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17460" y="4844910"/>
                <a:ext cx="356760" cy="22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5842FF18-1C19-353F-B9FA-7FEADA3E6F86}"/>
                  </a:ext>
                </a:extLst>
              </p14:cNvPr>
              <p14:cNvContentPartPr/>
              <p14:nvPr/>
            </p14:nvContentPartPr>
            <p14:xfrm>
              <a:off x="2181180" y="4952190"/>
              <a:ext cx="307440" cy="2628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5842FF18-1C19-353F-B9FA-7FEADA3E6F8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127180" y="4844190"/>
                <a:ext cx="415080" cy="241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그룹 13">
            <a:extLst>
              <a:ext uri="{FF2B5EF4-FFF2-40B4-BE49-F238E27FC236}">
                <a16:creationId xmlns:a16="http://schemas.microsoft.com/office/drawing/2014/main" id="{8FDD4AEB-BFB3-7D59-9777-4FD97FD07132}"/>
              </a:ext>
            </a:extLst>
          </p:cNvPr>
          <p:cNvGrpSpPr/>
          <p:nvPr/>
        </p:nvGrpSpPr>
        <p:grpSpPr>
          <a:xfrm>
            <a:off x="2093340" y="4723230"/>
            <a:ext cx="1355760" cy="383400"/>
            <a:chOff x="2093340" y="4218405"/>
            <a:chExt cx="1355760" cy="383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7B5DACE3-1281-9D44-441D-E1A483853069}"/>
                    </a:ext>
                  </a:extLst>
                </p14:cNvPr>
                <p14:cNvContentPartPr/>
                <p14:nvPr/>
              </p14:nvContentPartPr>
              <p14:xfrm>
                <a:off x="2093340" y="4218405"/>
                <a:ext cx="537480" cy="36576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7B5DACE3-1281-9D44-441D-E1A483853069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084700" y="4209765"/>
                  <a:ext cx="55512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49FF69EE-A2AB-2FF3-CD7B-34A551A7E533}"/>
                    </a:ext>
                  </a:extLst>
                </p14:cNvPr>
                <p14:cNvContentPartPr/>
                <p14:nvPr/>
              </p14:nvContentPartPr>
              <p14:xfrm>
                <a:off x="2895060" y="4255125"/>
                <a:ext cx="554040" cy="34668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49FF69EE-A2AB-2FF3-CD7B-34A551A7E533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886060" y="4246125"/>
                  <a:ext cx="571680" cy="364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5561336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B4F245-1416-B4D7-49D3-02D8E90D3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Pass by reference (</a:t>
            </a:r>
            <a:r>
              <a:rPr kumimoji="1" lang="ko-KR" altLang="en-US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참조에 의한 전달</a:t>
            </a:r>
            <a:r>
              <a:rPr kumimoji="1" lang="en-US" altLang="ko-KR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)</a:t>
            </a:r>
            <a:endParaRPr kumimoji="1" lang="ko-KR" altLang="en-US"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8AA2D0E5-D01B-7801-1922-526F0150F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ko-KR" altLang="en-US"/>
              <a:t>실행 결과 두 변수의 값이 서로 바뀐 것을 알 수 있음</a:t>
            </a:r>
            <a:endParaRPr lang="en-US" altLang="ko-KR"/>
          </a:p>
          <a:p>
            <a:pPr lvl="1"/>
            <a:r>
              <a:rPr lang="ko-KR" altLang="en-US"/>
              <a:t>이는</a:t>
            </a:r>
            <a:r>
              <a:rPr lang="en-US" altLang="ko-KR"/>
              <a:t>, </a:t>
            </a:r>
            <a:r>
              <a:rPr lang="ko-KR" altLang="en-US"/>
              <a:t>주소값으로 변수를 </a:t>
            </a:r>
            <a:r>
              <a:rPr lang="ko-KR" altLang="en-US">
                <a:solidFill>
                  <a:srgbClr val="FF0000"/>
                </a:solidFill>
              </a:rPr>
              <a:t>직접</a:t>
            </a:r>
            <a:r>
              <a:rPr lang="ko-KR" altLang="en-US"/>
              <a:t> 참조하였기 때문</a:t>
            </a:r>
            <a:endParaRPr lang="en-US" altLang="ko-KR"/>
          </a:p>
          <a:p>
            <a:r>
              <a:rPr lang="ko-KR" altLang="en-US"/>
              <a:t>사용 방법은 간단하게 자료형 뒤에 </a:t>
            </a:r>
            <a:r>
              <a:rPr lang="en-US" altLang="ko-KR"/>
              <a:t>‘&amp;(</a:t>
            </a:r>
            <a:r>
              <a:rPr lang="ko-KR" altLang="en-US"/>
              <a:t>레퍼런스 연산자</a:t>
            </a:r>
            <a:r>
              <a:rPr lang="en-US" altLang="ko-KR"/>
              <a:t>)’ </a:t>
            </a:r>
            <a:r>
              <a:rPr lang="ko-KR" altLang="en-US"/>
              <a:t>를 붙이면 됨</a:t>
            </a:r>
            <a:endParaRPr lang="en-US" altLang="ko-KR"/>
          </a:p>
          <a:p>
            <a:pPr lvl="1"/>
            <a:r>
              <a:rPr lang="en-US" altLang="ko-KR"/>
              <a:t>ex)</a:t>
            </a:r>
            <a:r>
              <a:rPr lang="ko-KR" altLang="en-US"/>
              <a:t> </a:t>
            </a:r>
            <a:r>
              <a:rPr lang="en-US" altLang="ko-KR"/>
              <a:t>int&amp;, float&amp;</a:t>
            </a:r>
          </a:p>
          <a:p>
            <a:r>
              <a:rPr lang="en-US" altLang="ko-KR"/>
              <a:t>C</a:t>
            </a:r>
            <a:r>
              <a:rPr lang="ko-KR" altLang="en-US"/>
              <a:t>에선 안되고</a:t>
            </a:r>
            <a:r>
              <a:rPr lang="en-US" altLang="ko-KR"/>
              <a:t>, C++</a:t>
            </a:r>
            <a:r>
              <a:rPr lang="ko-KR" altLang="en-US"/>
              <a:t>에서만 됨</a:t>
            </a:r>
            <a:r>
              <a:rPr lang="en-US" altLang="ko-KR"/>
              <a:t>(C</a:t>
            </a:r>
            <a:r>
              <a:rPr lang="ko-KR" altLang="en-US"/>
              <a:t>에서는 다른 방법을 써야함</a:t>
            </a:r>
            <a:r>
              <a:rPr lang="en-US" altLang="ko-KR"/>
              <a:t>)</a:t>
            </a:r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99D18E8-BA21-3C81-FA84-BF2EEDF9FB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552" t="22433" r="22867" b="57556"/>
          <a:stretch/>
        </p:blipFill>
        <p:spPr>
          <a:xfrm>
            <a:off x="1075560" y="4826756"/>
            <a:ext cx="2895600" cy="11906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8D4CEF43-0A46-915D-E0EE-F1F78D7D9771}"/>
                  </a:ext>
                </a:extLst>
              </p14:cNvPr>
              <p14:cNvContentPartPr/>
              <p14:nvPr/>
            </p14:nvContentPartPr>
            <p14:xfrm>
              <a:off x="2171460" y="4952550"/>
              <a:ext cx="249120" cy="792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8D4CEF43-0A46-915D-E0EE-F1F78D7D977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17460" y="4844910"/>
                <a:ext cx="356760" cy="22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5842FF18-1C19-353F-B9FA-7FEADA3E6F86}"/>
                  </a:ext>
                </a:extLst>
              </p14:cNvPr>
              <p14:cNvContentPartPr/>
              <p14:nvPr/>
            </p14:nvContentPartPr>
            <p14:xfrm>
              <a:off x="2181180" y="4952190"/>
              <a:ext cx="307440" cy="2628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5842FF18-1C19-353F-B9FA-7FEADA3E6F8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127180" y="4844190"/>
                <a:ext cx="415080" cy="241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그룹 13">
            <a:extLst>
              <a:ext uri="{FF2B5EF4-FFF2-40B4-BE49-F238E27FC236}">
                <a16:creationId xmlns:a16="http://schemas.microsoft.com/office/drawing/2014/main" id="{8FDD4AEB-BFB3-7D59-9777-4FD97FD07132}"/>
              </a:ext>
            </a:extLst>
          </p:cNvPr>
          <p:cNvGrpSpPr/>
          <p:nvPr/>
        </p:nvGrpSpPr>
        <p:grpSpPr>
          <a:xfrm>
            <a:off x="2093340" y="4723230"/>
            <a:ext cx="1355760" cy="383400"/>
            <a:chOff x="2093340" y="4218405"/>
            <a:chExt cx="1355760" cy="383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7B5DACE3-1281-9D44-441D-E1A483853069}"/>
                    </a:ext>
                  </a:extLst>
                </p14:cNvPr>
                <p14:cNvContentPartPr/>
                <p14:nvPr/>
              </p14:nvContentPartPr>
              <p14:xfrm>
                <a:off x="2093340" y="4218405"/>
                <a:ext cx="537480" cy="36576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7B5DACE3-1281-9D44-441D-E1A483853069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084700" y="4209765"/>
                  <a:ext cx="55512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49FF69EE-A2AB-2FF3-CD7B-34A551A7E533}"/>
                    </a:ext>
                  </a:extLst>
                </p14:cNvPr>
                <p14:cNvContentPartPr/>
                <p14:nvPr/>
              </p14:nvContentPartPr>
              <p14:xfrm>
                <a:off x="2895060" y="4255125"/>
                <a:ext cx="554040" cy="34668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49FF69EE-A2AB-2FF3-CD7B-34A551A7E533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886060" y="4246125"/>
                  <a:ext cx="571680" cy="364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2502275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642CFEA7-DEDD-7DB2-A062-8F4E80951D2A}"/>
              </a:ext>
            </a:extLst>
          </p:cNvPr>
          <p:cNvSpPr txBox="1">
            <a:spLocks/>
          </p:cNvSpPr>
          <p:nvPr/>
        </p:nvSpPr>
        <p:spPr>
          <a:xfrm>
            <a:off x="838200" y="3527056"/>
            <a:ext cx="630536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kumimoji="1" lang="ko-KR" altLang="en-US" sz="6000"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397725-4A0A-B4C7-893F-BB950A121869}"/>
              </a:ext>
            </a:extLst>
          </p:cNvPr>
          <p:cNvSpPr txBox="1"/>
          <p:nvPr/>
        </p:nvSpPr>
        <p:spPr>
          <a:xfrm>
            <a:off x="2781300" y="2126672"/>
            <a:ext cx="6629399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8800" b="1">
                <a:solidFill>
                  <a:srgbClr val="FF0000"/>
                </a:solidFill>
              </a:rPr>
              <a:t>함수 진짜 끝</a:t>
            </a:r>
            <a:endParaRPr lang="en-US" altLang="ko-KR" sz="8800" b="1">
              <a:solidFill>
                <a:srgbClr val="FF0000"/>
              </a:solidFill>
            </a:endParaRPr>
          </a:p>
          <a:p>
            <a:pPr algn="ctr"/>
            <a:r>
              <a:rPr lang="ko-KR" altLang="en-US" sz="8800" b="1">
                <a:solidFill>
                  <a:srgbClr val="FF0000"/>
                </a:solidFill>
              </a:rPr>
              <a:t>이제 조건문</a:t>
            </a:r>
            <a:endParaRPr lang="en-US" altLang="ko-KR" sz="88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37343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B4F245-1416-B4D7-49D3-02D8E90D3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조건문 </a:t>
            </a:r>
            <a:r>
              <a:rPr kumimoji="1" lang="en-US" altLang="ko-KR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– if / else if / else</a:t>
            </a:r>
            <a:endParaRPr kumimoji="1" lang="ko-KR" altLang="en-US"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642CFEA7-DEDD-7DB2-A062-8F4E80951D2A}"/>
              </a:ext>
            </a:extLst>
          </p:cNvPr>
          <p:cNvSpPr txBox="1">
            <a:spLocks/>
          </p:cNvSpPr>
          <p:nvPr/>
        </p:nvSpPr>
        <p:spPr>
          <a:xfrm>
            <a:off x="838200" y="2423098"/>
            <a:ext cx="630536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kumimoji="1" lang="ko-KR" altLang="en-US" sz="6000"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510AFB7-B6CD-BA09-F399-5AFF4A87B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Python</a:t>
            </a:r>
            <a:r>
              <a:rPr lang="ko-KR" altLang="en-US"/>
              <a:t>이랑 개념을 대비해서 하면 쉽다</a:t>
            </a:r>
            <a:endParaRPr lang="en-US" altLang="ko-KR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9B5D284-83A7-9E07-C722-18D29345BF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22" t="20133"/>
          <a:stretch/>
        </p:blipFill>
        <p:spPr>
          <a:xfrm>
            <a:off x="6562725" y="2957358"/>
            <a:ext cx="4591706" cy="277755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58C0296-AE86-F361-AACA-F19BB73DF9B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239" t="28438"/>
          <a:stretch/>
        </p:blipFill>
        <p:spPr>
          <a:xfrm>
            <a:off x="1114424" y="3226506"/>
            <a:ext cx="4772025" cy="2508404"/>
          </a:xfrm>
          <a:prstGeom prst="rect">
            <a:avLst/>
          </a:prstGeom>
        </p:spPr>
      </p:pic>
      <p:grpSp>
        <p:nvGrpSpPr>
          <p:cNvPr id="19" name="그룹 18">
            <a:extLst>
              <a:ext uri="{FF2B5EF4-FFF2-40B4-BE49-F238E27FC236}">
                <a16:creationId xmlns:a16="http://schemas.microsoft.com/office/drawing/2014/main" id="{A5FBBFF7-20AC-09C0-FE7C-3D66E3330C5F}"/>
              </a:ext>
            </a:extLst>
          </p:cNvPr>
          <p:cNvGrpSpPr/>
          <p:nvPr/>
        </p:nvGrpSpPr>
        <p:grpSpPr>
          <a:xfrm>
            <a:off x="1380435" y="5921925"/>
            <a:ext cx="1516320" cy="492120"/>
            <a:chOff x="1380435" y="5921925"/>
            <a:chExt cx="1516320" cy="492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E5F6AB4B-F3A3-E5E8-6FCE-90E214356F80}"/>
                    </a:ext>
                  </a:extLst>
                </p14:cNvPr>
                <p14:cNvContentPartPr/>
                <p14:nvPr/>
              </p14:nvContentPartPr>
              <p14:xfrm>
                <a:off x="1380435" y="5943165"/>
                <a:ext cx="22320" cy="408960"/>
              </p14:xfrm>
            </p:contentPart>
          </mc:Choice>
          <mc:Fallback xmlns=""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E5F6AB4B-F3A3-E5E8-6FCE-90E214356F8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371435" y="5934525"/>
                  <a:ext cx="39960" cy="42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1BDAD7A2-AC41-65CA-F854-D140C958FAD8}"/>
                    </a:ext>
                  </a:extLst>
                </p14:cNvPr>
                <p14:cNvContentPartPr/>
                <p14:nvPr/>
              </p14:nvContentPartPr>
              <p14:xfrm>
                <a:off x="1390155" y="5921925"/>
                <a:ext cx="182520" cy="23256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1BDAD7A2-AC41-65CA-F854-D140C958FAD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381515" y="5912925"/>
                  <a:ext cx="20016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2AA11A03-F8EB-F352-3883-CB8E4D9CDD3E}"/>
                    </a:ext>
                  </a:extLst>
                </p14:cNvPr>
                <p14:cNvContentPartPr/>
                <p14:nvPr/>
              </p14:nvContentPartPr>
              <p14:xfrm>
                <a:off x="1647555" y="6171765"/>
                <a:ext cx="134280" cy="10404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2AA11A03-F8EB-F352-3883-CB8E4D9CDD3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638915" y="6163125"/>
                  <a:ext cx="15192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E778F21A-783E-8C53-79D9-6CB482EFB43E}"/>
                    </a:ext>
                  </a:extLst>
                </p14:cNvPr>
                <p14:cNvContentPartPr/>
                <p14:nvPr/>
              </p14:nvContentPartPr>
              <p14:xfrm>
                <a:off x="1671315" y="6143325"/>
                <a:ext cx="176400" cy="27072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E778F21A-783E-8C53-79D9-6CB482EFB43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662675" y="6134685"/>
                  <a:ext cx="19404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DB5A932C-9853-7F6D-8EBD-4501732779C5}"/>
                    </a:ext>
                  </a:extLst>
                </p14:cNvPr>
                <p14:cNvContentPartPr/>
                <p14:nvPr/>
              </p14:nvContentPartPr>
              <p14:xfrm>
                <a:off x="1990275" y="6038565"/>
                <a:ext cx="163800" cy="297360"/>
              </p14:xfrm>
            </p:contentPart>
          </mc:Choice>
          <mc:Fallback xmlns=""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DB5A932C-9853-7F6D-8EBD-4501732779C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981275" y="6029925"/>
                  <a:ext cx="18144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2A083FFA-4771-9A17-7852-224F16570B98}"/>
                    </a:ext>
                  </a:extLst>
                </p14:cNvPr>
                <p14:cNvContentPartPr/>
                <p14:nvPr/>
              </p14:nvContentPartPr>
              <p14:xfrm>
                <a:off x="1885515" y="6181125"/>
                <a:ext cx="237240" cy="10080"/>
              </p14:xfrm>
            </p:contentPart>
          </mc:Choice>
          <mc:Fallback xmlns=""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2A083FFA-4771-9A17-7852-224F16570B9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876875" y="6172485"/>
                  <a:ext cx="25488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12130986-EA46-78BE-F9B5-D8869EFFDAFB}"/>
                    </a:ext>
                  </a:extLst>
                </p14:cNvPr>
                <p14:cNvContentPartPr/>
                <p14:nvPr/>
              </p14:nvContentPartPr>
              <p14:xfrm>
                <a:off x="2266395" y="5933805"/>
                <a:ext cx="180000" cy="409680"/>
              </p14:xfrm>
            </p:contentPart>
          </mc:Choice>
          <mc:Fallback xmlns=""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12130986-EA46-78BE-F9B5-D8869EFFDAF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257755" y="5925165"/>
                  <a:ext cx="197640" cy="42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776FEA4B-CD64-C7EB-323E-973017C6F91D}"/>
                    </a:ext>
                  </a:extLst>
                </p14:cNvPr>
                <p14:cNvContentPartPr/>
                <p14:nvPr/>
              </p14:nvContentPartPr>
              <p14:xfrm>
                <a:off x="2514795" y="6160245"/>
                <a:ext cx="154080" cy="194040"/>
              </p14:xfrm>
            </p:contentPart>
          </mc:Choice>
          <mc:Fallback xmlns=""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776FEA4B-CD64-C7EB-323E-973017C6F91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506155" y="6151605"/>
                  <a:ext cx="17172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9F155DD1-4F51-044F-FA43-1D6A0098097B}"/>
                    </a:ext>
                  </a:extLst>
                </p14:cNvPr>
                <p14:cNvContentPartPr/>
                <p14:nvPr/>
              </p14:nvContentPartPr>
              <p14:xfrm>
                <a:off x="2740875" y="6126405"/>
                <a:ext cx="155880" cy="20628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9F155DD1-4F51-044F-FA43-1D6A0098097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731875" y="6117765"/>
                  <a:ext cx="173520" cy="223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242673E1-2C19-93D7-31D7-1ACFA629840D}"/>
              </a:ext>
            </a:extLst>
          </p:cNvPr>
          <p:cNvGrpSpPr/>
          <p:nvPr/>
        </p:nvGrpSpPr>
        <p:grpSpPr>
          <a:xfrm>
            <a:off x="6836955" y="6009765"/>
            <a:ext cx="842760" cy="315720"/>
            <a:chOff x="6836955" y="6009765"/>
            <a:chExt cx="842760" cy="315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E60A2CD0-6606-8603-0B3C-616923AB383C}"/>
                    </a:ext>
                  </a:extLst>
                </p14:cNvPr>
                <p14:cNvContentPartPr/>
                <p14:nvPr/>
              </p14:nvContentPartPr>
              <p14:xfrm>
                <a:off x="6836955" y="6009765"/>
                <a:ext cx="297360" cy="315720"/>
              </p14:xfrm>
            </p:contentPart>
          </mc:Choice>
          <mc:Fallback xmlns=""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E60A2CD0-6606-8603-0B3C-616923AB383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828315" y="6001125"/>
                  <a:ext cx="315000" cy="33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5484D8E3-6565-7F39-F789-FB884B2B57EC}"/>
                    </a:ext>
                  </a:extLst>
                </p14:cNvPr>
                <p14:cNvContentPartPr/>
                <p14:nvPr/>
              </p14:nvContentPartPr>
              <p14:xfrm>
                <a:off x="7228995" y="6160245"/>
                <a:ext cx="188280" cy="31320"/>
              </p14:xfrm>
            </p:contentPart>
          </mc:Choice>
          <mc:Fallback xmlns=""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5484D8E3-6565-7F39-F789-FB884B2B57E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220355" y="6151605"/>
                  <a:ext cx="20592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2DBBEE6C-D33A-CA64-40F7-2047B5D82B54}"/>
                    </a:ext>
                  </a:extLst>
                </p14:cNvPr>
                <p14:cNvContentPartPr/>
                <p14:nvPr/>
              </p14:nvContentPartPr>
              <p14:xfrm>
                <a:off x="7324035" y="6067005"/>
                <a:ext cx="10080" cy="171000"/>
              </p14:xfrm>
            </p:contentPart>
          </mc:Choice>
          <mc:Fallback xmlns=""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2DBBEE6C-D33A-CA64-40F7-2047B5D82B5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315395" y="6058365"/>
                  <a:ext cx="2772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1DA8059A-7C74-934A-154E-30BAD88CFBF8}"/>
                    </a:ext>
                  </a:extLst>
                </p14:cNvPr>
                <p14:cNvContentPartPr/>
                <p14:nvPr/>
              </p14:nvContentPartPr>
              <p14:xfrm>
                <a:off x="7552995" y="6137205"/>
                <a:ext cx="126720" cy="15840"/>
              </p14:xfrm>
            </p:contentPart>
          </mc:Choice>
          <mc:Fallback xmlns=""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1DA8059A-7C74-934A-154E-30BAD88CFBF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544355" y="6128565"/>
                  <a:ext cx="14436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E81052C2-5B9E-73F1-1718-C9DDEC83B05D}"/>
                    </a:ext>
                  </a:extLst>
                </p14:cNvPr>
                <p14:cNvContentPartPr/>
                <p14:nvPr/>
              </p14:nvContentPartPr>
              <p14:xfrm>
                <a:off x="7610235" y="6067005"/>
                <a:ext cx="27360" cy="191880"/>
              </p14:xfrm>
            </p:contentPart>
          </mc:Choice>
          <mc:Fallback xmlns=""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E81052C2-5B9E-73F1-1718-C9DDEC83B05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601235" y="6058365"/>
                  <a:ext cx="45000" cy="2095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0516736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B4F245-1416-B4D7-49D3-02D8E90D3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조건문 </a:t>
            </a:r>
            <a:r>
              <a:rPr kumimoji="1" lang="en-US" altLang="ko-KR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– if / else if / else</a:t>
            </a:r>
            <a:endParaRPr kumimoji="1" lang="ko-KR" altLang="en-US"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642CFEA7-DEDD-7DB2-A062-8F4E80951D2A}"/>
              </a:ext>
            </a:extLst>
          </p:cNvPr>
          <p:cNvSpPr txBox="1">
            <a:spLocks/>
          </p:cNvSpPr>
          <p:nvPr/>
        </p:nvSpPr>
        <p:spPr>
          <a:xfrm>
            <a:off x="838200" y="2423098"/>
            <a:ext cx="630536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kumimoji="1" lang="ko-KR" altLang="en-US" sz="6000"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510AFB7-B6CD-BA09-F399-5AFF4A87B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조건문을 괄호로 무조건 묶어줘야 함</a:t>
            </a:r>
            <a:endParaRPr lang="en-US" altLang="ko-KR"/>
          </a:p>
          <a:p>
            <a:r>
              <a:rPr lang="en-US" altLang="ko-KR"/>
              <a:t>elif</a:t>
            </a:r>
            <a:r>
              <a:rPr lang="ko-KR" altLang="en-US"/>
              <a:t>가 아닌 </a:t>
            </a:r>
            <a:r>
              <a:rPr lang="en-US" altLang="ko-KR"/>
              <a:t>else if</a:t>
            </a:r>
            <a:r>
              <a:rPr lang="ko-KR" altLang="en-US"/>
              <a:t>로 작성하여야 함</a:t>
            </a:r>
            <a:endParaRPr lang="en-US" altLang="ko-KR"/>
          </a:p>
          <a:p>
            <a:r>
              <a:rPr lang="en-US" altLang="ko-KR"/>
              <a:t>1 &lt; a &lt; 3 </a:t>
            </a:r>
            <a:r>
              <a:rPr lang="ko-KR" altLang="en-US"/>
              <a:t>같은 조건식의 경우</a:t>
            </a:r>
            <a:r>
              <a:rPr lang="en-US" altLang="ko-KR"/>
              <a:t>,</a:t>
            </a:r>
          </a:p>
          <a:p>
            <a:pPr marL="0" indent="0">
              <a:buNone/>
            </a:pPr>
            <a:r>
              <a:rPr lang="en-US" altLang="ko-KR"/>
              <a:t>  1 &lt; a</a:t>
            </a:r>
            <a:r>
              <a:rPr lang="ko-KR" altLang="en-US"/>
              <a:t> </a:t>
            </a:r>
            <a:r>
              <a:rPr lang="en-US" altLang="ko-KR"/>
              <a:t>&amp;&amp;</a:t>
            </a:r>
            <a:r>
              <a:rPr lang="ko-KR" altLang="en-US"/>
              <a:t> </a:t>
            </a:r>
            <a:r>
              <a:rPr lang="en-US" altLang="ko-KR"/>
              <a:t>a</a:t>
            </a:r>
            <a:r>
              <a:rPr lang="ko-KR" altLang="en-US"/>
              <a:t> </a:t>
            </a:r>
            <a:r>
              <a:rPr lang="en-US" altLang="ko-KR"/>
              <a:t>&lt;</a:t>
            </a:r>
            <a:r>
              <a:rPr lang="ko-KR" altLang="en-US"/>
              <a:t> </a:t>
            </a:r>
            <a:r>
              <a:rPr lang="en-US" altLang="ko-KR"/>
              <a:t>3</a:t>
            </a:r>
            <a:r>
              <a:rPr lang="ko-KR" altLang="en-US"/>
              <a:t> 으로 나누어서 작성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끝</a:t>
            </a:r>
            <a:r>
              <a:rPr lang="en-US" altLang="ko-KR"/>
              <a:t>!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6CB3A260-4657-57B1-1693-A42D319CFF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22" t="20133"/>
          <a:stretch/>
        </p:blipFill>
        <p:spPr>
          <a:xfrm>
            <a:off x="7458075" y="3005138"/>
            <a:ext cx="4591706" cy="2777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1753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B4F245-1416-B4D7-49D3-02D8E90D3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조건문 </a:t>
            </a:r>
            <a:r>
              <a:rPr kumimoji="1" lang="en-US" altLang="ko-KR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– switch / case</a:t>
            </a:r>
            <a:endParaRPr kumimoji="1" lang="ko-KR" altLang="en-US"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642CFEA7-DEDD-7DB2-A062-8F4E80951D2A}"/>
              </a:ext>
            </a:extLst>
          </p:cNvPr>
          <p:cNvSpPr txBox="1">
            <a:spLocks/>
          </p:cNvSpPr>
          <p:nvPr/>
        </p:nvSpPr>
        <p:spPr>
          <a:xfrm>
            <a:off x="838200" y="2423098"/>
            <a:ext cx="630536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kumimoji="1" lang="ko-KR" altLang="en-US" sz="6000"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510AFB7-B6CD-BA09-F399-5AFF4A87B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변수 </a:t>
            </a:r>
            <a:r>
              <a:rPr lang="en-US" altLang="ko-KR"/>
              <a:t>a</a:t>
            </a:r>
            <a:r>
              <a:rPr lang="ko-KR" altLang="en-US"/>
              <a:t>를 </a:t>
            </a:r>
            <a:r>
              <a:rPr lang="en-US" altLang="ko-KR"/>
              <a:t>case</a:t>
            </a:r>
            <a:r>
              <a:rPr lang="ko-KR" altLang="en-US"/>
              <a:t>로 나누어서 해당하는 </a:t>
            </a:r>
            <a:r>
              <a:rPr lang="en-US" altLang="ko-KR"/>
              <a:t>case</a:t>
            </a:r>
            <a:r>
              <a:rPr lang="ko-KR" altLang="en-US"/>
              <a:t>가 등장하면 코드가 실행되는 구문</a:t>
            </a:r>
            <a:endParaRPr lang="en-US" altLang="ko-KR"/>
          </a:p>
          <a:p>
            <a:r>
              <a:rPr lang="en-US" altLang="ko-KR"/>
              <a:t>case</a:t>
            </a:r>
            <a:r>
              <a:rPr lang="ko-KR" altLang="en-US"/>
              <a:t> 내부 코드에는 무조건 </a:t>
            </a:r>
            <a:r>
              <a:rPr lang="en-US" altLang="ko-KR"/>
              <a:t>break</a:t>
            </a:r>
            <a:r>
              <a:rPr lang="ko-KR" altLang="en-US"/>
              <a:t>를 마지막에 걸어줘야함</a:t>
            </a:r>
            <a:endParaRPr lang="en-US" altLang="ko-KR"/>
          </a:p>
          <a:p>
            <a:r>
              <a:rPr lang="ko-KR" altLang="en-US"/>
              <a:t>해당 하는 </a:t>
            </a:r>
            <a:r>
              <a:rPr lang="en-US" altLang="ko-KR"/>
              <a:t>case</a:t>
            </a:r>
            <a:r>
              <a:rPr lang="ko-KR" altLang="en-US"/>
              <a:t>가 등장하지 않으면</a:t>
            </a:r>
            <a:r>
              <a:rPr lang="en-US" altLang="ko-KR"/>
              <a:t>, default</a:t>
            </a:r>
            <a:r>
              <a:rPr lang="ko-KR" altLang="en-US"/>
              <a:t>문이 실행됨</a:t>
            </a:r>
            <a:endParaRPr lang="en-US" altLang="ko-KR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B8359D7-7E85-765F-022A-3558125A2C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46" t="16129"/>
          <a:stretch/>
        </p:blipFill>
        <p:spPr>
          <a:xfrm>
            <a:off x="1038225" y="3791537"/>
            <a:ext cx="4095750" cy="2982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660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0E8F7F-BB15-1C8F-6DDD-AE09B6D95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Review – </a:t>
            </a:r>
            <a:r>
              <a:rPr kumimoji="1" lang="ko-KR" altLang="en-US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세미콜론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57A2637-DB7D-C054-9CC1-319F1FCF3C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sz="2400"/>
              <a:t>C/C++ </a:t>
            </a:r>
            <a:r>
              <a:rPr lang="ko-KR" altLang="en-US" sz="2400"/>
              <a:t>코드는 한 줄의 끝을 세미콜론</a:t>
            </a:r>
            <a:r>
              <a:rPr lang="en-US" altLang="ko-KR" sz="2400"/>
              <a:t>(;)</a:t>
            </a:r>
            <a:r>
              <a:rPr lang="ko-KR" altLang="en-US" sz="2400"/>
              <a:t>으로 판별함</a:t>
            </a:r>
            <a:endParaRPr lang="en-US" altLang="ko-KR" sz="2400"/>
          </a:p>
          <a:p>
            <a:pPr lvl="1"/>
            <a:r>
              <a:rPr lang="ko-KR" altLang="en-US" sz="2000"/>
              <a:t>세미콜론을 항상 붙입시다</a:t>
            </a:r>
            <a:endParaRPr lang="en-US" altLang="ko-KR" sz="2000"/>
          </a:p>
          <a:p>
            <a:endParaRPr lang="en-US" altLang="ko-KR" sz="2400"/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ED0E9388-EA07-34D0-6937-241FE921EF0D}"/>
              </a:ext>
            </a:extLst>
          </p:cNvPr>
          <p:cNvSpPr/>
          <p:nvPr/>
        </p:nvSpPr>
        <p:spPr>
          <a:xfrm>
            <a:off x="5405582" y="4001293"/>
            <a:ext cx="960581" cy="542997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CCC33B7-E1A9-02C8-A1CF-F0AC416887C7}"/>
              </a:ext>
            </a:extLst>
          </p:cNvPr>
          <p:cNvSpPr/>
          <p:nvPr/>
        </p:nvSpPr>
        <p:spPr>
          <a:xfrm>
            <a:off x="7289798" y="2870130"/>
            <a:ext cx="3772425" cy="30388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‘;’</a:t>
            </a:r>
            <a:r>
              <a:rPr lang="ko-KR" altLang="en-US"/>
              <a:t>가 필요합니다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E4DBEF7-FB79-0FBE-9B2F-DA884B06550C}"/>
              </a:ext>
            </a:extLst>
          </p:cNvPr>
          <p:cNvSpPr/>
          <p:nvPr/>
        </p:nvSpPr>
        <p:spPr>
          <a:xfrm>
            <a:off x="7289797" y="2870131"/>
            <a:ext cx="3772425" cy="381069"/>
          </a:xfrm>
          <a:prstGeom prst="rect">
            <a:avLst/>
          </a:prstGeom>
          <a:gradFill>
            <a:gsLst>
              <a:gs pos="0">
                <a:schemeClr val="accent3">
                  <a:lumMod val="110000"/>
                  <a:satMod val="105000"/>
                  <a:tint val="67000"/>
                  <a:alpha val="99000"/>
                </a:schemeClr>
              </a:gs>
              <a:gs pos="50000">
                <a:schemeClr val="accent3">
                  <a:lumMod val="105000"/>
                  <a:satMod val="103000"/>
                  <a:tint val="73000"/>
                </a:schemeClr>
              </a:gs>
              <a:gs pos="100000">
                <a:schemeClr val="accent3">
                  <a:lumMod val="105000"/>
                  <a:satMod val="109000"/>
                  <a:tint val="81000"/>
                </a:schemeClr>
              </a:gs>
            </a:gsLst>
          </a:gradFill>
          <a:ln w="6350" cap="flat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/>
              <a:t>오류 목록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72B995D-AD41-6110-1524-C54552EFDE24}"/>
              </a:ext>
            </a:extLst>
          </p:cNvPr>
          <p:cNvSpPr/>
          <p:nvPr/>
        </p:nvSpPr>
        <p:spPr>
          <a:xfrm>
            <a:off x="949352" y="2870129"/>
            <a:ext cx="3772425" cy="30388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>
                <a:solidFill>
                  <a:schemeClr val="bg1">
                    <a:lumMod val="75000"/>
                  </a:schemeClr>
                </a:solidFill>
              </a:rPr>
              <a:t>#include </a:t>
            </a:r>
            <a:r>
              <a:rPr lang="en-US" altLang="ko-KR">
                <a:solidFill>
                  <a:schemeClr val="accent2">
                    <a:lumMod val="60000"/>
                    <a:lumOff val="40000"/>
                  </a:schemeClr>
                </a:solidFill>
              </a:rPr>
              <a:t>&lt;iostream&gt;</a:t>
            </a:r>
          </a:p>
          <a:p>
            <a:r>
              <a:rPr lang="en-US" altLang="ko-KR">
                <a:solidFill>
                  <a:schemeClr val="accent1">
                    <a:lumMod val="60000"/>
                    <a:lumOff val="40000"/>
                  </a:schemeClr>
                </a:solidFill>
              </a:rPr>
              <a:t>using namespace </a:t>
            </a:r>
            <a:r>
              <a:rPr lang="en-US" altLang="ko-KR">
                <a:solidFill>
                  <a:schemeClr val="bg1"/>
                </a:solidFill>
              </a:rPr>
              <a:t>std;</a:t>
            </a:r>
          </a:p>
          <a:p>
            <a:endParaRPr lang="en-US" altLang="ko-KR">
              <a:solidFill>
                <a:schemeClr val="bg1"/>
              </a:solidFill>
            </a:endParaRPr>
          </a:p>
          <a:p>
            <a:r>
              <a:rPr lang="en-US" altLang="ko-KR">
                <a:solidFill>
                  <a:schemeClr val="accent1">
                    <a:lumMod val="60000"/>
                    <a:lumOff val="40000"/>
                  </a:schemeClr>
                </a:solidFill>
              </a:rPr>
              <a:t>int</a:t>
            </a:r>
            <a:r>
              <a:rPr lang="en-US" altLang="ko-KR">
                <a:solidFill>
                  <a:schemeClr val="bg1"/>
                </a:solidFill>
              </a:rPr>
              <a:t> </a:t>
            </a:r>
            <a:r>
              <a:rPr lang="en-US" altLang="ko-KR">
                <a:solidFill>
                  <a:schemeClr val="accent4">
                    <a:lumMod val="60000"/>
                    <a:lumOff val="40000"/>
                  </a:schemeClr>
                </a:solidFill>
              </a:rPr>
              <a:t>main</a:t>
            </a:r>
            <a:r>
              <a:rPr lang="en-US" altLang="ko-KR">
                <a:solidFill>
                  <a:schemeClr val="bg1"/>
                </a:solidFill>
              </a:rPr>
              <a:t>() {</a:t>
            </a:r>
          </a:p>
          <a:p>
            <a:r>
              <a:rPr lang="en-US" altLang="ko-KR">
                <a:solidFill>
                  <a:schemeClr val="bg1"/>
                </a:solidFill>
              </a:rPr>
              <a:t>    </a:t>
            </a:r>
            <a:r>
              <a:rPr lang="en-US" altLang="ko-KR">
                <a:solidFill>
                  <a:schemeClr val="accent1">
                    <a:lumMod val="60000"/>
                    <a:lumOff val="40000"/>
                  </a:schemeClr>
                </a:solidFill>
              </a:rPr>
              <a:t>int</a:t>
            </a:r>
            <a:r>
              <a:rPr lang="en-US" altLang="ko-KR">
                <a:solidFill>
                  <a:schemeClr val="bg1"/>
                </a:solidFill>
              </a:rPr>
              <a:t> </a:t>
            </a:r>
            <a:r>
              <a:rPr lang="en-US" altLang="ko-KR">
                <a:solidFill>
                  <a:schemeClr val="accent1">
                    <a:lumMod val="40000"/>
                    <a:lumOff val="60000"/>
                  </a:schemeClr>
                </a:solidFill>
              </a:rPr>
              <a:t>a</a:t>
            </a:r>
            <a:endParaRPr lang="en-US" altLang="ko-KR">
              <a:solidFill>
                <a:schemeClr val="bg1"/>
              </a:solidFill>
            </a:endParaRPr>
          </a:p>
          <a:p>
            <a:r>
              <a:rPr lang="en-US" altLang="ko-KR">
                <a:solidFill>
                  <a:schemeClr val="bg1"/>
                </a:solidFill>
              </a:rPr>
              <a:t>    </a:t>
            </a:r>
            <a:r>
              <a:rPr lang="en-US" altLang="ko-KR">
                <a:solidFill>
                  <a:schemeClr val="accent1">
                    <a:lumMod val="40000"/>
                    <a:lumOff val="60000"/>
                  </a:schemeClr>
                </a:solidFill>
              </a:rPr>
              <a:t>a</a:t>
            </a:r>
            <a:r>
              <a:rPr lang="en-US" altLang="ko-KR">
                <a:solidFill>
                  <a:schemeClr val="bg1"/>
                </a:solidFill>
              </a:rPr>
              <a:t> = </a:t>
            </a:r>
            <a:r>
              <a:rPr lang="en-US" altLang="ko-KR">
                <a:solidFill>
                  <a:schemeClr val="accent6">
                    <a:lumMod val="60000"/>
                    <a:lumOff val="40000"/>
                  </a:schemeClr>
                </a:solidFill>
              </a:rPr>
              <a:t>3</a:t>
            </a:r>
            <a:endParaRPr lang="en-US" altLang="ko-KR">
              <a:solidFill>
                <a:schemeClr val="bg1"/>
              </a:solidFill>
            </a:endParaRPr>
          </a:p>
          <a:p>
            <a:r>
              <a:rPr lang="en-US" altLang="ko-KR">
                <a:solidFill>
                  <a:schemeClr val="bg1"/>
                </a:solidFill>
              </a:rPr>
              <a:t>    </a:t>
            </a:r>
          </a:p>
          <a:p>
            <a:r>
              <a:rPr lang="en-US" altLang="ko-KR">
                <a:solidFill>
                  <a:schemeClr val="bg1"/>
                </a:solidFill>
              </a:rPr>
              <a:t>    </a:t>
            </a:r>
            <a:r>
              <a:rPr lang="en-US" altLang="ko-KR">
                <a:solidFill>
                  <a:srgbClr val="FF99FF"/>
                </a:solidFill>
              </a:rPr>
              <a:t>return</a:t>
            </a:r>
            <a:r>
              <a:rPr lang="en-US" altLang="ko-KR">
                <a:solidFill>
                  <a:schemeClr val="bg1"/>
                </a:solidFill>
              </a:rPr>
              <a:t> 0;</a:t>
            </a:r>
          </a:p>
          <a:p>
            <a:r>
              <a:rPr lang="en-US" altLang="ko-KR">
                <a:solidFill>
                  <a:schemeClr val="bg1"/>
                </a:solidFill>
              </a:rPr>
              <a:t>}</a:t>
            </a:r>
          </a:p>
          <a:p>
            <a:endParaRPr lang="ko-KR" altLang="en-US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4906B7E2-67CF-DC94-E67B-955C876601C6}"/>
                  </a:ext>
                </a:extLst>
              </p14:cNvPr>
              <p14:cNvContentPartPr/>
              <p14:nvPr/>
            </p14:nvContentPartPr>
            <p14:xfrm>
              <a:off x="1357411" y="4385709"/>
              <a:ext cx="529200" cy="4716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4906B7E2-67CF-DC94-E67B-955C876601C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48411" y="4376709"/>
                <a:ext cx="546840" cy="6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5360CA75-5F76-9402-02B6-E63EB037FE19}"/>
                  </a:ext>
                </a:extLst>
              </p14:cNvPr>
              <p14:cNvContentPartPr/>
              <p14:nvPr/>
            </p14:nvContentPartPr>
            <p14:xfrm>
              <a:off x="1366771" y="4635549"/>
              <a:ext cx="575640" cy="6588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5360CA75-5F76-9402-02B6-E63EB037FE1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58131" y="4626909"/>
                <a:ext cx="593280" cy="83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294535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B4F245-1416-B4D7-49D3-02D8E90D3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실습 </a:t>
            </a:r>
            <a:r>
              <a:rPr kumimoji="1" lang="en-US" altLang="ko-KR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1</a:t>
            </a:r>
            <a:endParaRPr kumimoji="1" lang="ko-KR" altLang="en-US"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642CFEA7-DEDD-7DB2-A062-8F4E80951D2A}"/>
              </a:ext>
            </a:extLst>
          </p:cNvPr>
          <p:cNvSpPr txBox="1">
            <a:spLocks/>
          </p:cNvSpPr>
          <p:nvPr/>
        </p:nvSpPr>
        <p:spPr>
          <a:xfrm>
            <a:off x="838200" y="3527056"/>
            <a:ext cx="630536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kumimoji="1" lang="ko-KR" altLang="en-US" sz="6000"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510AFB7-B6CD-BA09-F399-5AFF4A87B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김대선 교수는 학생들의 웹파이썬 점수를 채점해보니 결과가 너무 처참했다</a:t>
            </a:r>
            <a:r>
              <a:rPr lang="en-US" altLang="ko-KR"/>
              <a:t>, </a:t>
            </a:r>
            <a:r>
              <a:rPr lang="ko-KR" altLang="en-US"/>
              <a:t>그래서 학생들에게 아량을 베풀어 점수를 </a:t>
            </a:r>
            <a:r>
              <a:rPr lang="en-US" altLang="ko-KR"/>
              <a:t>20</a:t>
            </a:r>
            <a:r>
              <a:rPr lang="ko-KR" altLang="en-US"/>
              <a:t>점 씩 올려주기로 하였다</a:t>
            </a:r>
            <a:endParaRPr lang="en-US" altLang="ko-KR"/>
          </a:p>
          <a:p>
            <a:r>
              <a:rPr lang="ko-KR" altLang="en-US"/>
              <a:t>수업 전 다운로드 받은 </a:t>
            </a:r>
            <a:r>
              <a:rPr lang="en-US" altLang="ko-KR"/>
              <a:t>2nd_practice1.cpp </a:t>
            </a:r>
            <a:r>
              <a:rPr lang="ko-KR" altLang="en-US"/>
              <a:t>파일의 코드를 수정하여 실행하였을 때 다음과 같은 결과가 출력되도록 하시오</a:t>
            </a:r>
            <a:endParaRPr lang="en-US" altLang="ko-KR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9883B16-9317-1A1F-AC4E-1178744057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270593"/>
            <a:ext cx="3795688" cy="1433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1915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B4F245-1416-B4D7-49D3-02D8E90D3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실습 </a:t>
            </a:r>
            <a:r>
              <a:rPr kumimoji="1" lang="en-US" altLang="ko-KR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2</a:t>
            </a:r>
            <a:endParaRPr kumimoji="1" lang="ko-KR" altLang="en-US"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642CFEA7-DEDD-7DB2-A062-8F4E80951D2A}"/>
              </a:ext>
            </a:extLst>
          </p:cNvPr>
          <p:cNvSpPr txBox="1">
            <a:spLocks/>
          </p:cNvSpPr>
          <p:nvPr/>
        </p:nvSpPr>
        <p:spPr>
          <a:xfrm>
            <a:off x="838200" y="3527056"/>
            <a:ext cx="630536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kumimoji="1" lang="ko-KR" altLang="en-US" sz="6000"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510AFB7-B6CD-BA09-F399-5AFF4A87B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점수를 올려준 김대선 교수는 학생들에게 학점을 부여하려고 한다</a:t>
            </a:r>
            <a:r>
              <a:rPr lang="en-US" altLang="ko-KR"/>
              <a:t>. </a:t>
            </a:r>
            <a:r>
              <a:rPr lang="ko-KR" altLang="en-US"/>
              <a:t>아래와 같은 절대평가 기준으로 학점을 반환하는 함수를 작성하라</a:t>
            </a:r>
            <a:endParaRPr lang="en-US" altLang="ko-KR"/>
          </a:p>
          <a:p>
            <a:r>
              <a:rPr lang="ko-KR" altLang="en-US"/>
              <a:t>수업 전 다운로드 받은 </a:t>
            </a:r>
            <a:r>
              <a:rPr lang="en-US" altLang="ko-KR"/>
              <a:t>2nd_practice2.cpp </a:t>
            </a:r>
            <a:r>
              <a:rPr lang="ko-KR" altLang="en-US"/>
              <a:t>파일의 코드를 수정하여 실행하였을 때 다음과 같은 결과가 출력되도록 하시오</a:t>
            </a:r>
            <a:endParaRPr lang="en-US" altLang="ko-KR"/>
          </a:p>
        </p:txBody>
      </p:sp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56FD03F4-2884-1CA4-9903-B1CAC55998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7012994"/>
              </p:ext>
            </p:extLst>
          </p:nvPr>
        </p:nvGraphicFramePr>
        <p:xfrm>
          <a:off x="1136556" y="4300220"/>
          <a:ext cx="2178144" cy="20116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089072">
                  <a:extLst>
                    <a:ext uri="{9D8B030D-6E8A-4147-A177-3AD203B41FA5}">
                      <a16:colId xmlns:a16="http://schemas.microsoft.com/office/drawing/2014/main" val="2994130739"/>
                    </a:ext>
                  </a:extLst>
                </a:gridCol>
                <a:gridCol w="1089072">
                  <a:extLst>
                    <a:ext uri="{9D8B030D-6E8A-4147-A177-3AD203B41FA5}">
                      <a16:colId xmlns:a16="http://schemas.microsoft.com/office/drawing/2014/main" val="4241141850"/>
                    </a:ext>
                  </a:extLst>
                </a:gridCol>
              </a:tblGrid>
              <a:tr h="1421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점수 급간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학점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5402672"/>
                  </a:ext>
                </a:extLst>
              </a:tr>
              <a:tr h="2760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(85, 100]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A</a:t>
                      </a:r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7225130"/>
                  </a:ext>
                </a:extLst>
              </a:tr>
              <a:tr h="2760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(70, 85]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B</a:t>
                      </a:r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950759"/>
                  </a:ext>
                </a:extLst>
              </a:tr>
              <a:tr h="2760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(55, 70]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C</a:t>
                      </a:r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598003"/>
                  </a:ext>
                </a:extLst>
              </a:tr>
              <a:tr h="2760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(40, 55]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D</a:t>
                      </a:r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210853"/>
                  </a:ext>
                </a:extLst>
              </a:tr>
              <a:tr h="2760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[0, 40]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F</a:t>
                      </a:r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602516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37A7AFBB-5D60-296D-6D0E-6A1C476286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8648" y="4094040"/>
            <a:ext cx="4870522" cy="2424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255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0E8F7F-BB15-1C8F-6DDD-AE09B6D95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Review – </a:t>
            </a:r>
            <a:r>
              <a:rPr kumimoji="1" lang="ko-KR" altLang="en-US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변수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57A2637-DB7D-C054-9CC1-319F1FCF3C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3879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sz="2400"/>
              <a:t>사실상 선언의 정의가 모호했던 파이썬과 달리</a:t>
            </a:r>
            <a:r>
              <a:rPr lang="en-US" altLang="ko-KR" sz="2400"/>
              <a:t>, C/C++</a:t>
            </a:r>
            <a:r>
              <a:rPr lang="ko-KR" altLang="en-US" sz="2400"/>
              <a:t>는 변수의 선언과 초기화가 명확함</a:t>
            </a:r>
            <a:endParaRPr lang="en-US" altLang="ko-KR" sz="2400"/>
          </a:p>
          <a:p>
            <a:r>
              <a:rPr lang="ko-KR" altLang="en-US" sz="2400"/>
              <a:t>변수는 반드시 선언을 하여야 사용할 수 있음</a:t>
            </a:r>
            <a:endParaRPr lang="en-US" altLang="ko-KR" sz="2400"/>
          </a:p>
          <a:p>
            <a:r>
              <a:rPr lang="ko-KR" altLang="en-US" sz="2400"/>
              <a:t>변수를 선언할 때는 자료형과 변수이름을 명시하여야 함</a:t>
            </a:r>
            <a:endParaRPr lang="en-US" altLang="ko-KR" sz="24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650A4D-8A7D-76D3-AFBD-C1BBB4D14C94}"/>
              </a:ext>
            </a:extLst>
          </p:cNvPr>
          <p:cNvSpPr txBox="1"/>
          <p:nvPr/>
        </p:nvSpPr>
        <p:spPr>
          <a:xfrm>
            <a:off x="7617638" y="4500631"/>
            <a:ext cx="402705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b="1">
                <a:solidFill>
                  <a:schemeClr val="accent6">
                    <a:lumMod val="75000"/>
                  </a:schemeClr>
                </a:solidFill>
              </a:rPr>
              <a:t>자료형</a:t>
            </a:r>
            <a:r>
              <a:rPr lang="ko-KR" altLang="en-US" sz="4000" b="1"/>
              <a:t> </a:t>
            </a:r>
            <a:r>
              <a:rPr lang="ko-KR" altLang="en-US" sz="4000" b="1">
                <a:solidFill>
                  <a:schemeClr val="accent1">
                    <a:lumMod val="75000"/>
                  </a:schemeClr>
                </a:solidFill>
              </a:rPr>
              <a:t>변수이름</a:t>
            </a:r>
            <a:r>
              <a:rPr lang="en-US" altLang="ko-KR" sz="4000" b="1"/>
              <a:t>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BCC2275-802E-2D81-432B-343AA40CB991}"/>
              </a:ext>
            </a:extLst>
          </p:cNvPr>
          <p:cNvSpPr txBox="1"/>
          <p:nvPr/>
        </p:nvSpPr>
        <p:spPr>
          <a:xfrm>
            <a:off x="6703239" y="4131299"/>
            <a:ext cx="22444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/>
              <a:t>변수 선언의 기본형</a:t>
            </a:r>
            <a:endParaRPr lang="en-US" altLang="ko-KR" sz="180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AA23E505-DC9C-2267-62CD-15210B4EFB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827" b="5903"/>
          <a:stretch/>
        </p:blipFill>
        <p:spPr>
          <a:xfrm>
            <a:off x="547307" y="3587599"/>
            <a:ext cx="5865039" cy="2904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9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0E8F7F-BB15-1C8F-6DDD-AE09B6D95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Review – </a:t>
            </a:r>
            <a:r>
              <a:rPr kumimoji="1" lang="ko-KR" altLang="en-US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입출력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57A2637-DB7D-C054-9CC1-319F1FCF3C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3879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sz="2400"/>
              <a:t>출력은 </a:t>
            </a:r>
            <a:r>
              <a:rPr lang="en-US" altLang="ko-KR" sz="2400"/>
              <a:t>cin(console in), </a:t>
            </a:r>
            <a:r>
              <a:rPr lang="ko-KR" altLang="en-US" sz="2400"/>
              <a:t>입력은 </a:t>
            </a:r>
            <a:r>
              <a:rPr lang="en-US" altLang="ko-KR" sz="2400"/>
              <a:t>cout(console out)</a:t>
            </a:r>
          </a:p>
          <a:p>
            <a:r>
              <a:rPr lang="en-US" altLang="ko-KR" sz="2400"/>
              <a:t>&lt;&lt;(Left</a:t>
            </a:r>
            <a:r>
              <a:rPr lang="ko-KR" altLang="en-US" sz="2400"/>
              <a:t> </a:t>
            </a:r>
            <a:r>
              <a:rPr lang="en-US" altLang="ko-KR" sz="2400"/>
              <a:t>bit shift operator), &gt;&gt;(Right bit shift operator)</a:t>
            </a:r>
            <a:r>
              <a:rPr lang="ko-KR" altLang="en-US" sz="2400"/>
              <a:t>를 이용함</a:t>
            </a:r>
            <a:endParaRPr lang="en-US" altLang="ko-KR" sz="2400"/>
          </a:p>
          <a:p>
            <a:pPr lvl="1"/>
            <a:r>
              <a:rPr lang="ko-KR" altLang="en-US" sz="2000"/>
              <a:t>위의 연산자는 원래의 용도와는 쓰임새가 전혀 다르지만</a:t>
            </a:r>
            <a:r>
              <a:rPr lang="en-US" altLang="ko-KR" sz="2000"/>
              <a:t>, C++</a:t>
            </a:r>
            <a:r>
              <a:rPr lang="ko-KR" altLang="en-US" sz="2000"/>
              <a:t> 개발자가 일관성을 포기하고 직관성을 취하면서 </a:t>
            </a:r>
            <a:r>
              <a:rPr lang="en-US" altLang="ko-KR" sz="2000"/>
              <a:t>Shift </a:t>
            </a:r>
            <a:r>
              <a:rPr lang="ko-KR" altLang="en-US" sz="2000"/>
              <a:t>연산자를 채용하였음</a:t>
            </a:r>
            <a:endParaRPr lang="en-US" altLang="ko-KR" sz="20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650A4D-8A7D-76D3-AFBD-C1BBB4D14C94}"/>
              </a:ext>
            </a:extLst>
          </p:cNvPr>
          <p:cNvSpPr txBox="1"/>
          <p:nvPr/>
        </p:nvSpPr>
        <p:spPr>
          <a:xfrm>
            <a:off x="838200" y="4123590"/>
            <a:ext cx="448887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b="1"/>
              <a:t>cout &lt;&lt;</a:t>
            </a:r>
            <a:r>
              <a:rPr lang="ko-KR" altLang="en-US" sz="4000" b="1"/>
              <a:t> </a:t>
            </a:r>
            <a:r>
              <a:rPr lang="ko-KR" altLang="en-US" sz="4000" b="1">
                <a:solidFill>
                  <a:schemeClr val="accent1">
                    <a:lumMod val="75000"/>
                  </a:schemeClr>
                </a:solidFill>
              </a:rPr>
              <a:t>변수</a:t>
            </a:r>
            <a:r>
              <a:rPr lang="en-US" altLang="ko-KR" sz="4000" b="1"/>
              <a:t>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0C9542-E9EE-4179-DBD6-666BB9E1B28F}"/>
              </a:ext>
            </a:extLst>
          </p:cNvPr>
          <p:cNvSpPr txBox="1"/>
          <p:nvPr/>
        </p:nvSpPr>
        <p:spPr>
          <a:xfrm>
            <a:off x="7049654" y="4123590"/>
            <a:ext cx="448887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b="1"/>
              <a:t>cin &gt;&gt;</a:t>
            </a:r>
            <a:r>
              <a:rPr lang="ko-KR" altLang="en-US" sz="4000" b="1"/>
              <a:t> </a:t>
            </a:r>
            <a:r>
              <a:rPr lang="ko-KR" altLang="en-US" sz="4000" b="1">
                <a:solidFill>
                  <a:schemeClr val="accent1">
                    <a:lumMod val="75000"/>
                  </a:schemeClr>
                </a:solidFill>
              </a:rPr>
              <a:t>변수</a:t>
            </a:r>
            <a:r>
              <a:rPr lang="en-US" altLang="ko-KR" sz="4000" b="1"/>
              <a:t>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075B99-ED7A-AB3D-5C58-408AACD11D6E}"/>
              </a:ext>
            </a:extLst>
          </p:cNvPr>
          <p:cNvSpPr txBox="1"/>
          <p:nvPr/>
        </p:nvSpPr>
        <p:spPr>
          <a:xfrm>
            <a:off x="838200" y="3938924"/>
            <a:ext cx="22444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/>
              <a:t>변수 출력</a:t>
            </a:r>
            <a:endParaRPr lang="en-US" altLang="ko-KR" sz="18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D48E1E-4CDA-33F6-D2F6-FD86CD8A80EE}"/>
              </a:ext>
            </a:extLst>
          </p:cNvPr>
          <p:cNvSpPr txBox="1"/>
          <p:nvPr/>
        </p:nvSpPr>
        <p:spPr>
          <a:xfrm>
            <a:off x="7049654" y="3938924"/>
            <a:ext cx="22444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/>
              <a:t>변수 입력</a:t>
            </a:r>
            <a:endParaRPr lang="en-US" altLang="ko-KR" sz="180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5EBD5004-9CCC-969D-96FD-A0EB5633D276}"/>
              </a:ext>
            </a:extLst>
          </p:cNvPr>
          <p:cNvGrpSpPr/>
          <p:nvPr/>
        </p:nvGrpSpPr>
        <p:grpSpPr>
          <a:xfrm>
            <a:off x="1824531" y="4786391"/>
            <a:ext cx="1455120" cy="362520"/>
            <a:chOff x="1824531" y="4322349"/>
            <a:chExt cx="1455120" cy="362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3" name="잉크 2">
                  <a:extLst>
                    <a:ext uri="{FF2B5EF4-FFF2-40B4-BE49-F238E27FC236}">
                      <a16:creationId xmlns:a16="http://schemas.microsoft.com/office/drawing/2014/main" id="{4364D29E-E4C1-89A7-0E64-A4616BE922CD}"/>
                    </a:ext>
                  </a:extLst>
                </p14:cNvPr>
                <p14:cNvContentPartPr/>
                <p14:nvPr/>
              </p14:nvContentPartPr>
              <p14:xfrm>
                <a:off x="1824531" y="4322349"/>
                <a:ext cx="1455120" cy="362520"/>
              </p14:xfrm>
            </p:contentPart>
          </mc:Choice>
          <mc:Fallback xmlns="">
            <p:pic>
              <p:nvPicPr>
                <p:cNvPr id="3" name="잉크 2">
                  <a:extLst>
                    <a:ext uri="{FF2B5EF4-FFF2-40B4-BE49-F238E27FC236}">
                      <a16:creationId xmlns:a16="http://schemas.microsoft.com/office/drawing/2014/main" id="{4364D29E-E4C1-89A7-0E64-A4616BE922C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815531" y="4313709"/>
                  <a:ext cx="1472760" cy="38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4" name="잉크 3">
                  <a:extLst>
                    <a:ext uri="{FF2B5EF4-FFF2-40B4-BE49-F238E27FC236}">
                      <a16:creationId xmlns:a16="http://schemas.microsoft.com/office/drawing/2014/main" id="{802992B4-10D2-22FB-C9C3-6B7676335683}"/>
                    </a:ext>
                  </a:extLst>
                </p14:cNvPr>
                <p14:cNvContentPartPr/>
                <p14:nvPr/>
              </p14:nvContentPartPr>
              <p14:xfrm>
                <a:off x="1893291" y="4330989"/>
                <a:ext cx="162720" cy="12960"/>
              </p14:xfrm>
            </p:contentPart>
          </mc:Choice>
          <mc:Fallback xmlns="">
            <p:pic>
              <p:nvPicPr>
                <p:cNvPr id="4" name="잉크 3">
                  <a:extLst>
                    <a:ext uri="{FF2B5EF4-FFF2-40B4-BE49-F238E27FC236}">
                      <a16:creationId xmlns:a16="http://schemas.microsoft.com/office/drawing/2014/main" id="{802992B4-10D2-22FB-C9C3-6B767633568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884291" y="4322349"/>
                  <a:ext cx="180360" cy="30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0A68E7D-97D9-659D-D660-8C6842B7D70D}"/>
              </a:ext>
            </a:extLst>
          </p:cNvPr>
          <p:cNvGrpSpPr/>
          <p:nvPr/>
        </p:nvGrpSpPr>
        <p:grpSpPr>
          <a:xfrm>
            <a:off x="7744385" y="4812758"/>
            <a:ext cx="1558080" cy="482760"/>
            <a:chOff x="1532931" y="5513949"/>
            <a:chExt cx="1558080" cy="482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7613B094-A597-88F7-FAC8-07908455D8EF}"/>
                    </a:ext>
                  </a:extLst>
                </p14:cNvPr>
                <p14:cNvContentPartPr/>
                <p14:nvPr/>
              </p14:nvContentPartPr>
              <p14:xfrm>
                <a:off x="1532931" y="5513949"/>
                <a:ext cx="1451520" cy="48276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7613B094-A597-88F7-FAC8-07908455D8E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524291" y="5504949"/>
                  <a:ext cx="1469160" cy="50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E46C6E66-790A-75BC-7EF9-C4611BFB13F8}"/>
                    </a:ext>
                  </a:extLst>
                </p14:cNvPr>
                <p14:cNvContentPartPr/>
                <p14:nvPr/>
              </p14:nvContentPartPr>
              <p14:xfrm>
                <a:off x="2974011" y="5541669"/>
                <a:ext cx="117000" cy="7704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E46C6E66-790A-75BC-7EF9-C4611BFB13F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965011" y="5533029"/>
                  <a:ext cx="134640" cy="946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7745858D-1AF1-FDF9-1D73-F37330D2B76C}"/>
              </a:ext>
            </a:extLst>
          </p:cNvPr>
          <p:cNvSpPr txBox="1"/>
          <p:nvPr/>
        </p:nvSpPr>
        <p:spPr>
          <a:xfrm>
            <a:off x="3382818" y="4829717"/>
            <a:ext cx="22444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</a:rPr>
              <a:t>변수에서 콘솔로</a:t>
            </a:r>
            <a:endParaRPr lang="en-US" altLang="ko-KR" sz="180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FB20104-7644-9757-DC4D-E296FF8DAD2C}"/>
              </a:ext>
            </a:extLst>
          </p:cNvPr>
          <p:cNvSpPr txBox="1"/>
          <p:nvPr/>
        </p:nvSpPr>
        <p:spPr>
          <a:xfrm>
            <a:off x="9302465" y="4840478"/>
            <a:ext cx="22444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>
                <a:solidFill>
                  <a:srgbClr val="FF0000"/>
                </a:solidFill>
              </a:rPr>
              <a:t>콘솔에서 변수로</a:t>
            </a:r>
            <a:endParaRPr lang="en-US" altLang="ko-KR" sz="1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0473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642CFEA7-DEDD-7DB2-A062-8F4E80951D2A}"/>
              </a:ext>
            </a:extLst>
          </p:cNvPr>
          <p:cNvSpPr txBox="1">
            <a:spLocks/>
          </p:cNvSpPr>
          <p:nvPr/>
        </p:nvSpPr>
        <p:spPr>
          <a:xfrm>
            <a:off x="838200" y="3527056"/>
            <a:ext cx="630536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kumimoji="1" lang="ko-KR" altLang="en-US" sz="6000"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397725-4A0A-B4C7-893F-BB950A121869}"/>
              </a:ext>
            </a:extLst>
          </p:cNvPr>
          <p:cNvSpPr txBox="1"/>
          <p:nvPr/>
        </p:nvSpPr>
        <p:spPr>
          <a:xfrm>
            <a:off x="3513281" y="2705725"/>
            <a:ext cx="5165437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800" b="1">
                <a:solidFill>
                  <a:srgbClr val="FF0000"/>
                </a:solidFill>
              </a:rPr>
              <a:t>함수 시작</a:t>
            </a:r>
            <a:endParaRPr lang="en-US" altLang="ko-KR" sz="88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4628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B4F245-1416-B4D7-49D3-02D8E90D3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함수 하기 전에</a:t>
            </a:r>
            <a:r>
              <a:rPr kumimoji="1" lang="en-US" altLang="ko-KR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? </a:t>
            </a:r>
            <a:r>
              <a:rPr kumimoji="1" lang="ko-KR" altLang="en-US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변수를 짚고 가자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642CFEA7-DEDD-7DB2-A062-8F4E80951D2A}"/>
              </a:ext>
            </a:extLst>
          </p:cNvPr>
          <p:cNvSpPr txBox="1">
            <a:spLocks/>
          </p:cNvSpPr>
          <p:nvPr/>
        </p:nvSpPr>
        <p:spPr>
          <a:xfrm>
            <a:off x="838200" y="3527056"/>
            <a:ext cx="630536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kumimoji="1" lang="ko-KR" altLang="en-US" sz="6000"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510AFB7-B6CD-BA09-F399-5AFF4A87B5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57720"/>
          </a:xfrm>
        </p:spPr>
        <p:txBody>
          <a:bodyPr/>
          <a:lstStyle/>
          <a:p>
            <a:r>
              <a:rPr lang="ko-KR" altLang="en-US"/>
              <a:t>가능할까</a:t>
            </a:r>
            <a:r>
              <a:rPr lang="en-US" altLang="ko-KR"/>
              <a:t>?</a:t>
            </a:r>
          </a:p>
          <a:p>
            <a:endParaRPr lang="en-US" altLang="ko-KR"/>
          </a:p>
          <a:p>
            <a:pPr marL="0" indent="0">
              <a:buNone/>
            </a:pPr>
            <a:endParaRPr lang="en-US" altLang="ko-KR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67459A3-F5AD-220B-632A-278122A751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389" t="21428"/>
          <a:stretch/>
        </p:blipFill>
        <p:spPr>
          <a:xfrm>
            <a:off x="4257675" y="2533649"/>
            <a:ext cx="3676650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459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B4F245-1416-B4D7-49D3-02D8E90D3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함수 하기 전에</a:t>
            </a:r>
            <a:r>
              <a:rPr kumimoji="1" lang="en-US" altLang="ko-KR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? </a:t>
            </a:r>
            <a:r>
              <a:rPr kumimoji="1" lang="ko-KR" altLang="en-US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변수를 짚고 가자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642CFEA7-DEDD-7DB2-A062-8F4E80951D2A}"/>
              </a:ext>
            </a:extLst>
          </p:cNvPr>
          <p:cNvSpPr txBox="1">
            <a:spLocks/>
          </p:cNvSpPr>
          <p:nvPr/>
        </p:nvSpPr>
        <p:spPr>
          <a:xfrm>
            <a:off x="838200" y="3527056"/>
            <a:ext cx="630536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kumimoji="1" lang="ko-KR" altLang="en-US" sz="6000"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510AFB7-B6CD-BA09-F399-5AFF4A87B5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57720"/>
          </a:xfrm>
        </p:spPr>
        <p:txBody>
          <a:bodyPr/>
          <a:lstStyle/>
          <a:p>
            <a:r>
              <a:rPr lang="ko-KR" altLang="en-US"/>
              <a:t>가능할까</a:t>
            </a:r>
            <a:r>
              <a:rPr lang="en-US" altLang="ko-KR"/>
              <a:t>?</a:t>
            </a:r>
          </a:p>
          <a:p>
            <a:endParaRPr lang="en-US" altLang="ko-KR"/>
          </a:p>
          <a:p>
            <a:pPr marL="0" indent="0">
              <a:buNone/>
            </a:pPr>
            <a:endParaRPr lang="en-US" altLang="ko-KR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67459A3-F5AD-220B-632A-278122A751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389" t="21428"/>
          <a:stretch/>
        </p:blipFill>
        <p:spPr>
          <a:xfrm>
            <a:off x="4257675" y="2533649"/>
            <a:ext cx="3676650" cy="356235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459D1046-20CB-1713-6A87-B724D37D9C6E}"/>
              </a:ext>
            </a:extLst>
          </p:cNvPr>
          <p:cNvSpPr/>
          <p:nvPr/>
        </p:nvSpPr>
        <p:spPr>
          <a:xfrm rot="1173887">
            <a:off x="1810328" y="3801372"/>
            <a:ext cx="8571345" cy="132556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/>
              <a:t>응 컴파일 안돼 ㅋㅋ</a:t>
            </a:r>
          </a:p>
        </p:txBody>
      </p:sp>
    </p:spTree>
    <p:extLst>
      <p:ext uri="{BB962C8B-B14F-4D97-AF65-F5344CB8AC3E}">
        <p14:creationId xmlns:p14="http://schemas.microsoft.com/office/powerpoint/2010/main" val="800183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1248</Words>
  <Application>Microsoft Office PowerPoint</Application>
  <PresentationFormat>와이드스크린</PresentationFormat>
  <Paragraphs>253</Paragraphs>
  <Slides>41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6" baseType="lpstr">
      <vt:lpstr>BM HANNA 11yrs old OTF</vt:lpstr>
      <vt:lpstr>NanumGothic</vt:lpstr>
      <vt:lpstr>맑은 고딕</vt:lpstr>
      <vt:lpstr>Arial</vt:lpstr>
      <vt:lpstr>Office 테마</vt:lpstr>
      <vt:lpstr>객체지향 프로그래밍</vt:lpstr>
      <vt:lpstr>Review - 헤더</vt:lpstr>
      <vt:lpstr>Review – main 함수</vt:lpstr>
      <vt:lpstr>Review – 세미콜론</vt:lpstr>
      <vt:lpstr>Review – 변수</vt:lpstr>
      <vt:lpstr>Review – 입출력</vt:lpstr>
      <vt:lpstr>PowerPoint 프레젠테이션</vt:lpstr>
      <vt:lpstr>함수 하기 전에? 변수를 짚고 가자</vt:lpstr>
      <vt:lpstr>함수 하기 전에? 변수를 짚고 가자</vt:lpstr>
      <vt:lpstr>함수 하기 전에? 변수를 짚고 가자</vt:lpstr>
      <vt:lpstr>함수</vt:lpstr>
      <vt:lpstr>Python 함수와의 비교</vt:lpstr>
      <vt:lpstr>Python 함수와의 비교</vt:lpstr>
      <vt:lpstr>함수의 자료형과 선언</vt:lpstr>
      <vt:lpstr>함수의 정의</vt:lpstr>
      <vt:lpstr>함수의 정의</vt:lpstr>
      <vt:lpstr>함수의 자료형++</vt:lpstr>
      <vt:lpstr>함수의 자료형 - void</vt:lpstr>
      <vt:lpstr>함수의 자료형 - void</vt:lpstr>
      <vt:lpstr>함수의 자료형 - void</vt:lpstr>
      <vt:lpstr>함수의 자료형 - void</vt:lpstr>
      <vt:lpstr>함수의 자료형 - void</vt:lpstr>
      <vt:lpstr>함수의 매개변수</vt:lpstr>
      <vt:lpstr>PowerPoint 프레젠테이션</vt:lpstr>
      <vt:lpstr>미안 구라야</vt:lpstr>
      <vt:lpstr>매개변수 전달 방법</vt:lpstr>
      <vt:lpstr>Pass by value (값에 의한 전달)</vt:lpstr>
      <vt:lpstr>Pass by value (값에 의한 전달)</vt:lpstr>
      <vt:lpstr>Pass by value (값에 의한 전달)</vt:lpstr>
      <vt:lpstr>Pass by value (값에 의한 전달)</vt:lpstr>
      <vt:lpstr>변수 내용 바꾸고 싶은데요?</vt:lpstr>
      <vt:lpstr>Pass by reference (참조에 의한 전달)</vt:lpstr>
      <vt:lpstr>Pass by reference (참조에 의한 전달)</vt:lpstr>
      <vt:lpstr>Pass by reference (참조에 의한 전달)</vt:lpstr>
      <vt:lpstr>Pass by reference (참조에 의한 전달)</vt:lpstr>
      <vt:lpstr>PowerPoint 프레젠테이션</vt:lpstr>
      <vt:lpstr>조건문 – if / else if / else</vt:lpstr>
      <vt:lpstr>조건문 – if / else if / else</vt:lpstr>
      <vt:lpstr>조건문 – switch / case</vt:lpstr>
      <vt:lpstr>실습 1</vt:lpstr>
      <vt:lpstr>실습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객체지향 프로그래밍</dc:title>
  <dc:creator>배승호</dc:creator>
  <cp:lastModifiedBy>배승호</cp:lastModifiedBy>
  <cp:revision>5</cp:revision>
  <dcterms:created xsi:type="dcterms:W3CDTF">2022-07-06T05:37:45Z</dcterms:created>
  <dcterms:modified xsi:type="dcterms:W3CDTF">2022-07-07T19:16:21Z</dcterms:modified>
</cp:coreProperties>
</file>