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9" r:id="rId7"/>
    <p:sldId id="261" r:id="rId8"/>
    <p:sldId id="274" r:id="rId9"/>
    <p:sldId id="275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97E6"/>
    <a:srgbClr val="A783D1"/>
    <a:srgbClr val="7696BB"/>
    <a:srgbClr val="C36A7B"/>
    <a:srgbClr val="F7DF1E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83F2A4-AFF6-47EE-BBE5-9819932043C7}" v="5259" dt="2022-10-12T09:49:46.0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76" autoAdjust="0"/>
  </p:normalViewPr>
  <p:slideViewPr>
    <p:cSldViewPr snapToGrid="0">
      <p:cViewPr varScale="1">
        <p:scale>
          <a:sx n="101" d="100"/>
          <a:sy n="101" d="100"/>
        </p:scale>
        <p:origin x="13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6E089-3CF6-4D4A-B132-F26F24530772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033FE-9C23-4AE0-8168-8D4062886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653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033FE-9C23-4AE0-8168-8D4062886D0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26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782D0-719D-22ED-89AD-D93B1BD82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62967B-A286-6EC1-0DF2-C328DED00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0BC607-9544-755E-64E8-BB70E7741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BBFD2C-6CD0-2E5A-DCE4-9FDCA906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FA50A6-6854-3791-7B6E-B0120CA2E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29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07BB5-E458-6462-4141-F767708C6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D5385B-B857-235A-7A1D-E3E1A9237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61C413-B0D0-02BE-79D0-3CFC3DEA5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E2DB8D-04A0-93B8-92C9-90D4686A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51CB20-0385-4DF2-8108-30C7D377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96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F9E288-3727-EB56-6BBC-CA37747E1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110F40-D723-F717-6621-24666202A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EA96BD-4618-4418-7E55-1017D3F6B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8609D-8B50-BE3F-91B2-FD2B1C78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003F6-5E0D-8B1C-699B-372EF877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20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C7ED7-60EB-BB72-8D6F-431C24A13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1655AA-C324-18F3-7E3C-A6FB49619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F569BA-32F0-0046-0B0A-47BB1C059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BF131-96A3-AC6B-6498-4E6C90B4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9AF7F6-A06A-A35E-65F7-76BF8169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74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11188-A83B-7AF2-B420-E38ADB425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BB2311-3C41-A983-1ACC-C5B8F25E7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041A57-E415-1B71-C8CE-E7E59CD0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84544-7EBC-F9B3-5DC3-68D202F3B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492DFE-86D7-EED8-E562-46F8B5E1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83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B1781-F1D1-4DEA-A4FE-DD033557E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145026-D1D0-A49E-F6CF-ABFBE3B57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FA111E-F7B0-29B6-FE4C-AD1F04462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AA3B7E-2996-C3BC-5941-2D37240E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64214B-9E14-00BC-878A-E5567E76C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77A0E6-0EFB-5033-4735-78CBED175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28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05B11-D000-402B-A354-8F68113A7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6617B7-208D-EFB1-E1D2-3C7F29F12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040C8A-9F39-F0DA-384C-1154E839C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E0D698-3A47-B983-E7BD-8EAEAB8D9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775A68-7E51-C9F1-4ACD-A8E903FAC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5E31AF-BDF7-1BA6-FF74-65DF0F6A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FA76E0-234F-5710-069E-A4BE4DA95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90DDA9-18DF-A7B0-46C9-7D396A30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26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B8AF-0327-66CB-C66A-84F1E119C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707303-549D-3B29-699A-1627C079B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7B139D-8B08-76F8-C5B6-176EFB049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3B4686-7614-279F-A596-7500090B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20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7ACBFC-0E25-30C5-F0A6-82541D28A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D1590A-D3B0-6693-1005-4F6D777C8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56258F-D510-2CF0-1511-2134D197E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4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4F0AF-4693-841C-C78D-1295AE53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87A2D9-E2D7-2545-A1C5-7654F4BE5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CB3C00-893B-E150-4E02-20E5D99FA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ECE3A4-B65E-F985-B2C6-F2DCD0635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9D475D-4549-105C-9CE0-F786CB1A7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ABFDB5-5745-608C-9AFC-39D737BC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80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D4E01-9BFE-6DFF-DB12-C83D98184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13C49B-B9D2-D565-CA23-B67CF7522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0C7929-B6DF-D717-9531-4B406F0E7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CE5397-9385-5100-85DA-7EBBE71C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18188A-6D34-6DB4-5CA2-C64C2CD55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A174A-177E-A62B-E45C-953AD0A4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40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B59BF5-760C-915E-3EE6-C06F54A4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925153-68F8-C071-A440-D315DB863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7CD73-6281-3108-38B5-A2AFEB90D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33C69-8F4B-434F-B45C-28AA7A58F1BE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04C25E-C7CC-C85F-1324-83821F8B3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B58335-FEAD-DF24-4594-80E4E17BC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01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BF2EE-0DAB-DC2F-7231-2FDBD04CC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303" y="151304"/>
            <a:ext cx="5600426" cy="1845623"/>
          </a:xfrm>
        </p:spPr>
        <p:txBody>
          <a:bodyPr>
            <a:normAutofit/>
          </a:bodyPr>
          <a:lstStyle/>
          <a:p>
            <a:pPr algn="l"/>
            <a:r>
              <a:rPr lang="ko-KR" altLang="en-US">
                <a:ln w="1905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서버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그거</a:t>
            </a:r>
            <a:b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</a:br>
            <a:r>
              <a:rPr lang="ko-KR" altLang="en-US">
                <a:ln w="19050">
                  <a:solidFill>
                    <a:schemeClr val="tx1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어떻게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하는건데</a:t>
            </a:r>
            <a:endParaRPr lang="ko-KR" altLang="en-US">
              <a:solidFill>
                <a:schemeClr val="accent5">
                  <a:lumMod val="60000"/>
                  <a:lumOff val="4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404B91-7A3A-089A-ADA0-237914444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4813" y="6420890"/>
            <a:ext cx="6587188" cy="437110"/>
          </a:xfrm>
        </p:spPr>
        <p:txBody>
          <a:bodyPr>
            <a:normAutofit/>
          </a:bodyPr>
          <a:lstStyle/>
          <a:p>
            <a:pPr algn="r"/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Socket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Protocol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을 이용한 채팅 웹 만들기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9D6D5285-96F3-FD10-3FD3-4728A30D8E2D}"/>
              </a:ext>
            </a:extLst>
          </p:cNvPr>
          <p:cNvSpPr txBox="1">
            <a:spLocks/>
          </p:cNvSpPr>
          <p:nvPr/>
        </p:nvSpPr>
        <p:spPr>
          <a:xfrm>
            <a:off x="5604813" y="94313"/>
            <a:ext cx="6587188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배승호</a:t>
            </a:r>
          </a:p>
        </p:txBody>
      </p:sp>
      <p:pic>
        <p:nvPicPr>
          <p:cNvPr id="4" name="Picture 2" descr="Node.js 노드 개념 이해하기 자바스크립트 JavaScript 런타임 이벤트">
            <a:extLst>
              <a:ext uri="{FF2B5EF4-FFF2-40B4-BE49-F238E27FC236}">
                <a16:creationId xmlns:a16="http://schemas.microsoft.com/office/drawing/2014/main" id="{F59DE4E7-2E66-0BCB-01E0-77B66F788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88" y="4000500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7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5604813" y="94313"/>
            <a:ext cx="6587188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채팅 프로그램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EB5AD49-7475-9653-15F2-6E90B1CACCF3}"/>
              </a:ext>
            </a:extLst>
          </p:cNvPr>
          <p:cNvSpPr txBox="1">
            <a:spLocks/>
          </p:cNvSpPr>
          <p:nvPr/>
        </p:nvSpPr>
        <p:spPr>
          <a:xfrm>
            <a:off x="734249" y="1058132"/>
            <a:ext cx="10593114" cy="51321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이용자끼리 서로 텍스트 등의 메시지를 보내서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98133E-C1E6-EC52-2448-291F5C9F9F58}"/>
              </a:ext>
            </a:extLst>
          </p:cNvPr>
          <p:cNvSpPr txBox="1"/>
          <p:nvPr/>
        </p:nvSpPr>
        <p:spPr>
          <a:xfrm>
            <a:off x="734249" y="1571348"/>
            <a:ext cx="80076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sz="28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실시간으로 대화할 수 있게 하는 시스템</a:t>
            </a:r>
            <a:endParaRPr lang="en-US" altLang="ko-KR" sz="280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A4763AD-62EE-5414-2AB5-7CA68A7CA8DF}"/>
              </a:ext>
            </a:extLst>
          </p:cNvPr>
          <p:cNvCxnSpPr>
            <a:cxnSpLocks/>
          </p:cNvCxnSpPr>
          <p:nvPr/>
        </p:nvCxnSpPr>
        <p:spPr>
          <a:xfrm>
            <a:off x="814149" y="2005791"/>
            <a:ext cx="1050162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CB85CD-983B-C285-56DE-5900CC067AEE}"/>
              </a:ext>
            </a:extLst>
          </p:cNvPr>
          <p:cNvSpPr txBox="1"/>
          <p:nvPr/>
        </p:nvSpPr>
        <p:spPr>
          <a:xfrm>
            <a:off x="734249" y="2593754"/>
            <a:ext cx="80076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sz="28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기존에 사용하던 </a:t>
            </a:r>
            <a:r>
              <a:rPr lang="en-US" altLang="ko-KR" sz="28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HTTP</a:t>
            </a:r>
            <a:r>
              <a:rPr lang="ko-KR" altLang="en-US" sz="28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로 그게 될까</a:t>
            </a:r>
            <a:r>
              <a:rPr lang="en-US" altLang="ko-KR" sz="28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0AA960A-A48F-4623-0AA6-AD709053ED64}"/>
              </a:ext>
            </a:extLst>
          </p:cNvPr>
          <p:cNvGrpSpPr/>
          <p:nvPr/>
        </p:nvGrpSpPr>
        <p:grpSpPr>
          <a:xfrm>
            <a:off x="4428475" y="4568939"/>
            <a:ext cx="3267075" cy="513216"/>
            <a:chOff x="3971275" y="4568939"/>
            <a:chExt cx="3267075" cy="513216"/>
          </a:xfrm>
        </p:grpSpPr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D9933A51-FB33-E131-E803-1CA7517C0081}"/>
                </a:ext>
              </a:extLst>
            </p:cNvPr>
            <p:cNvCxnSpPr/>
            <p:nvPr/>
          </p:nvCxnSpPr>
          <p:spPr>
            <a:xfrm>
              <a:off x="3971275" y="5057775"/>
              <a:ext cx="3267075" cy="0"/>
            </a:xfrm>
            <a:prstGeom prst="straightConnector1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부제목 2">
              <a:extLst>
                <a:ext uri="{FF2B5EF4-FFF2-40B4-BE49-F238E27FC236}">
                  <a16:creationId xmlns:a16="http://schemas.microsoft.com/office/drawing/2014/main" id="{36E0BD16-D531-BD89-C6C3-FB397838684A}"/>
                </a:ext>
              </a:extLst>
            </p:cNvPr>
            <p:cNvSpPr txBox="1">
              <a:spLocks/>
            </p:cNvSpPr>
            <p:nvPr/>
          </p:nvSpPr>
          <p:spPr>
            <a:xfrm>
              <a:off x="4735859" y="4568939"/>
              <a:ext cx="1737905" cy="513216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240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Request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1167768-0359-04F5-5FD6-26E037A718D3}"/>
              </a:ext>
            </a:extLst>
          </p:cNvPr>
          <p:cNvGrpSpPr/>
          <p:nvPr/>
        </p:nvGrpSpPr>
        <p:grpSpPr>
          <a:xfrm>
            <a:off x="4428475" y="5715000"/>
            <a:ext cx="3267075" cy="541791"/>
            <a:chOff x="3971275" y="5715000"/>
            <a:chExt cx="3267075" cy="541791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3BC274D0-44EC-AEFD-6399-053F556C9DC4}"/>
                </a:ext>
              </a:extLst>
            </p:cNvPr>
            <p:cNvCxnSpPr/>
            <p:nvPr/>
          </p:nvCxnSpPr>
          <p:spPr>
            <a:xfrm>
              <a:off x="3971275" y="5715000"/>
              <a:ext cx="3267075" cy="0"/>
            </a:xfrm>
            <a:prstGeom prst="straightConnector1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부제목 2">
              <a:extLst>
                <a:ext uri="{FF2B5EF4-FFF2-40B4-BE49-F238E27FC236}">
                  <a16:creationId xmlns:a16="http://schemas.microsoft.com/office/drawing/2014/main" id="{17A63250-882F-A789-B2B9-48F5F79B7E54}"/>
                </a:ext>
              </a:extLst>
            </p:cNvPr>
            <p:cNvSpPr txBox="1">
              <a:spLocks/>
            </p:cNvSpPr>
            <p:nvPr/>
          </p:nvSpPr>
          <p:spPr>
            <a:xfrm>
              <a:off x="4667565" y="5743575"/>
              <a:ext cx="1874491" cy="513216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240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Response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290C3B5-7624-492C-136E-C53BFE65DE87}"/>
              </a:ext>
            </a:extLst>
          </p:cNvPr>
          <p:cNvGrpSpPr/>
          <p:nvPr/>
        </p:nvGrpSpPr>
        <p:grpSpPr>
          <a:xfrm>
            <a:off x="7839075" y="3263686"/>
            <a:ext cx="3248025" cy="3594314"/>
            <a:chOff x="7839075" y="3263686"/>
            <a:chExt cx="3248025" cy="3594314"/>
          </a:xfrm>
        </p:grpSpPr>
        <p:pic>
          <p:nvPicPr>
            <p:cNvPr id="22" name="Picture 2" descr="고세구 - 나무위키">
              <a:extLst>
                <a:ext uri="{FF2B5EF4-FFF2-40B4-BE49-F238E27FC236}">
                  <a16:creationId xmlns:a16="http://schemas.microsoft.com/office/drawing/2014/main" id="{C83A6B53-9AB7-C36B-4DFB-634CFB9058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9075" y="3609975"/>
              <a:ext cx="3248025" cy="3248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부제목 2">
              <a:extLst>
                <a:ext uri="{FF2B5EF4-FFF2-40B4-BE49-F238E27FC236}">
                  <a16:creationId xmlns:a16="http://schemas.microsoft.com/office/drawing/2014/main" id="{C2444D95-2C70-E41A-7102-D91827246E8C}"/>
                </a:ext>
              </a:extLst>
            </p:cNvPr>
            <p:cNvSpPr txBox="1">
              <a:spLocks/>
            </p:cNvSpPr>
            <p:nvPr/>
          </p:nvSpPr>
          <p:spPr>
            <a:xfrm>
              <a:off x="8594134" y="3263686"/>
              <a:ext cx="1737905" cy="513216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240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Server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37FF64C-115D-1A9C-59EA-AC87DA6C8748}"/>
              </a:ext>
            </a:extLst>
          </p:cNvPr>
          <p:cNvGrpSpPr/>
          <p:nvPr/>
        </p:nvGrpSpPr>
        <p:grpSpPr>
          <a:xfrm>
            <a:off x="1724025" y="3263686"/>
            <a:ext cx="2105025" cy="3594314"/>
            <a:chOff x="1724025" y="3263686"/>
            <a:chExt cx="2105025" cy="3594314"/>
          </a:xfrm>
        </p:grpSpPr>
        <p:pic>
          <p:nvPicPr>
            <p:cNvPr id="25" name="Picture 4" descr="우왁굳 프로필 수정본 ">
              <a:extLst>
                <a:ext uri="{FF2B5EF4-FFF2-40B4-BE49-F238E27FC236}">
                  <a16:creationId xmlns:a16="http://schemas.microsoft.com/office/drawing/2014/main" id="{8EF1D915-8744-4CC6-E295-65D27D3FB3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724025" y="3776902"/>
              <a:ext cx="2105025" cy="3081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부제목 2">
              <a:extLst>
                <a:ext uri="{FF2B5EF4-FFF2-40B4-BE49-F238E27FC236}">
                  <a16:creationId xmlns:a16="http://schemas.microsoft.com/office/drawing/2014/main" id="{11C83A62-8033-6675-88D0-204C310C00FD}"/>
                </a:ext>
              </a:extLst>
            </p:cNvPr>
            <p:cNvSpPr txBox="1">
              <a:spLocks/>
            </p:cNvSpPr>
            <p:nvPr/>
          </p:nvSpPr>
          <p:spPr>
            <a:xfrm>
              <a:off x="2091145" y="3263686"/>
              <a:ext cx="1737905" cy="513216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240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Client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407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5604813" y="94313"/>
            <a:ext cx="6587188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HTTP</a:t>
            </a:r>
            <a:endParaRPr lang="ko-KR" altLang="en-US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EB5AD49-7475-9653-15F2-6E90B1CACCF3}"/>
              </a:ext>
            </a:extLst>
          </p:cNvPr>
          <p:cNvSpPr txBox="1">
            <a:spLocks/>
          </p:cNvSpPr>
          <p:nvPr/>
        </p:nvSpPr>
        <p:spPr>
          <a:xfrm>
            <a:off x="734249" y="1058132"/>
            <a:ext cx="10593114" cy="513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HyperText Transfer Protocol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0518FC-AEB7-B96F-6D88-5DBF22C62DB2}"/>
              </a:ext>
            </a:extLst>
          </p:cNvPr>
          <p:cNvSpPr txBox="1">
            <a:spLocks/>
          </p:cNvSpPr>
          <p:nvPr/>
        </p:nvSpPr>
        <p:spPr>
          <a:xfrm>
            <a:off x="734249" y="1584841"/>
            <a:ext cx="10593114" cy="513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인터넷 상에서 데이터를 주고 받기 위한 프로토콜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FA815B7D-34CA-5012-57B0-2DA644FCCC75}"/>
              </a:ext>
            </a:extLst>
          </p:cNvPr>
          <p:cNvSpPr txBox="1">
            <a:spLocks/>
          </p:cNvSpPr>
          <p:nvPr/>
        </p:nvSpPr>
        <p:spPr>
          <a:xfrm>
            <a:off x="734249" y="2111550"/>
            <a:ext cx="10593114" cy="513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어떤 종류의 데이터든지 전송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할 수 있도록 설계됨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45786A9-67DC-2A0E-CE28-DB504E09D5AA}"/>
              </a:ext>
            </a:extLst>
          </p:cNvPr>
          <p:cNvCxnSpPr>
            <a:cxnSpLocks/>
          </p:cNvCxnSpPr>
          <p:nvPr/>
        </p:nvCxnSpPr>
        <p:spPr>
          <a:xfrm>
            <a:off x="1812925" y="2638259"/>
            <a:ext cx="508000" cy="457200"/>
          </a:xfrm>
          <a:prstGeom prst="bentConnector3">
            <a:avLst>
              <a:gd name="adj1" fmla="val 5375"/>
            </a:avLst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부제목 2">
            <a:extLst>
              <a:ext uri="{FF2B5EF4-FFF2-40B4-BE49-F238E27FC236}">
                <a16:creationId xmlns:a16="http://schemas.microsoft.com/office/drawing/2014/main" id="{DDB2ACDE-0626-4F47-1193-F31903CECA10}"/>
              </a:ext>
            </a:extLst>
          </p:cNvPr>
          <p:cNvSpPr txBox="1">
            <a:spLocks/>
          </p:cNvSpPr>
          <p:nvPr/>
        </p:nvSpPr>
        <p:spPr>
          <a:xfrm>
            <a:off x="2320925" y="2866859"/>
            <a:ext cx="10593114" cy="513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HTML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문서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이미지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동영상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오디오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등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…</a:t>
            </a:r>
          </a:p>
        </p:txBody>
      </p:sp>
      <p:sp>
        <p:nvSpPr>
          <p:cNvPr id="28" name="부제목 2">
            <a:extLst>
              <a:ext uri="{FF2B5EF4-FFF2-40B4-BE49-F238E27FC236}">
                <a16:creationId xmlns:a16="http://schemas.microsoft.com/office/drawing/2014/main" id="{F8CC374E-1C1F-99A5-2CCD-3B24D27439E9}"/>
              </a:ext>
            </a:extLst>
          </p:cNvPr>
          <p:cNvSpPr txBox="1">
            <a:spLocks/>
          </p:cNvSpPr>
          <p:nvPr/>
        </p:nvSpPr>
        <p:spPr>
          <a:xfrm>
            <a:off x="734249" y="3477926"/>
            <a:ext cx="10593114" cy="513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애플리케이션 레벨의 프로토콜이며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TCP/IP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위에서 작동</a:t>
            </a:r>
            <a:endParaRPr lang="en-US" altLang="ko-KR">
              <a:solidFill>
                <a:schemeClr val="accent2">
                  <a:lumMod val="60000"/>
                  <a:lumOff val="4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F1821EF-7D64-DBA9-00B4-59E9978E4DF5}"/>
              </a:ext>
            </a:extLst>
          </p:cNvPr>
          <p:cNvGrpSpPr/>
          <p:nvPr/>
        </p:nvGrpSpPr>
        <p:grpSpPr>
          <a:xfrm>
            <a:off x="1259202" y="4338895"/>
            <a:ext cx="2974978" cy="2252405"/>
            <a:chOff x="1259202" y="4338895"/>
            <a:chExt cx="2974978" cy="225240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BB45E2F-1532-F9C4-2642-C99063BFECA4}"/>
                </a:ext>
              </a:extLst>
            </p:cNvPr>
            <p:cNvSpPr/>
            <p:nvPr/>
          </p:nvSpPr>
          <p:spPr>
            <a:xfrm>
              <a:off x="1259205" y="6078084"/>
              <a:ext cx="2974975" cy="51321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Network Access Layer</a:t>
              </a:r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B5D09E6-6BD5-1BEB-8C41-023AA6520D0D}"/>
                </a:ext>
              </a:extLst>
            </p:cNvPr>
            <p:cNvSpPr/>
            <p:nvPr/>
          </p:nvSpPr>
          <p:spPr>
            <a:xfrm>
              <a:off x="1259202" y="5499300"/>
              <a:ext cx="2974975" cy="51321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Internet Layer</a:t>
              </a:r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EECFA52-D989-1EFD-EB9A-2E691FB09898}"/>
                </a:ext>
              </a:extLst>
            </p:cNvPr>
            <p:cNvSpPr/>
            <p:nvPr/>
          </p:nvSpPr>
          <p:spPr>
            <a:xfrm>
              <a:off x="1259202" y="4917679"/>
              <a:ext cx="2974975" cy="51321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Transport Layer</a:t>
              </a:r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220D543-0B2E-B52A-147D-2558F9A65027}"/>
                </a:ext>
              </a:extLst>
            </p:cNvPr>
            <p:cNvSpPr/>
            <p:nvPr/>
          </p:nvSpPr>
          <p:spPr>
            <a:xfrm>
              <a:off x="1259202" y="4338895"/>
              <a:ext cx="2974975" cy="51321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Application Layer</a:t>
              </a:r>
              <a:endParaRPr lang="ko-KR" altLang="en-US"/>
            </a:p>
          </p:txBody>
        </p:sp>
      </p:grpSp>
      <p:sp>
        <p:nvSpPr>
          <p:cNvPr id="33" name="부제목 2">
            <a:extLst>
              <a:ext uri="{FF2B5EF4-FFF2-40B4-BE49-F238E27FC236}">
                <a16:creationId xmlns:a16="http://schemas.microsoft.com/office/drawing/2014/main" id="{3E6BBBC0-685A-3CEE-334A-103B624721D9}"/>
              </a:ext>
            </a:extLst>
          </p:cNvPr>
          <p:cNvSpPr txBox="1">
            <a:spLocks/>
          </p:cNvSpPr>
          <p:nvPr/>
        </p:nvSpPr>
        <p:spPr>
          <a:xfrm>
            <a:off x="4234174" y="4339070"/>
            <a:ext cx="1737905" cy="51321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HTTP</a:t>
            </a:r>
          </a:p>
        </p:txBody>
      </p:sp>
      <p:sp>
        <p:nvSpPr>
          <p:cNvPr id="35" name="부제목 2">
            <a:extLst>
              <a:ext uri="{FF2B5EF4-FFF2-40B4-BE49-F238E27FC236}">
                <a16:creationId xmlns:a16="http://schemas.microsoft.com/office/drawing/2014/main" id="{5FCDC2B5-177E-4B7E-9D7E-15B4CD43A355}"/>
              </a:ext>
            </a:extLst>
          </p:cNvPr>
          <p:cNvSpPr txBox="1">
            <a:spLocks/>
          </p:cNvSpPr>
          <p:nvPr/>
        </p:nvSpPr>
        <p:spPr>
          <a:xfrm>
            <a:off x="4234175" y="4917679"/>
            <a:ext cx="1737905" cy="51321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TCP</a:t>
            </a:r>
          </a:p>
        </p:txBody>
      </p:sp>
      <p:sp>
        <p:nvSpPr>
          <p:cNvPr id="36" name="부제목 2">
            <a:extLst>
              <a:ext uri="{FF2B5EF4-FFF2-40B4-BE49-F238E27FC236}">
                <a16:creationId xmlns:a16="http://schemas.microsoft.com/office/drawing/2014/main" id="{482AF434-7FEA-B311-20BB-70B8D5331981}"/>
              </a:ext>
            </a:extLst>
          </p:cNvPr>
          <p:cNvSpPr txBox="1">
            <a:spLocks/>
          </p:cNvSpPr>
          <p:nvPr/>
        </p:nvSpPr>
        <p:spPr>
          <a:xfrm>
            <a:off x="4234175" y="5499300"/>
            <a:ext cx="1737905" cy="51321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IP</a:t>
            </a:r>
          </a:p>
        </p:txBody>
      </p:sp>
      <p:sp>
        <p:nvSpPr>
          <p:cNvPr id="37" name="부제목 2">
            <a:extLst>
              <a:ext uri="{FF2B5EF4-FFF2-40B4-BE49-F238E27FC236}">
                <a16:creationId xmlns:a16="http://schemas.microsoft.com/office/drawing/2014/main" id="{16BDF686-E1E6-EB89-B7D0-D733B6E82CFD}"/>
              </a:ext>
            </a:extLst>
          </p:cNvPr>
          <p:cNvSpPr txBox="1">
            <a:spLocks/>
          </p:cNvSpPr>
          <p:nvPr/>
        </p:nvSpPr>
        <p:spPr>
          <a:xfrm>
            <a:off x="4234175" y="6078084"/>
            <a:ext cx="1737905" cy="51321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Ethernet</a:t>
            </a:r>
          </a:p>
        </p:txBody>
      </p:sp>
    </p:spTree>
    <p:extLst>
      <p:ext uri="{BB962C8B-B14F-4D97-AF65-F5344CB8AC3E}">
        <p14:creationId xmlns:p14="http://schemas.microsoft.com/office/powerpoint/2010/main" val="81544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6" grpId="0"/>
      <p:bldP spid="27" grpId="0"/>
      <p:bldP spid="28" grpId="0"/>
      <p:bldP spid="33" grpId="0"/>
      <p:bldP spid="35" grpId="0"/>
      <p:bldP spid="36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5604813" y="94313"/>
            <a:ext cx="6587188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Connectionless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와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Stateless</a:t>
            </a:r>
            <a:endParaRPr lang="ko-KR" altLang="en-US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EB5AD49-7475-9653-15F2-6E90B1CACCF3}"/>
              </a:ext>
            </a:extLst>
          </p:cNvPr>
          <p:cNvSpPr txBox="1">
            <a:spLocks/>
          </p:cNvSpPr>
          <p:nvPr/>
        </p:nvSpPr>
        <p:spPr>
          <a:xfrm>
            <a:off x="734249" y="1058132"/>
            <a:ext cx="10593114" cy="513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HTTP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는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Connectionless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방식으로 작동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06D5CED8-B26A-2B6C-8BF3-B32566865AD6}"/>
              </a:ext>
            </a:extLst>
          </p:cNvPr>
          <p:cNvSpPr txBox="1">
            <a:spLocks/>
          </p:cNvSpPr>
          <p:nvPr/>
        </p:nvSpPr>
        <p:spPr>
          <a:xfrm>
            <a:off x="734249" y="1571348"/>
            <a:ext cx="10593114" cy="513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서버에 연결하고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요청해서 응답을 받으면 연결을 끊음</a:t>
            </a:r>
            <a:endParaRPr lang="en-US" altLang="ko-KR">
              <a:solidFill>
                <a:schemeClr val="accent2">
                  <a:lumMod val="60000"/>
                  <a:lumOff val="4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DEB4C9F-8D53-137D-0B15-BF40A99B0C2F}"/>
              </a:ext>
            </a:extLst>
          </p:cNvPr>
          <p:cNvGrpSpPr/>
          <p:nvPr/>
        </p:nvGrpSpPr>
        <p:grpSpPr>
          <a:xfrm>
            <a:off x="734249" y="2597780"/>
            <a:ext cx="10723502" cy="649678"/>
            <a:chOff x="734249" y="2597780"/>
            <a:chExt cx="10723502" cy="649678"/>
          </a:xfrm>
        </p:grpSpPr>
        <p:sp>
          <p:nvSpPr>
            <p:cNvPr id="3" name="부제목 2">
              <a:extLst>
                <a:ext uri="{FF2B5EF4-FFF2-40B4-BE49-F238E27FC236}">
                  <a16:creationId xmlns:a16="http://schemas.microsoft.com/office/drawing/2014/main" id="{C25D309A-E257-0F4B-EEA7-D2A3DF676524}"/>
                </a:ext>
              </a:extLst>
            </p:cNvPr>
            <p:cNvSpPr txBox="1">
              <a:spLocks/>
            </p:cNvSpPr>
            <p:nvPr/>
          </p:nvSpPr>
          <p:spPr>
            <a:xfrm>
              <a:off x="734249" y="2597780"/>
              <a:ext cx="10593114" cy="513216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수십만명이 웹 서비스를 이용해도</a:t>
              </a:r>
              <a:r>
                <a:rPr lang="en-US" altLang="ko-KR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, </a:t>
              </a:r>
              <a:r>
                <a:rPr lang="ko-KR" altLang="en-US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접속 유지는 최소한으로 유지</a:t>
              </a:r>
              <a:endPara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5" name="부제목 2">
              <a:extLst>
                <a:ext uri="{FF2B5EF4-FFF2-40B4-BE49-F238E27FC236}">
                  <a16:creationId xmlns:a16="http://schemas.microsoft.com/office/drawing/2014/main" id="{854FD7D9-8EEA-E931-AB36-E3F04B62F1C9}"/>
                </a:ext>
              </a:extLst>
            </p:cNvPr>
            <p:cNvSpPr txBox="1">
              <a:spLocks/>
            </p:cNvSpPr>
            <p:nvPr/>
          </p:nvSpPr>
          <p:spPr>
            <a:xfrm>
              <a:off x="10534650" y="2734242"/>
              <a:ext cx="923101" cy="513216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60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is </a:t>
              </a:r>
              <a:r>
                <a:rPr lang="ko-KR" altLang="en-US" sz="160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장점</a:t>
              </a:r>
              <a:endParaRPr lang="en-US" altLang="ko-KR" sz="16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FFC04B6-073F-129E-BE6E-FE9769450D4E}"/>
              </a:ext>
            </a:extLst>
          </p:cNvPr>
          <p:cNvGrpSpPr/>
          <p:nvPr/>
        </p:nvGrpSpPr>
        <p:grpSpPr>
          <a:xfrm>
            <a:off x="734249" y="3572297"/>
            <a:ext cx="10593114" cy="649678"/>
            <a:chOff x="734249" y="2597780"/>
            <a:chExt cx="10593114" cy="649678"/>
          </a:xfrm>
        </p:grpSpPr>
        <p:sp>
          <p:nvSpPr>
            <p:cNvPr id="19" name="부제목 2">
              <a:extLst>
                <a:ext uri="{FF2B5EF4-FFF2-40B4-BE49-F238E27FC236}">
                  <a16:creationId xmlns:a16="http://schemas.microsoft.com/office/drawing/2014/main" id="{487783E0-5CC6-ECAE-E6FF-EC10E842B29B}"/>
                </a:ext>
              </a:extLst>
            </p:cNvPr>
            <p:cNvSpPr txBox="1">
              <a:spLocks/>
            </p:cNvSpPr>
            <p:nvPr/>
          </p:nvSpPr>
          <p:spPr>
            <a:xfrm>
              <a:off x="734249" y="2597780"/>
              <a:ext cx="10593114" cy="513216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연결이 필연적으로 끊기기에</a:t>
              </a:r>
              <a:r>
                <a:rPr lang="en-US" altLang="ko-KR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, </a:t>
              </a:r>
              <a:r>
                <a:rPr lang="ko-KR" altLang="en-US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클라이언트의 상태를 알 수 없음</a:t>
              </a:r>
              <a:endPara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0" name="부제목 2">
              <a:extLst>
                <a:ext uri="{FF2B5EF4-FFF2-40B4-BE49-F238E27FC236}">
                  <a16:creationId xmlns:a16="http://schemas.microsoft.com/office/drawing/2014/main" id="{546D3199-7A34-9201-325A-9EEB7BB46DA2}"/>
                </a:ext>
              </a:extLst>
            </p:cNvPr>
            <p:cNvSpPr txBox="1">
              <a:spLocks/>
            </p:cNvSpPr>
            <p:nvPr/>
          </p:nvSpPr>
          <p:spPr>
            <a:xfrm>
              <a:off x="10172700" y="2734242"/>
              <a:ext cx="923101" cy="513216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60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is </a:t>
              </a:r>
              <a:r>
                <a:rPr lang="ko-KR" altLang="en-US" sz="160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단점</a:t>
              </a:r>
              <a:endParaRPr lang="en-US" altLang="ko-KR" sz="16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  <p:sp>
        <p:nvSpPr>
          <p:cNvPr id="21" name="부제목 2">
            <a:extLst>
              <a:ext uri="{FF2B5EF4-FFF2-40B4-BE49-F238E27FC236}">
                <a16:creationId xmlns:a16="http://schemas.microsoft.com/office/drawing/2014/main" id="{2B4E8E72-0A68-D08F-1424-6324427BC125}"/>
              </a:ext>
            </a:extLst>
          </p:cNvPr>
          <p:cNvSpPr txBox="1">
            <a:spLocks/>
          </p:cNvSpPr>
          <p:nvPr/>
        </p:nvSpPr>
        <p:spPr>
          <a:xfrm>
            <a:off x="405220" y="4103851"/>
            <a:ext cx="4014380" cy="513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= Stateless</a:t>
            </a:r>
          </a:p>
        </p:txBody>
      </p:sp>
    </p:spTree>
    <p:extLst>
      <p:ext uri="{BB962C8B-B14F-4D97-AF65-F5344CB8AC3E}">
        <p14:creationId xmlns:p14="http://schemas.microsoft.com/office/powerpoint/2010/main" val="71372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5604813" y="94313"/>
            <a:ext cx="6587188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Socket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프로토콜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EB5AD49-7475-9653-15F2-6E90B1CACCF3}"/>
              </a:ext>
            </a:extLst>
          </p:cNvPr>
          <p:cNvSpPr txBox="1">
            <a:spLocks/>
          </p:cNvSpPr>
          <p:nvPr/>
        </p:nvSpPr>
        <p:spPr>
          <a:xfrm>
            <a:off x="734249" y="1058132"/>
            <a:ext cx="10593114" cy="51321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서버와 클라이언트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양방향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으로 연결되는 통신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98133E-C1E6-EC52-2448-291F5C9F9F58}"/>
              </a:ext>
            </a:extLst>
          </p:cNvPr>
          <p:cNvSpPr txBox="1"/>
          <p:nvPr/>
        </p:nvSpPr>
        <p:spPr>
          <a:xfrm>
            <a:off x="734249" y="1571348"/>
            <a:ext cx="107235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sz="28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소켓에 연결되면 </a:t>
            </a:r>
            <a:r>
              <a:rPr lang="ko-KR" altLang="en-US" sz="2800">
                <a:solidFill>
                  <a:schemeClr val="accent2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연결이 끊기지 않고 </a:t>
            </a:r>
            <a:r>
              <a:rPr lang="ko-KR" altLang="en-US" sz="28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서로 데이터를 교환 할 수 있음</a:t>
            </a:r>
            <a:endParaRPr lang="en-US" altLang="ko-KR" sz="280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B84A60C-0154-4700-2A00-C8E91D53AE79}"/>
              </a:ext>
            </a:extLst>
          </p:cNvPr>
          <p:cNvGrpSpPr/>
          <p:nvPr/>
        </p:nvGrpSpPr>
        <p:grpSpPr>
          <a:xfrm>
            <a:off x="4428475" y="4568939"/>
            <a:ext cx="3267075" cy="513216"/>
            <a:chOff x="3971275" y="4568939"/>
            <a:chExt cx="3267075" cy="513216"/>
          </a:xfrm>
        </p:grpSpPr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D49BB80B-DEB8-F419-F348-A2C654A12CC1}"/>
                </a:ext>
              </a:extLst>
            </p:cNvPr>
            <p:cNvCxnSpPr/>
            <p:nvPr/>
          </p:nvCxnSpPr>
          <p:spPr>
            <a:xfrm>
              <a:off x="3971275" y="5057775"/>
              <a:ext cx="3267075" cy="0"/>
            </a:xfrm>
            <a:prstGeom prst="straightConnector1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부제목 2">
              <a:extLst>
                <a:ext uri="{FF2B5EF4-FFF2-40B4-BE49-F238E27FC236}">
                  <a16:creationId xmlns:a16="http://schemas.microsoft.com/office/drawing/2014/main" id="{38BB3217-FA9C-4864-C591-732A523300C4}"/>
                </a:ext>
              </a:extLst>
            </p:cNvPr>
            <p:cNvSpPr txBox="1">
              <a:spLocks/>
            </p:cNvSpPr>
            <p:nvPr/>
          </p:nvSpPr>
          <p:spPr>
            <a:xfrm>
              <a:off x="4735859" y="4568939"/>
              <a:ext cx="1737905" cy="513216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240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Data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7D44D9B-D875-99F0-9E2A-7BD1C746EBCB}"/>
              </a:ext>
            </a:extLst>
          </p:cNvPr>
          <p:cNvGrpSpPr/>
          <p:nvPr/>
        </p:nvGrpSpPr>
        <p:grpSpPr>
          <a:xfrm>
            <a:off x="4428475" y="5715000"/>
            <a:ext cx="3267075" cy="541791"/>
            <a:chOff x="3971275" y="5715000"/>
            <a:chExt cx="3267075" cy="541791"/>
          </a:xfrm>
        </p:grpSpPr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EDC7F972-3BB0-4FC4-1F5A-FE4653F61C31}"/>
                </a:ext>
              </a:extLst>
            </p:cNvPr>
            <p:cNvCxnSpPr/>
            <p:nvPr/>
          </p:nvCxnSpPr>
          <p:spPr>
            <a:xfrm>
              <a:off x="3971275" y="5715000"/>
              <a:ext cx="3267075" cy="0"/>
            </a:xfrm>
            <a:prstGeom prst="straightConnector1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부제목 2">
              <a:extLst>
                <a:ext uri="{FF2B5EF4-FFF2-40B4-BE49-F238E27FC236}">
                  <a16:creationId xmlns:a16="http://schemas.microsoft.com/office/drawing/2014/main" id="{898DB303-C2ED-9A44-7249-4D82F6572E29}"/>
                </a:ext>
              </a:extLst>
            </p:cNvPr>
            <p:cNvSpPr txBox="1">
              <a:spLocks/>
            </p:cNvSpPr>
            <p:nvPr/>
          </p:nvSpPr>
          <p:spPr>
            <a:xfrm>
              <a:off x="4667565" y="5743575"/>
              <a:ext cx="1874491" cy="513216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240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Data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F6C6D72-C36A-8A0E-3C88-21214F50E9D8}"/>
              </a:ext>
            </a:extLst>
          </p:cNvPr>
          <p:cNvGrpSpPr/>
          <p:nvPr/>
        </p:nvGrpSpPr>
        <p:grpSpPr>
          <a:xfrm>
            <a:off x="7839075" y="3263686"/>
            <a:ext cx="3248025" cy="3594314"/>
            <a:chOff x="7839075" y="3263686"/>
            <a:chExt cx="3248025" cy="3594314"/>
          </a:xfrm>
        </p:grpSpPr>
        <p:pic>
          <p:nvPicPr>
            <p:cNvPr id="13" name="Picture 2" descr="고세구 - 나무위키">
              <a:extLst>
                <a:ext uri="{FF2B5EF4-FFF2-40B4-BE49-F238E27FC236}">
                  <a16:creationId xmlns:a16="http://schemas.microsoft.com/office/drawing/2014/main" id="{BCB34239-14D1-6FB3-19A0-64FC173D04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9075" y="3609975"/>
              <a:ext cx="3248025" cy="3248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부제목 2">
              <a:extLst>
                <a:ext uri="{FF2B5EF4-FFF2-40B4-BE49-F238E27FC236}">
                  <a16:creationId xmlns:a16="http://schemas.microsoft.com/office/drawing/2014/main" id="{1A46BB8C-3492-DE4F-40A8-815866809FCD}"/>
                </a:ext>
              </a:extLst>
            </p:cNvPr>
            <p:cNvSpPr txBox="1">
              <a:spLocks/>
            </p:cNvSpPr>
            <p:nvPr/>
          </p:nvSpPr>
          <p:spPr>
            <a:xfrm>
              <a:off x="8594134" y="3263686"/>
              <a:ext cx="1737905" cy="513216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240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Server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85D7FFE-8679-A893-8740-31ED131D0703}"/>
              </a:ext>
            </a:extLst>
          </p:cNvPr>
          <p:cNvGrpSpPr/>
          <p:nvPr/>
        </p:nvGrpSpPr>
        <p:grpSpPr>
          <a:xfrm>
            <a:off x="1724025" y="3263686"/>
            <a:ext cx="2105025" cy="3594314"/>
            <a:chOff x="1724025" y="3263686"/>
            <a:chExt cx="2105025" cy="3594314"/>
          </a:xfrm>
        </p:grpSpPr>
        <p:pic>
          <p:nvPicPr>
            <p:cNvPr id="29" name="Picture 4" descr="우왁굳 프로필 수정본 ">
              <a:extLst>
                <a:ext uri="{FF2B5EF4-FFF2-40B4-BE49-F238E27FC236}">
                  <a16:creationId xmlns:a16="http://schemas.microsoft.com/office/drawing/2014/main" id="{D3DB1C64-FCD2-98D5-52F1-53ED346FB1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724025" y="3776902"/>
              <a:ext cx="2105025" cy="3081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부제목 2">
              <a:extLst>
                <a:ext uri="{FF2B5EF4-FFF2-40B4-BE49-F238E27FC236}">
                  <a16:creationId xmlns:a16="http://schemas.microsoft.com/office/drawing/2014/main" id="{2F7BA49D-7E64-E7C6-779B-AB6B290BCA5B}"/>
                </a:ext>
              </a:extLst>
            </p:cNvPr>
            <p:cNvSpPr txBox="1">
              <a:spLocks/>
            </p:cNvSpPr>
            <p:nvPr/>
          </p:nvSpPr>
          <p:spPr>
            <a:xfrm>
              <a:off x="2091145" y="3263686"/>
              <a:ext cx="1737905" cy="513216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240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Client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659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5604813" y="94313"/>
            <a:ext cx="6587188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사실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HTTP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도 소켓 통신 입니다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EB5AD49-7475-9653-15F2-6E90B1CACCF3}"/>
              </a:ext>
            </a:extLst>
          </p:cNvPr>
          <p:cNvSpPr txBox="1">
            <a:spLocks/>
          </p:cNvSpPr>
          <p:nvPr/>
        </p:nvSpPr>
        <p:spPr>
          <a:xfrm>
            <a:off x="734249" y="1058132"/>
            <a:ext cx="10593114" cy="51321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소켓은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IP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와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Portnumber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로 이루어진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통신의 끝단</a:t>
            </a:r>
            <a:endParaRPr lang="en-US" altLang="ko-KR">
              <a:solidFill>
                <a:schemeClr val="accent2">
                  <a:lumMod val="60000"/>
                  <a:lumOff val="4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98133E-C1E6-EC52-2448-291F5C9F9F58}"/>
              </a:ext>
            </a:extLst>
          </p:cNvPr>
          <p:cNvSpPr txBox="1"/>
          <p:nvPr/>
        </p:nvSpPr>
        <p:spPr>
          <a:xfrm>
            <a:off x="734249" y="1571348"/>
            <a:ext cx="107235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28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HTTP</a:t>
            </a:r>
            <a:r>
              <a:rPr lang="ko-KR" altLang="en-US" sz="28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도 클라이언트 소켓과 서버 소켓의 통신임</a:t>
            </a:r>
            <a:endParaRPr lang="en-US" altLang="ko-KR" sz="280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00108-D1A7-785B-31A6-E627B06AD310}"/>
              </a:ext>
            </a:extLst>
          </p:cNvPr>
          <p:cNvSpPr txBox="1"/>
          <p:nvPr/>
        </p:nvSpPr>
        <p:spPr>
          <a:xfrm>
            <a:off x="734249" y="2856089"/>
            <a:ext cx="107235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sz="28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다만</a:t>
            </a:r>
            <a:r>
              <a:rPr lang="en-US" altLang="ko-KR" sz="28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HTTP</a:t>
            </a:r>
            <a:r>
              <a:rPr lang="ko-KR" altLang="en-US" sz="28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를 분리하여 개념이 생긴 이유는</a:t>
            </a:r>
            <a:endParaRPr lang="en-US" altLang="ko-KR" sz="280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EA4F47-7161-54C4-D5C6-7F47C65E8264}"/>
              </a:ext>
            </a:extLst>
          </p:cNvPr>
          <p:cNvSpPr txBox="1"/>
          <p:nvPr/>
        </p:nvSpPr>
        <p:spPr>
          <a:xfrm>
            <a:off x="734249" y="3379309"/>
            <a:ext cx="107235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sz="28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통신이 한번 이루어지면 </a:t>
            </a:r>
            <a:r>
              <a:rPr lang="ko-KR" altLang="en-US" sz="2800">
                <a:solidFill>
                  <a:schemeClr val="accent2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연결이 끊기기 때문</a:t>
            </a:r>
            <a:r>
              <a:rPr lang="ko-KR" altLang="en-US" sz="28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임</a:t>
            </a:r>
            <a:endParaRPr lang="en-US" altLang="ko-KR" sz="280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230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9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5604813" y="94313"/>
            <a:ext cx="6587188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더 자세한 건 구글과 학교 수업에서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..</a:t>
            </a:r>
            <a:endParaRPr lang="ko-KR" altLang="en-US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EB5AD49-7475-9653-15F2-6E90B1CACCF3}"/>
              </a:ext>
            </a:extLst>
          </p:cNvPr>
          <p:cNvSpPr txBox="1">
            <a:spLocks/>
          </p:cNvSpPr>
          <p:nvPr/>
        </p:nvSpPr>
        <p:spPr>
          <a:xfrm>
            <a:off x="734249" y="1058132"/>
            <a:ext cx="10593114" cy="51321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깊게 파면 한도 끝도 없이 깊음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…</a:t>
            </a:r>
            <a:endParaRPr lang="en-US" altLang="ko-KR">
              <a:solidFill>
                <a:schemeClr val="accent2">
                  <a:lumMod val="60000"/>
                  <a:lumOff val="4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1026" name="Picture 2" descr="소켓 API 실행 흐름">
            <a:extLst>
              <a:ext uri="{FF2B5EF4-FFF2-40B4-BE49-F238E27FC236}">
                <a16:creationId xmlns:a16="http://schemas.microsoft.com/office/drawing/2014/main" id="{2D6A8041-3E24-883E-6B3F-D6AB246C0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49" y="1802782"/>
            <a:ext cx="6667500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86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5604813" y="94313"/>
            <a:ext cx="6587188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서버 코딩 해보기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EB5AD49-7475-9653-15F2-6E90B1CACCF3}"/>
              </a:ext>
            </a:extLst>
          </p:cNvPr>
          <p:cNvSpPr txBox="1">
            <a:spLocks/>
          </p:cNvSpPr>
          <p:nvPr/>
        </p:nvSpPr>
        <p:spPr>
          <a:xfrm>
            <a:off x="734249" y="1058132"/>
            <a:ext cx="10593114" cy="51321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프론트 파일들은 이미 여러분께 제공했음</a:t>
            </a:r>
            <a:endParaRPr lang="en-US" altLang="ko-KR">
              <a:solidFill>
                <a:schemeClr val="accent2">
                  <a:lumMod val="60000"/>
                  <a:lumOff val="4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C5E1624F-9BC4-EC92-E419-78AE770F43A9}"/>
              </a:ext>
            </a:extLst>
          </p:cNvPr>
          <p:cNvSpPr txBox="1">
            <a:spLocks/>
          </p:cNvSpPr>
          <p:nvPr/>
        </p:nvSpPr>
        <p:spPr>
          <a:xfrm>
            <a:off x="734249" y="1571071"/>
            <a:ext cx="10593114" cy="51321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server.js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파일에 코딩을 해서 소켓 서버를 구현할 거임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723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5604813" y="94313"/>
            <a:ext cx="6587188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서버 코딩 해보기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EB5AD49-7475-9653-15F2-6E90B1CACCF3}"/>
              </a:ext>
            </a:extLst>
          </p:cNvPr>
          <p:cNvSpPr txBox="1">
            <a:spLocks/>
          </p:cNvSpPr>
          <p:nvPr/>
        </p:nvSpPr>
        <p:spPr>
          <a:xfrm>
            <a:off x="734249" y="1058132"/>
            <a:ext cx="10593114" cy="51321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socket.io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의 메소드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C5E1624F-9BC4-EC92-E419-78AE770F43A9}"/>
              </a:ext>
            </a:extLst>
          </p:cNvPr>
          <p:cNvSpPr txBox="1">
            <a:spLocks/>
          </p:cNvSpPr>
          <p:nvPr/>
        </p:nvSpPr>
        <p:spPr>
          <a:xfrm>
            <a:off x="734249" y="1571071"/>
            <a:ext cx="10593114" cy="51321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io.on(‘connection’, callback)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FEA65BD3-4777-4A13-5B45-EE3F186BF7ED}"/>
              </a:ext>
            </a:extLst>
          </p:cNvPr>
          <p:cNvSpPr txBox="1">
            <a:spLocks/>
          </p:cNvSpPr>
          <p:nvPr/>
        </p:nvSpPr>
        <p:spPr>
          <a:xfrm>
            <a:off x="734249" y="2084287"/>
            <a:ext cx="10593114" cy="51321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클라이언트가 서버에 접속하면 발생하는 이벤트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3BBA71-818F-7332-CD0E-7B6A2678B63A}"/>
              </a:ext>
            </a:extLst>
          </p:cNvPr>
          <p:cNvSpPr txBox="1">
            <a:spLocks/>
          </p:cNvSpPr>
          <p:nvPr/>
        </p:nvSpPr>
        <p:spPr>
          <a:xfrm>
            <a:off x="734249" y="2990296"/>
            <a:ext cx="10593114" cy="51321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socket.on(‘event_name’, callback)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D4A662DA-1989-2D35-830B-9A6CD0F328B8}"/>
              </a:ext>
            </a:extLst>
          </p:cNvPr>
          <p:cNvSpPr txBox="1">
            <a:spLocks/>
          </p:cNvSpPr>
          <p:nvPr/>
        </p:nvSpPr>
        <p:spPr>
          <a:xfrm>
            <a:off x="734249" y="3503512"/>
            <a:ext cx="10593114" cy="51321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클라이언트에서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event_name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이라는 이벤트가 오면 콜백 실행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E82A47D6-7F0E-2D53-C69F-93785023E7B6}"/>
              </a:ext>
            </a:extLst>
          </p:cNvPr>
          <p:cNvSpPr txBox="1">
            <a:spLocks/>
          </p:cNvSpPr>
          <p:nvPr/>
        </p:nvSpPr>
        <p:spPr>
          <a:xfrm>
            <a:off x="734249" y="4273336"/>
            <a:ext cx="10593114" cy="51321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socket.emit(‘event_name’, data)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51266342-628C-A1CF-A0EC-F8BB3122911D}"/>
              </a:ext>
            </a:extLst>
          </p:cNvPr>
          <p:cNvSpPr txBox="1">
            <a:spLocks/>
          </p:cNvSpPr>
          <p:nvPr/>
        </p:nvSpPr>
        <p:spPr>
          <a:xfrm>
            <a:off x="734249" y="4786552"/>
            <a:ext cx="10593114" cy="51321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접속된 모든 클라이언트에게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event_name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이벤트 발생시킴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709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2" grpId="0"/>
      <p:bldP spid="3" grpId="0"/>
      <p:bldP spid="6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410C4F8A9248A428ECC16D772B4E0A6" ma:contentTypeVersion="4" ma:contentTypeDescription="새 문서를 만듭니다." ma:contentTypeScope="" ma:versionID="4a7f717dc4eb857f873fb3b436b3229a">
  <xsd:schema xmlns:xsd="http://www.w3.org/2001/XMLSchema" xmlns:xs="http://www.w3.org/2001/XMLSchema" xmlns:p="http://schemas.microsoft.com/office/2006/metadata/properties" xmlns:ns3="6688fffa-6fcb-4fd4-81ee-46f5ce04b16d" targetNamespace="http://schemas.microsoft.com/office/2006/metadata/properties" ma:root="true" ma:fieldsID="60345ae8e4558bf3787758b850fd3f80" ns3:_="">
    <xsd:import namespace="6688fffa-6fcb-4fd4-81ee-46f5ce04b16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88fffa-6fcb-4fd4-81ee-46f5ce04b1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E195B8-04C4-4A3F-B1B2-9E25F6048564}">
  <ds:schemaRefs>
    <ds:schemaRef ds:uri="http://schemas.microsoft.com/office/2006/documentManagement/types"/>
    <ds:schemaRef ds:uri="6688fffa-6fcb-4fd4-81ee-46f5ce04b16d"/>
    <ds:schemaRef ds:uri="http://purl.org/dc/terms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A8C83C5-FEFC-4274-BD8A-F6DF2ED82C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88fffa-6fcb-4fd4-81ee-46f5ce04b1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8960A0-8258-4003-8AFE-7919922A04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2024</TotalTime>
  <Words>276</Words>
  <Application>Microsoft Office PowerPoint</Application>
  <PresentationFormat>와이드스크린</PresentationFormat>
  <Paragraphs>59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G마켓 산스 Bold</vt:lpstr>
      <vt:lpstr>맑은 고딕</vt:lpstr>
      <vt:lpstr>Arial</vt:lpstr>
      <vt:lpstr>Office 테마</vt:lpstr>
      <vt:lpstr>서버 그거 어떻게 하는건데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서버 그거 어떻게 하는건데</dc:title>
  <dc:creator>배승호</dc:creator>
  <cp:lastModifiedBy>배승호</cp:lastModifiedBy>
  <cp:revision>12</cp:revision>
  <dcterms:created xsi:type="dcterms:W3CDTF">2022-09-12T17:11:46Z</dcterms:created>
  <dcterms:modified xsi:type="dcterms:W3CDTF">2022-11-23T09:20:53Z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0x010100D410C4F8A9248A428ECC16D772B4E0A6</vt:lpwstr>
  </property>
</Properties>
</file>