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8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2A4-AFF6-47EE-BBE5-9819932043C7}" v="5259" dt="2022-10-12T09:49:46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E089-3CF6-4D4A-B132-F26F2453077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3FE-9C23-4AE0-8168-8D406288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33FE-9C23-4AE0-8168-8D4062886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82D0-719D-22ED-89AD-D93B1BD8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967B-A286-6EC1-0DF2-C328DED0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C607-9544-755E-64E8-BB70E77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FD2C-6CD0-2E5A-DCE4-9FDCA906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A50A6-6854-3791-7B6E-B0120CA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7BB5-E458-6462-4141-F767708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85B-B857-235A-7A1D-E3E1A923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C413-B0D0-02BE-79D0-3CFC3DE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2DB8D-04A0-93B8-92C9-90D4686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CB20-0385-4DF2-8108-30C7D37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9E288-3727-EB56-6BBC-CA37747E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0F40-D723-F717-6621-2466620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A96BD-4618-4418-7E55-1017D3F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609D-8B50-BE3F-91B2-FD2B1C7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03F6-5E0D-8B1C-699B-372EF8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7ED7-60EB-BB72-8D6F-431C24A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655AA-C324-18F3-7E3C-A6FB496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69BA-32F0-0046-0B0A-47BB1C0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F131-96A3-AC6B-6498-4E6C9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F7F6-A06A-A35E-65F7-76BF81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1188-A83B-7AF2-B420-E38ADB4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B2311-3C41-A983-1ACC-C5B8F25E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1A57-E415-1B71-C8CE-E7E59CD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4544-7EBC-F9B3-5DC3-68D202F3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92DFE-86D7-EED8-E562-46F8B5E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1781-F1D1-4DEA-A4FE-DD033557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026-D1D0-A49E-F6CF-ABFBE3B5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A111E-F7B0-29B6-FE4C-AD1F044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3B7E-2996-C3BC-5941-2D37240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214B-9E14-00BC-878A-E5567E7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7A0E6-0EFB-5033-4735-78CBED17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5B11-D000-402B-A354-8F68113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17B7-208D-EFB1-E1D2-3C7F29F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0C8A-9F39-F0DA-384C-1154E83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0D698-3A47-B983-E7BD-8EAEAB8D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5A68-7E51-C9F1-4ACD-A8E903F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31AF-BDF7-1BA6-FF74-65DF0F6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A76E0-234F-5710-069E-A4BE4DA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0DDA9-18DF-A7B0-46C9-7D396A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8AF-0327-66CB-C66A-84F1E11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07303-549D-3B29-699A-1627C079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B139D-8B08-76F8-C5B6-176EFB04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B4686-7614-279F-A596-7500090B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ACBFC-0E25-30C5-F0A6-82541D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1590A-D3B0-6693-1005-4F6D777C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258F-D510-2CF0-1511-2134D19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F0AF-4693-841C-C78D-1295AE5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7A2D9-E2D7-2545-A1C5-7654F4BE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B3C00-893B-E150-4E02-20E5D99F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E3A4-B65E-F985-B2C6-F2DCD06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D475D-4549-105C-9CE0-F786CB1A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FDB5-5745-608C-9AFC-39D737B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4E01-9BFE-6DFF-DB12-C83D9818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3C49B-B9D2-D565-CA23-B67CF75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7929-B6DF-D717-9531-4B406F0E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5397-9385-5100-85DA-7EBBE71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8188A-6D34-6DB4-5CA2-C64C2CD5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174A-177E-A62B-E45C-953AD0A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59BF5-760C-915E-3EE6-C06F54A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25153-68F8-C071-A440-D315DB8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CD73-6281-3108-38B5-A2AFEB90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C69-8F4B-434F-B45C-28AA7A58F1B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C25E-C7CC-C85F-1324-83821F8B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8335-FEAD-DF24-4594-80E4E17B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F2EE-0DAB-DC2F-7231-2FDBD04C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3" y="151304"/>
            <a:ext cx="5600426" cy="1845623"/>
          </a:xfrm>
        </p:spPr>
        <p:txBody>
          <a:bodyPr>
            <a:normAutofit/>
          </a:bodyPr>
          <a:lstStyle/>
          <a:p>
            <a:pPr algn="l"/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그거</a:t>
            </a:r>
            <a:b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하는건데</a:t>
            </a:r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04B91-7A3A-089A-ADA0-2379144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813" y="6420890"/>
            <a:ext cx="6587188" cy="437110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&amp;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프로세스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D6D5285-96F3-FD10-3FD3-4728A30D8E2D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</a:p>
        </p:txBody>
      </p:sp>
      <p:pic>
        <p:nvPicPr>
          <p:cNvPr id="4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59DE4E7-2E66-0BCB-01E0-77B66F78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8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Async/Await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옛날 웹 환경은 저렇게 까지 콜백쓸 일이 없었음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8B70D6-8208-1FC9-2DC4-B7D455F80E69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BA17AA0-32EE-8AFA-699F-6B628D4DD28E}"/>
              </a:ext>
            </a:extLst>
          </p:cNvPr>
          <p:cNvSpPr txBox="1">
            <a:spLocks/>
          </p:cNvSpPr>
          <p:nvPr/>
        </p:nvSpPr>
        <p:spPr>
          <a:xfrm>
            <a:off x="734248" y="1584840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근데 지금은 빅데이터의 세상임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247F37D-04A2-5C88-4063-489155F5E193}"/>
              </a:ext>
            </a:extLst>
          </p:cNvPr>
          <p:cNvSpPr txBox="1">
            <a:spLocks/>
          </p:cNvSpPr>
          <p:nvPr/>
        </p:nvSpPr>
        <p:spPr>
          <a:xfrm>
            <a:off x="734248" y="2111549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Api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 많이 쏴야하고 데이터도 많이 받아와야함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9DEA338-4100-EA4D-3477-614BC832D7DF}"/>
              </a:ext>
            </a:extLst>
          </p:cNvPr>
          <p:cNvSpPr txBox="1">
            <a:spLocks/>
          </p:cNvSpPr>
          <p:nvPr/>
        </p:nvSpPr>
        <p:spPr>
          <a:xfrm>
            <a:off x="734248" y="2638258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그러다 보니 콜백을 써야하는데 미칠거 같음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6FA44DF9-5B38-1186-4E67-323688DB239A}"/>
              </a:ext>
            </a:extLst>
          </p:cNvPr>
          <p:cNvSpPr txBox="1">
            <a:spLocks/>
          </p:cNvSpPr>
          <p:nvPr/>
        </p:nvSpPr>
        <p:spPr>
          <a:xfrm>
            <a:off x="734248" y="3429000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등장했습니다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에이싱크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어웨이트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Async/Await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8B70D6-8208-1FC9-2DC4-B7D455F80E69}"/>
              </a:ext>
            </a:extLst>
          </p:cNvPr>
          <p:cNvSpPr txBox="1">
            <a:spLocks/>
          </p:cNvSpPr>
          <p:nvPr/>
        </p:nvSpPr>
        <p:spPr>
          <a:xfrm>
            <a:off x="638998" y="4032766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EA235-80B5-61A2-EF05-A2433DB6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8" y="4037529"/>
            <a:ext cx="8973802" cy="2353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06D7D5-191D-37A0-8DBF-865FB954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8" y="1404500"/>
            <a:ext cx="9526329" cy="236253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BE2666A6-C425-04BA-7A17-E86EA26CBDD8}"/>
              </a:ext>
            </a:extLst>
          </p:cNvPr>
          <p:cNvSpPr txBox="1">
            <a:spLocks/>
          </p:cNvSpPr>
          <p:nvPr/>
        </p:nvSpPr>
        <p:spPr>
          <a:xfrm>
            <a:off x="10165327" y="2322410"/>
            <a:ext cx="66592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FDA69B4-D764-9EED-0A35-BF7A4D31B2E3}"/>
              </a:ext>
            </a:extLst>
          </p:cNvPr>
          <p:cNvSpPr txBox="1">
            <a:spLocks/>
          </p:cNvSpPr>
          <p:nvPr/>
        </p:nvSpPr>
        <p:spPr>
          <a:xfrm>
            <a:off x="9612800" y="4948602"/>
            <a:ext cx="665927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0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Async/Await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CE3A1-BB04-5797-6CB8-F1690224C843}"/>
              </a:ext>
            </a:extLst>
          </p:cNvPr>
          <p:cNvSpPr txBox="1">
            <a:spLocks/>
          </p:cNvSpPr>
          <p:nvPr/>
        </p:nvSpPr>
        <p:spPr>
          <a:xfrm>
            <a:off x="734248" y="218208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await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키워드는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async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함수에서만 사용할 수 있음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7E8513F-D03E-7936-122A-9BCA1B5A0BEB}"/>
              </a:ext>
            </a:extLst>
          </p:cNvPr>
          <p:cNvSpPr txBox="1">
            <a:spLocks/>
          </p:cNvSpPr>
          <p:nvPr/>
        </p:nvSpPr>
        <p:spPr>
          <a:xfrm>
            <a:off x="734248" y="270879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await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키워드는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Promise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객체에만 적용 가능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4ECFFD1-5B53-D568-CCAE-E5EF9FFC354F}"/>
              </a:ext>
            </a:extLst>
          </p:cNvPr>
          <p:cNvCxnSpPr>
            <a:cxnSpLocks/>
          </p:cNvCxnSpPr>
          <p:nvPr/>
        </p:nvCxnSpPr>
        <p:spPr>
          <a:xfrm flipV="1">
            <a:off x="4267200" y="3235500"/>
            <a:ext cx="0" cy="5173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E43C17BF-D998-96C0-8127-A97591457F5E}"/>
              </a:ext>
            </a:extLst>
          </p:cNvPr>
          <p:cNvSpPr txBox="1">
            <a:spLocks/>
          </p:cNvSpPr>
          <p:nvPr/>
        </p:nvSpPr>
        <p:spPr>
          <a:xfrm>
            <a:off x="2543998" y="3892891"/>
            <a:ext cx="3647251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이게 뭔데요 ㅋㅋ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DADEFFBB-1E98-55B1-E657-9B2EB7DDC1C4}"/>
              </a:ext>
            </a:extLst>
          </p:cNvPr>
          <p:cNvSpPr txBox="1">
            <a:spLocks/>
          </p:cNvSpPr>
          <p:nvPr/>
        </p:nvSpPr>
        <p:spPr>
          <a:xfrm>
            <a:off x="734248" y="1017889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await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키워드는 로직이 끝나기 까지 기다리겠다는 의미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5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Promise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CE3A1-BB04-5797-6CB8-F1690224C84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Promise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뜻이 뭐냐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7E8513F-D03E-7936-122A-9BCA1B5A0BEB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약속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7E37D75-9BCA-AB38-FE02-6169AA5859BF}"/>
              </a:ext>
            </a:extLst>
          </p:cNvPr>
          <p:cNvSpPr txBox="1">
            <a:spLocks/>
          </p:cNvSpPr>
          <p:nvPr/>
        </p:nvSpPr>
        <p:spPr>
          <a:xfrm>
            <a:off x="734248" y="2638259"/>
            <a:ext cx="29995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약속이냐면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D27BDB5-2ECB-74F7-6C48-9B0953018BA8}"/>
              </a:ext>
            </a:extLst>
          </p:cNvPr>
          <p:cNvSpPr txBox="1">
            <a:spLocks/>
          </p:cNvSpPr>
          <p:nvPr/>
        </p:nvSpPr>
        <p:spPr>
          <a:xfrm>
            <a:off x="1410522" y="3164968"/>
            <a:ext cx="969562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지금은 없는데 이상없으면 이따가 주고 없으면 알려줄게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377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Promise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CE3A1-BB04-5797-6CB8-F1690224C84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Promise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8592E9-3A10-FED0-67BE-A2933320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8" y="1728477"/>
            <a:ext cx="47345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CE3A1-BB04-5797-6CB8-F1690224C84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http://163.180.118.158/atm/usermoney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902C971-5EAC-A598-CE5D-6565D2A6AD15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여기로 요청을 보내면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7BA5E21-AF48-E24C-3B43-A4A3ECC09B15}"/>
              </a:ext>
            </a:extLst>
          </p:cNvPr>
          <p:cNvSpPr txBox="1">
            <a:spLocks/>
          </p:cNvSpPr>
          <p:nvPr/>
        </p:nvSpPr>
        <p:spPr>
          <a:xfrm>
            <a:off x="734248" y="2270212"/>
            <a:ext cx="9971852" cy="2317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user: “</a:t>
            </a:r>
            <a:r>
              <a:rPr lang="ko-KR" altLang="en-US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  <a:r>
              <a:rPr lang="en-US" altLang="ko-KR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”,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Money: 500000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}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5585398-1983-3FD0-1DF3-51954C2C7AE8}"/>
              </a:ext>
            </a:extLst>
          </p:cNvPr>
          <p:cNvSpPr txBox="1">
            <a:spLocks/>
          </p:cNvSpPr>
          <p:nvPr/>
        </p:nvSpPr>
        <p:spPr>
          <a:xfrm>
            <a:off x="734248" y="4587787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 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DEEC0DE-789D-B224-BFAC-276CC9D1393D}"/>
              </a:ext>
            </a:extLst>
          </p:cNvPr>
          <p:cNvSpPr txBox="1">
            <a:spLocks/>
          </p:cNvSpPr>
          <p:nvPr/>
        </p:nvSpPr>
        <p:spPr>
          <a:xfrm>
            <a:off x="734248" y="5114496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계좌에 설정한 금액보다 적은 돈이 있으면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“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출금 거부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＂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2E717AD-A9B3-6E0C-9E72-079419D7F41E}"/>
              </a:ext>
            </a:extLst>
          </p:cNvPr>
          <p:cNvSpPr txBox="1">
            <a:spLocks/>
          </p:cNvSpPr>
          <p:nvPr/>
        </p:nvSpPr>
        <p:spPr>
          <a:xfrm>
            <a:off x="734248" y="5641205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계좌에 설정한 금액보다 많은 돈이 있으면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“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금액 인출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＂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F943E66-9D1A-B422-D7EF-367D7E871F15}"/>
              </a:ext>
            </a:extLst>
          </p:cNvPr>
          <p:cNvSpPr txBox="1">
            <a:spLocks/>
          </p:cNvSpPr>
          <p:nvPr/>
        </p:nvSpPr>
        <p:spPr>
          <a:xfrm>
            <a:off x="734248" y="6167914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사용자에게 보내주는 라우터를 만드세요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53613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node.js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사용한 백엔드 서버 구축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세부 주제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자유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일정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완성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12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화요일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발표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12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수요일 스터디 시간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무엇을 만들던 여러분의 자유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 구현에 있어서 많은 고민이 들어가는 시간이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0" indent="0" algn="ctr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되었으면 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7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(Synchronous)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(Synchronous: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동시에 일어나는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F0630FD-97FF-F6BA-1927-B773DFF09898}"/>
              </a:ext>
            </a:extLst>
          </p:cNvPr>
          <p:cNvSpPr txBox="1">
            <a:spLocks/>
          </p:cNvSpPr>
          <p:nvPr/>
        </p:nvSpPr>
        <p:spPr>
          <a:xfrm>
            <a:off x="1355685" y="1584841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 그대로 동시에 일어남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B663B-F80C-2915-A7BE-8C6CED96F899}"/>
              </a:ext>
            </a:extLst>
          </p:cNvPr>
          <p:cNvSpPr txBox="1">
            <a:spLocks/>
          </p:cNvSpPr>
          <p:nvPr/>
        </p:nvSpPr>
        <p:spPr>
          <a:xfrm>
            <a:off x="1355685" y="2111550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BF20D12-3D82-46FF-40C2-C7137542F58D}"/>
              </a:ext>
            </a:extLst>
          </p:cNvPr>
          <p:cNvSpPr txBox="1">
            <a:spLocks/>
          </p:cNvSpPr>
          <p:nvPr/>
        </p:nvSpPr>
        <p:spPr>
          <a:xfrm>
            <a:off x="1355684" y="3955031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선언과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결과가 동시에 일어나는 것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A8714C-8ADD-BC28-2458-6D56447A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20" y="2111550"/>
            <a:ext cx="9525680" cy="1703268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2FA5DF39-0B41-7EEC-B514-48082BC0ABD0}"/>
              </a:ext>
            </a:extLst>
          </p:cNvPr>
          <p:cNvSpPr txBox="1">
            <a:spLocks/>
          </p:cNvSpPr>
          <p:nvPr/>
        </p:nvSpPr>
        <p:spPr>
          <a:xfrm>
            <a:off x="1355684" y="4799539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정확히 말하면 동시는 아니고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req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요청이 끝날 때 까지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8DC108F-A8C1-F759-0136-441E14AF2DA2}"/>
              </a:ext>
            </a:extLst>
          </p:cNvPr>
          <p:cNvSpPr txBox="1">
            <a:spLocks/>
          </p:cNvSpPr>
          <p:nvPr/>
        </p:nvSpPr>
        <p:spPr>
          <a:xfrm>
            <a:off x="1355684" y="5326248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코드의 흐름을 막는 것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1D48099-600A-1BCE-274B-775B96042F23}"/>
              </a:ext>
            </a:extLst>
          </p:cNvPr>
          <p:cNvSpPr txBox="1">
            <a:spLocks/>
          </p:cNvSpPr>
          <p:nvPr/>
        </p:nvSpPr>
        <p:spPr>
          <a:xfrm>
            <a:off x="1355684" y="5852957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 Blocking</a:t>
            </a:r>
          </a:p>
        </p:txBody>
      </p:sp>
    </p:spTree>
    <p:extLst>
      <p:ext uri="{BB962C8B-B14F-4D97-AF65-F5344CB8AC3E}">
        <p14:creationId xmlns:p14="http://schemas.microsoft.com/office/powerpoint/2010/main" val="25993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 처리의 특징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동기식 처리일 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D6A0B49-10F9-D351-D749-33ACCECBC1D7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요청이 처리하는데 오래 걸리는 요청임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697B3B9-9B71-C0B3-60B5-5EFEAE665F74}"/>
              </a:ext>
            </a:extLst>
          </p:cNvPr>
          <p:cNvSpPr txBox="1">
            <a:spLocks/>
          </p:cNvSpPr>
          <p:nvPr/>
        </p:nvSpPr>
        <p:spPr>
          <a:xfrm>
            <a:off x="734248" y="2111550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요청 때문에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Block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되어서 다른 요청을 처리할 수 없음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A311927-E985-4094-B589-0210B33AA494}"/>
              </a:ext>
            </a:extLst>
          </p:cNvPr>
          <p:cNvSpPr txBox="1">
            <a:spLocks/>
          </p:cNvSpPr>
          <p:nvPr/>
        </p:nvSpPr>
        <p:spPr>
          <a:xfrm>
            <a:off x="734248" y="2638259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서버에서 이는 굉장히 심각한 문제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D73AFB4-4E84-EBED-BDA2-9A3D38E37E2B}"/>
              </a:ext>
            </a:extLst>
          </p:cNvPr>
          <p:cNvSpPr txBox="1">
            <a:spLocks/>
          </p:cNvSpPr>
          <p:nvPr/>
        </p:nvSpPr>
        <p:spPr>
          <a:xfrm>
            <a:off x="734248" y="3165645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이를 해결하기 위해서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쓰레딩이라는 기법을 사용함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0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(Asynchronous)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8752651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(Asynchronous: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따로 일어나는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F0630FD-97FF-F6BA-1927-B773DFF09898}"/>
              </a:ext>
            </a:extLst>
          </p:cNvPr>
          <p:cNvSpPr txBox="1">
            <a:spLocks/>
          </p:cNvSpPr>
          <p:nvPr/>
        </p:nvSpPr>
        <p:spPr>
          <a:xfrm>
            <a:off x="1355685" y="1584841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이것도 말그대로임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따로 동작함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B663B-F80C-2915-A7BE-8C6CED96F899}"/>
              </a:ext>
            </a:extLst>
          </p:cNvPr>
          <p:cNvSpPr txBox="1">
            <a:spLocks/>
          </p:cNvSpPr>
          <p:nvPr/>
        </p:nvSpPr>
        <p:spPr>
          <a:xfrm>
            <a:off x="1355685" y="2111550"/>
            <a:ext cx="658718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BF20D12-3D82-46FF-40C2-C7137542F58D}"/>
              </a:ext>
            </a:extLst>
          </p:cNvPr>
          <p:cNvSpPr txBox="1">
            <a:spLocks/>
          </p:cNvSpPr>
          <p:nvPr/>
        </p:nvSpPr>
        <p:spPr>
          <a:xfrm>
            <a:off x="1355684" y="3955031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선언과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axios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요청이 따로 일어남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2FA5DF39-0B41-7EEC-B514-48082BC0ABD0}"/>
              </a:ext>
            </a:extLst>
          </p:cNvPr>
          <p:cNvSpPr txBox="1">
            <a:spLocks/>
          </p:cNvSpPr>
          <p:nvPr/>
        </p:nvSpPr>
        <p:spPr>
          <a:xfrm>
            <a:off x="1355683" y="4513317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출력 결과는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undefined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1D48099-600A-1BCE-274B-775B96042F23}"/>
              </a:ext>
            </a:extLst>
          </p:cNvPr>
          <p:cNvSpPr txBox="1">
            <a:spLocks/>
          </p:cNvSpPr>
          <p:nvPr/>
        </p:nvSpPr>
        <p:spPr>
          <a:xfrm>
            <a:off x="1355683" y="5076209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아직 요청이 완료되지 않았는데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 코드가 실행되버림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6A6E2-677E-AA2C-9529-38755077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84" y="2157284"/>
            <a:ext cx="9605821" cy="1543103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B23234D8-A8E1-02FA-6284-471DACB9445A}"/>
              </a:ext>
            </a:extLst>
          </p:cNvPr>
          <p:cNvSpPr txBox="1">
            <a:spLocks/>
          </p:cNvSpPr>
          <p:nvPr/>
        </p:nvSpPr>
        <p:spPr>
          <a:xfrm>
            <a:off x="1355683" y="5632553"/>
            <a:ext cx="9522015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 Non Blocking</a:t>
            </a:r>
          </a:p>
        </p:txBody>
      </p:sp>
    </p:spTree>
    <p:extLst>
      <p:ext uri="{BB962C8B-B14F-4D97-AF65-F5344CB8AC3E}">
        <p14:creationId xmlns:p14="http://schemas.microsoft.com/office/powerpoint/2010/main" val="17178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12" grpId="0"/>
      <p:bldP spid="16" grpId="0"/>
      <p:bldP spid="1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처리의 특징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처리일 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D6A0B49-10F9-D351-D749-33ACCECBC1D7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요청이 처리하는데 오래 걸리는 요청임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697B3B9-9B71-C0B3-60B5-5EFEAE665F74}"/>
              </a:ext>
            </a:extLst>
          </p:cNvPr>
          <p:cNvSpPr txBox="1">
            <a:spLocks/>
          </p:cNvSpPr>
          <p:nvPr/>
        </p:nvSpPr>
        <p:spPr>
          <a:xfrm>
            <a:off x="734248" y="2111550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하지만 그 요청 때문에 다른 요청이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Block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되지 않음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A311927-E985-4094-B589-0210B33AA494}"/>
              </a:ext>
            </a:extLst>
          </p:cNvPr>
          <p:cNvSpPr txBox="1">
            <a:spLocks/>
          </p:cNvSpPr>
          <p:nvPr/>
        </p:nvSpPr>
        <p:spPr>
          <a:xfrm>
            <a:off x="734247" y="2638259"/>
            <a:ext cx="11200578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오래 걸리는 요청은 뒤로 미루고 빨리 해결되는 요청을 먼저 처리 가능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D73AFB4-4E84-EBED-BDA2-9A3D38E37E2B}"/>
              </a:ext>
            </a:extLst>
          </p:cNvPr>
          <p:cNvSpPr txBox="1">
            <a:spLocks/>
          </p:cNvSpPr>
          <p:nvPr/>
        </p:nvSpPr>
        <p:spPr>
          <a:xfrm>
            <a:off x="734248" y="3165645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근데 이거 때문에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Javascript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난해한 문법들이 생겨남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E77AF1D-AE4F-F300-2560-B4DE42513848}"/>
              </a:ext>
            </a:extLst>
          </p:cNvPr>
          <p:cNvSpPr txBox="1">
            <a:spLocks/>
          </p:cNvSpPr>
          <p:nvPr/>
        </p:nvSpPr>
        <p:spPr>
          <a:xfrm>
            <a:off x="734247" y="4218386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그런 문법들을 안써줘서 아까 코드가 문제가 생겼던 것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3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방금 코드 문제의 흐름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클라이언트가 요청을 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8B70D6-8208-1FC9-2DC4-B7D455F80E69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30986-829E-DF50-0CDC-B6029927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8" y="1584841"/>
            <a:ext cx="10353675" cy="574341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ABBC292-99BA-9ED6-6CA7-C394E284B348}"/>
              </a:ext>
            </a:extLst>
          </p:cNvPr>
          <p:cNvSpPr txBox="1">
            <a:spLocks/>
          </p:cNvSpPr>
          <p:nvPr/>
        </p:nvSpPr>
        <p:spPr>
          <a:xfrm>
            <a:off x="734248" y="2286857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입장에서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요청은 흐름에 방해되는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B052974-C5C2-7EEF-9B5A-5D21EC0279FF}"/>
              </a:ext>
            </a:extLst>
          </p:cNvPr>
          <p:cNvSpPr txBox="1">
            <a:spLocks/>
          </p:cNvSpPr>
          <p:nvPr/>
        </p:nvSpPr>
        <p:spPr>
          <a:xfrm>
            <a:off x="734248" y="2813566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오래 걸리는 요청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D94C4924-726C-EFAB-1F8E-1C7FDDC40F2C}"/>
              </a:ext>
            </a:extLst>
          </p:cNvPr>
          <p:cNvSpPr txBox="1">
            <a:spLocks/>
          </p:cNvSpPr>
          <p:nvPr/>
        </p:nvSpPr>
        <p:spPr>
          <a:xfrm>
            <a:off x="734248" y="3340275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다음 줄로 코드를 진행함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8621A5C-661C-8D4C-F999-F7E36149FEB2}"/>
              </a:ext>
            </a:extLst>
          </p:cNvPr>
          <p:cNvSpPr txBox="1">
            <a:spLocks/>
          </p:cNvSpPr>
          <p:nvPr/>
        </p:nvSpPr>
        <p:spPr>
          <a:xfrm>
            <a:off x="734248" y="3866984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받아온 데이터가 없는데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출력하려하니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undefined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발생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9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 해결 방법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Callback</a:t>
            </a:r>
            <a:endParaRPr lang="ko-KR" altLang="en-US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.then(callback)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붙이면 동기적으로 실행가능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8B70D6-8208-1FC9-2DC4-B7D455F80E69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39909-E2C2-D36E-73EC-B5F1E468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8" y="1584841"/>
            <a:ext cx="9808286" cy="1124006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8E8170E7-770F-708A-EC02-CCFC42B7392D}"/>
              </a:ext>
            </a:extLst>
          </p:cNvPr>
          <p:cNvSpPr txBox="1">
            <a:spLocks/>
          </p:cNvSpPr>
          <p:nvPr/>
        </p:nvSpPr>
        <p:spPr>
          <a:xfrm>
            <a:off x="734248" y="2708847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요청이 처리되면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then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메소드는 콜백 함수를 실행함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6A12726-2583-55C8-7F68-F365E3B10835}"/>
              </a:ext>
            </a:extLst>
          </p:cNvPr>
          <p:cNvSpPr txBox="1">
            <a:spLocks/>
          </p:cNvSpPr>
          <p:nvPr/>
        </p:nvSpPr>
        <p:spPr>
          <a:xfrm>
            <a:off x="734248" y="3235556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동기적으로 처리 가능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3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콜백의 문제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8" y="1058132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콜백 지옥이라고 들어봤음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8B70D6-8208-1FC9-2DC4-B7D455F80E69}"/>
              </a:ext>
            </a:extLst>
          </p:cNvPr>
          <p:cNvSpPr txBox="1">
            <a:spLocks/>
          </p:cNvSpPr>
          <p:nvPr/>
        </p:nvSpPr>
        <p:spPr>
          <a:xfrm>
            <a:off x="734248" y="1584841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E8170E7-770F-708A-EC02-CCFC42B7392D}"/>
              </a:ext>
            </a:extLst>
          </p:cNvPr>
          <p:cNvSpPr txBox="1">
            <a:spLocks/>
          </p:cNvSpPr>
          <p:nvPr/>
        </p:nvSpPr>
        <p:spPr>
          <a:xfrm>
            <a:off x="734248" y="1584840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어떤 로직은 다른 서버로 요청을 많이 쏴서 해결하는 로직임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6A12726-2583-55C8-7F68-F365E3B10835}"/>
              </a:ext>
            </a:extLst>
          </p:cNvPr>
          <p:cNvSpPr txBox="1">
            <a:spLocks/>
          </p:cNvSpPr>
          <p:nvPr/>
        </p:nvSpPr>
        <p:spPr>
          <a:xfrm>
            <a:off x="734248" y="5117925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솔직히 코드 개 더러움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EBC58E-D10F-7593-1458-DAA2C6661ABE}"/>
              </a:ext>
            </a:extLst>
          </p:cNvPr>
          <p:cNvSpPr txBox="1">
            <a:spLocks/>
          </p:cNvSpPr>
          <p:nvPr/>
        </p:nvSpPr>
        <p:spPr>
          <a:xfrm>
            <a:off x="734248" y="2111549"/>
            <a:ext cx="9971852" cy="526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그러면 코드가 이따구가 됨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96CE2B-B820-F664-130F-26A9A019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8" y="2647274"/>
            <a:ext cx="952632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8960A0-8258-4003-8AFE-7919922A04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C83C5-FEFC-4274-BD8A-F6DF2ED82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E195B8-04C4-4A3F-B1B2-9E25F6048564}">
  <ds:schemaRefs>
    <ds:schemaRef ds:uri="http://schemas.microsoft.com/office/2006/documentManagement/types"/>
    <ds:schemaRef ds:uri="6688fffa-6fcb-4fd4-81ee-46f5ce04b16d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446</Words>
  <Application>Microsoft Office PowerPoint</Application>
  <PresentationFormat>와이드스크린</PresentationFormat>
  <Paragraphs>89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G마켓 산스 Bold</vt:lpstr>
      <vt:lpstr>맑은 고딕</vt:lpstr>
      <vt:lpstr>Arial</vt:lpstr>
      <vt:lpstr>Office 테마</vt:lpstr>
      <vt:lpstr>서버 그거 어떻게 하는건데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그거 어떻게 하는건데</dc:title>
  <dc:creator>배승호</dc:creator>
  <cp:lastModifiedBy>배승호</cp:lastModifiedBy>
  <cp:revision>3</cp:revision>
  <dcterms:created xsi:type="dcterms:W3CDTF">2022-09-12T17:11:46Z</dcterms:created>
  <dcterms:modified xsi:type="dcterms:W3CDTF">2022-10-12T09:51:02Z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