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2A4-AFF6-47EE-BBE5-9819932043C7}" v="5259" dt="2022-10-12T09:49:4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E089-3CF6-4D4A-B132-F26F24530772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3FE-9C23-4AE0-8168-8D4062886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33FE-9C23-4AE0-8168-8D4062886D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82D0-719D-22ED-89AD-D93B1BD82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2967B-A286-6EC1-0DF2-C328DED0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BC607-9544-755E-64E8-BB70E77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FD2C-6CD0-2E5A-DCE4-9FDCA906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A50A6-6854-3791-7B6E-B0120CA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7BB5-E458-6462-4141-F767708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385B-B857-235A-7A1D-E3E1A923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1C413-B0D0-02BE-79D0-3CFC3DEA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2DB8D-04A0-93B8-92C9-90D4686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1CB20-0385-4DF2-8108-30C7D37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F9E288-3727-EB56-6BBC-CA37747E1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10F40-D723-F717-6621-24666202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A96BD-4618-4418-7E55-1017D3F6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609D-8B50-BE3F-91B2-FD2B1C7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03F6-5E0D-8B1C-699B-372EF877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7ED7-60EB-BB72-8D6F-431C24A1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655AA-C324-18F3-7E3C-A6FB496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569BA-32F0-0046-0B0A-47BB1C0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BF131-96A3-AC6B-6498-4E6C90B4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AF7F6-A06A-A35E-65F7-76BF81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11188-A83B-7AF2-B420-E38ADB42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B2311-3C41-A983-1ACC-C5B8F25E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1A57-E415-1B71-C8CE-E7E59CD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4544-7EBC-F9B3-5DC3-68D202F3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92DFE-86D7-EED8-E562-46F8B5E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1781-F1D1-4DEA-A4FE-DD033557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45026-D1D0-A49E-F6CF-ABFBE3B5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A111E-F7B0-29B6-FE4C-AD1F0446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A3B7E-2996-C3BC-5941-2D37240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4214B-9E14-00BC-878A-E5567E76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7A0E6-0EFB-5033-4735-78CBED17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5B11-D000-402B-A354-8F68113A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17B7-208D-EFB1-E1D2-3C7F29F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0C8A-9F39-F0DA-384C-1154E83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0D698-3A47-B983-E7BD-8EAEAB8D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75A68-7E51-C9F1-4ACD-A8E903F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31AF-BDF7-1BA6-FF74-65DF0F6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A76E0-234F-5710-069E-A4BE4DA9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0DDA9-18DF-A7B0-46C9-7D396A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6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B8AF-0327-66CB-C66A-84F1E11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707303-549D-3B29-699A-1627C079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7B139D-8B08-76F8-C5B6-176EFB04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3B4686-7614-279F-A596-7500090B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0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ACBFC-0E25-30C5-F0A6-82541D2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1590A-D3B0-6693-1005-4F6D777C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258F-D510-2CF0-1511-2134D197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F0AF-4693-841C-C78D-1295AE53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7A2D9-E2D7-2545-A1C5-7654F4BE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B3C00-893B-E150-4E02-20E5D99FA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CE3A4-B65E-F985-B2C6-F2DCD063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D475D-4549-105C-9CE0-F786CB1A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BFDB5-5745-608C-9AFC-39D737B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D4E01-9BFE-6DFF-DB12-C83D9818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3C49B-B9D2-D565-CA23-B67CF75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C7929-B6DF-D717-9531-4B406F0E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E5397-9385-5100-85DA-7EBBE71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8188A-6D34-6DB4-5CA2-C64C2CD5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174A-177E-A62B-E45C-953AD0A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59BF5-760C-915E-3EE6-C06F54A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25153-68F8-C071-A440-D315DB8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CD73-6281-3108-38B5-A2AFEB90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33C69-8F4B-434F-B45C-28AA7A58F1B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C25E-C7CC-C85F-1324-83821F8B3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58335-FEAD-DF24-4594-80E4E17B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ACC4-3A6A-49CF-8698-74BDE2A4BE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F2EE-0DAB-DC2F-7231-2FDBD04C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3" y="151304"/>
            <a:ext cx="5600426" cy="184562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그거</a:t>
            </a:r>
            <a:b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ko-KR" altLang="en-US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어떻게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하는건데</a:t>
            </a:r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04B91-7A3A-089A-ADA0-2379144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813" y="6420890"/>
            <a:ext cx="6587188" cy="437110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서버에서 데이터 처리하는 연습하는 시간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D6D5285-96F3-FD10-3FD3-4728A30D8E2D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배승호</a:t>
            </a:r>
          </a:p>
        </p:txBody>
      </p:sp>
      <p:pic>
        <p:nvPicPr>
          <p:cNvPr id="4" name="Picture 2" descr="Node.js 노드 개념 이해하기 자바스크립트 JavaScript 런타임 이벤트">
            <a:extLst>
              <a:ext uri="{FF2B5EF4-FFF2-40B4-BE49-F238E27FC236}">
                <a16:creationId xmlns:a16="http://schemas.microsoft.com/office/drawing/2014/main" id="{F59DE4E7-2E66-0BCB-01E0-77B66F78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8" y="40005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9F6AF2FD-E293-0C65-CC07-024177C5412E}"/>
              </a:ext>
            </a:extLst>
          </p:cNvPr>
          <p:cNvSpPr txBox="1">
            <a:spLocks/>
          </p:cNvSpPr>
          <p:nvPr/>
        </p:nvSpPr>
        <p:spPr>
          <a:xfrm>
            <a:off x="5604813" y="94313"/>
            <a:ext cx="6587188" cy="43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게임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1:1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매칭 서버 구현하기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EB5AD49-7475-9653-15F2-6E90B1CACCF3}"/>
              </a:ext>
            </a:extLst>
          </p:cNvPr>
          <p:cNvSpPr txBox="1">
            <a:spLocks/>
          </p:cNvSpPr>
          <p:nvPr/>
        </p:nvSpPr>
        <p:spPr>
          <a:xfrm>
            <a:off x="734249" y="1058132"/>
            <a:ext cx="10593114" cy="4612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(get)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http://163.180.118.158:7777/api/queue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부터 현재 시스템의 대기열 정보를 불러와서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다음과 같은 조건으로 매칭한 후 응답을 내보내주는 라우터를 코딩하라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Path Variable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유저의 점수를 요청한다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해당 유저와 가장 점수가 비슷한 유저를 대기열에서 찾아 매칭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상대 유저와의 점수 차이는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점 미만이어야 한다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만약 매칭될 수 없다면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대기열에 등록되었습니다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 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응답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매칭이 되었다면 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“OOO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유저와 게임을 시작합니다</a:t>
            </a:r>
            <a:r>
              <a:rPr lang="en-US" altLang="ko-KR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＂</a:t>
            </a: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응답</a:t>
            </a:r>
            <a:endParaRPr lang="en-US" altLang="ko-KR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0126B38-7BFD-D542-F9F6-DEBF19A00303}"/>
              </a:ext>
            </a:extLst>
          </p:cNvPr>
          <p:cNvSpPr txBox="1">
            <a:spLocks/>
          </p:cNvSpPr>
          <p:nvPr/>
        </p:nvSpPr>
        <p:spPr>
          <a:xfrm>
            <a:off x="734249" y="5799868"/>
            <a:ext cx="10593114" cy="5971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 서버 </a:t>
            </a:r>
            <a:r>
              <a:rPr lang="en-US" altLang="ko-KR">
                <a:solidFill>
                  <a:schemeClr val="accent6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http://163.180.118.158:8888/</a:t>
            </a:r>
            <a:r>
              <a:rPr lang="ko-KR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레이팅점수</a:t>
            </a:r>
            <a:endParaRPr lang="en-US" altLang="ko-KR">
              <a:solidFill>
                <a:schemeClr val="accent6">
                  <a:lumMod val="60000"/>
                  <a:lumOff val="4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7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960A0-8258-4003-8AFE-7919922A04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195B8-04C4-4A3F-B1B2-9E25F6048564}">
  <ds:schemaRefs>
    <ds:schemaRef ds:uri="http://schemas.microsoft.com/office/2006/documentManagement/types"/>
    <ds:schemaRef ds:uri="6688fffa-6fcb-4fd4-81ee-46f5ce04b16d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8C83C5-FEFC-4274-BD8A-F6DF2ED82C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98</Words>
  <Application>Microsoft Office PowerPoint</Application>
  <PresentationFormat>와이드스크린</PresentationFormat>
  <Paragraphs>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G마켓 산스 Bold</vt:lpstr>
      <vt:lpstr>맑은 고딕</vt:lpstr>
      <vt:lpstr>Arial</vt:lpstr>
      <vt:lpstr>Office 테마</vt:lpstr>
      <vt:lpstr>서버 그거 어떻게 하는건데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그거 어떻게 하는건데</dc:title>
  <dc:creator>배승호</dc:creator>
  <cp:lastModifiedBy>배승호</cp:lastModifiedBy>
  <cp:revision>9</cp:revision>
  <dcterms:created xsi:type="dcterms:W3CDTF">2022-09-12T17:11:46Z</dcterms:created>
  <dcterms:modified xsi:type="dcterms:W3CDTF">2022-11-09T09:42:49Z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