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526E6-B8BC-4C79-BB95-C74AA658C53F}" v="2963" dt="2022-09-18T16:37:0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/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시작하기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D6723A-B82B-9E0C-4823-5A787D28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2" y="4136917"/>
            <a:ext cx="5984270" cy="240821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Opensource Document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817D1F9-1524-4EBC-5085-7EC1DCF23EC3}"/>
              </a:ext>
            </a:extLst>
          </p:cNvPr>
          <p:cNvSpPr txBox="1">
            <a:spLocks/>
          </p:cNvSpPr>
          <p:nvPr/>
        </p:nvSpPr>
        <p:spPr>
          <a:xfrm>
            <a:off x="472762" y="1137166"/>
            <a:ext cx="7823513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우리는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문서 보며 따라할 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5CFDE-8095-29C6-9631-B96A99D520AC}"/>
              </a:ext>
            </a:extLst>
          </p:cNvPr>
          <p:cNvSpPr txBox="1"/>
          <p:nvPr/>
        </p:nvSpPr>
        <p:spPr>
          <a:xfrm>
            <a:off x="4021931" y="3429000"/>
            <a:ext cx="4148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expressjs.com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11D6E8-6957-35EE-2CB5-7472A11A9B3D}"/>
              </a:ext>
            </a:extLst>
          </p:cNvPr>
          <p:cNvCxnSpPr>
            <a:cxnSpLocks/>
          </p:cNvCxnSpPr>
          <p:nvPr/>
        </p:nvCxnSpPr>
        <p:spPr>
          <a:xfrm flipV="1">
            <a:off x="6096000" y="4076700"/>
            <a:ext cx="0" cy="523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D7461711-90C4-0299-9D48-6E39AED5A726}"/>
              </a:ext>
            </a:extLst>
          </p:cNvPr>
          <p:cNvSpPr txBox="1">
            <a:spLocks/>
          </p:cNvSpPr>
          <p:nvPr/>
        </p:nvSpPr>
        <p:spPr>
          <a:xfrm>
            <a:off x="4926842" y="4725055"/>
            <a:ext cx="2338314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ㄱㄱ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6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프레임워크와 라이브러리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E30173A-9CB4-DE4A-863C-067CAA3BD79A}"/>
              </a:ext>
            </a:extLst>
          </p:cNvPr>
          <p:cNvSpPr txBox="1">
            <a:spLocks/>
          </p:cNvSpPr>
          <p:nvPr/>
        </p:nvSpPr>
        <p:spPr>
          <a:xfrm>
            <a:off x="444189" y="1058132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66F2533-3E91-8713-E13B-E617EB18DE7D}"/>
              </a:ext>
            </a:extLst>
          </p:cNvPr>
          <p:cNvSpPr txBox="1">
            <a:spLocks/>
          </p:cNvSpPr>
          <p:nvPr/>
        </p:nvSpPr>
        <p:spPr>
          <a:xfrm>
            <a:off x="852561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소프트웨어의 </a:t>
            </a:r>
            <a:r>
              <a:rPr lang="ko-KR" alt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뼈대</a:t>
            </a: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혹은 </a:t>
            </a:r>
            <a:r>
              <a:rPr lang="ko-KR" alt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기반 구조</a:t>
            </a:r>
            <a:endParaRPr lang="en-US" altLang="ko-KR" sz="2000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3DB36C1-D5B0-3D0D-0407-7DD3B5D1FF6A}"/>
              </a:ext>
            </a:extLst>
          </p:cNvPr>
          <p:cNvSpPr txBox="1">
            <a:spLocks/>
          </p:cNvSpPr>
          <p:nvPr/>
        </p:nvSpPr>
        <p:spPr>
          <a:xfrm>
            <a:off x="852561" y="2111550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프로그래머가 프레임워크를 사용한다는 것은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AF22C19-048E-843E-9430-2EDF5EF80835}"/>
              </a:ext>
            </a:extLst>
          </p:cNvPr>
          <p:cNvSpPr txBox="1">
            <a:spLocks/>
          </p:cNvSpPr>
          <p:nvPr/>
        </p:nvSpPr>
        <p:spPr>
          <a:xfrm>
            <a:off x="852561" y="2638259"/>
            <a:ext cx="9427780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뼈대에 살을 채워 완성된 어플리케이션을 만든다는 것</a:t>
            </a:r>
            <a:endParaRPr lang="en-US" altLang="ko-KR" sz="2000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44A3119-819D-B5E6-2673-6F8F1C69B153}"/>
              </a:ext>
            </a:extLst>
          </p:cNvPr>
          <p:cNvSpPr txBox="1">
            <a:spLocks/>
          </p:cNvSpPr>
          <p:nvPr/>
        </p:nvSpPr>
        <p:spPr>
          <a:xfrm>
            <a:off x="444189" y="3358928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라이브러리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5BEAF53C-38C8-20F1-F77B-FE3A78C0B5BC}"/>
              </a:ext>
            </a:extLst>
          </p:cNvPr>
          <p:cNvSpPr txBox="1">
            <a:spLocks/>
          </p:cNvSpPr>
          <p:nvPr/>
        </p:nvSpPr>
        <p:spPr>
          <a:xfrm>
            <a:off x="852561" y="3885637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활용가능한 도구들의 집합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0DAB8FF0-8292-1D82-F264-3F5D5E9B0AEF}"/>
              </a:ext>
            </a:extLst>
          </p:cNvPr>
          <p:cNvSpPr txBox="1">
            <a:spLocks/>
          </p:cNvSpPr>
          <p:nvPr/>
        </p:nvSpPr>
        <p:spPr>
          <a:xfrm>
            <a:off x="852561" y="4412346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라이브러리 내의 함수들을 불러와 자유로이 활용 가능함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4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프레임워크와 라이브러리의 차이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E30173A-9CB4-DE4A-863C-067CAA3BD79A}"/>
              </a:ext>
            </a:extLst>
          </p:cNvPr>
          <p:cNvSpPr txBox="1">
            <a:spLocks/>
          </p:cNvSpPr>
          <p:nvPr/>
        </p:nvSpPr>
        <p:spPr>
          <a:xfrm>
            <a:off x="444188" y="1058132"/>
            <a:ext cx="1007141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차이점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E951-7D01-F5ED-04CA-C24B09CF13FC}"/>
              </a:ext>
            </a:extLst>
          </p:cNvPr>
          <p:cNvSpPr txBox="1">
            <a:spLocks/>
          </p:cNvSpPr>
          <p:nvPr/>
        </p:nvSpPr>
        <p:spPr>
          <a:xfrm>
            <a:off x="852561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개발의 주도권이 누구에게 있느냐가 가장 큰 차이</a:t>
            </a:r>
            <a:endParaRPr lang="en-US" altLang="ko-KR" sz="2000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B127E23-D8C2-4615-6E02-BE86BA5EB7F0}"/>
              </a:ext>
            </a:extLst>
          </p:cNvPr>
          <p:cNvSpPr txBox="1">
            <a:spLocks/>
          </p:cNvSpPr>
          <p:nvPr/>
        </p:nvSpPr>
        <p:spPr>
          <a:xfrm>
            <a:off x="1615764" y="3573589"/>
            <a:ext cx="267048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3166365-DACF-AE7A-C24C-8F950CC9DDF1}"/>
              </a:ext>
            </a:extLst>
          </p:cNvPr>
          <p:cNvSpPr txBox="1">
            <a:spLocks/>
          </p:cNvSpPr>
          <p:nvPr/>
        </p:nvSpPr>
        <p:spPr>
          <a:xfrm>
            <a:off x="-99339" y="4219742"/>
            <a:ext cx="610069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내가 살을 채운다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F19340C-85FC-EC76-F239-492DABB01E0A}"/>
              </a:ext>
            </a:extLst>
          </p:cNvPr>
          <p:cNvSpPr txBox="1">
            <a:spLocks/>
          </p:cNvSpPr>
          <p:nvPr/>
        </p:nvSpPr>
        <p:spPr>
          <a:xfrm>
            <a:off x="7439749" y="3573756"/>
            <a:ext cx="267048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라이브러리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FCDF5288-0F8C-08F9-2415-7137BC597076}"/>
              </a:ext>
            </a:extLst>
          </p:cNvPr>
          <p:cNvSpPr txBox="1">
            <a:spLocks/>
          </p:cNvSpPr>
          <p:nvPr/>
        </p:nvSpPr>
        <p:spPr>
          <a:xfrm>
            <a:off x="5724646" y="4219741"/>
            <a:ext cx="610069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내가 가져다 쓴다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5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프레임워크와 라이브러리의 차이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3D39E8E-B574-AA93-E37D-15D99FAFEF5C}"/>
              </a:ext>
            </a:extLst>
          </p:cNvPr>
          <p:cNvSpPr txBox="1">
            <a:spLocks/>
          </p:cNvSpPr>
          <p:nvPr/>
        </p:nvSpPr>
        <p:spPr>
          <a:xfrm>
            <a:off x="1602570" y="1628775"/>
            <a:ext cx="267048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2F729A-720C-6ACF-0EAE-7BE90C29F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6" t="33228" r="12218" b="18512"/>
          <a:stretch/>
        </p:blipFill>
        <p:spPr>
          <a:xfrm>
            <a:off x="270813" y="2155484"/>
            <a:ext cx="5334000" cy="2327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14C8AB-5DEB-3C44-D214-8D6D6A83B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6" t="45128" r="13895" b="24999"/>
          <a:stretch/>
        </p:blipFill>
        <p:spPr>
          <a:xfrm>
            <a:off x="6231407" y="2155484"/>
            <a:ext cx="5334000" cy="1343026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BF05AA97-4FBE-9D40-DBB5-B99A2BDE9E73}"/>
              </a:ext>
            </a:extLst>
          </p:cNvPr>
          <p:cNvSpPr txBox="1">
            <a:spLocks/>
          </p:cNvSpPr>
          <p:nvPr/>
        </p:nvSpPr>
        <p:spPr>
          <a:xfrm>
            <a:off x="7563164" y="1628774"/>
            <a:ext cx="267048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라이브러리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0FF35592-FF7B-7DB6-9FF1-A3788B3D287D}"/>
              </a:ext>
            </a:extLst>
          </p:cNvPr>
          <p:cNvSpPr txBox="1">
            <a:spLocks/>
          </p:cNvSpPr>
          <p:nvPr/>
        </p:nvSpPr>
        <p:spPr>
          <a:xfrm>
            <a:off x="752409" y="4482909"/>
            <a:ext cx="437080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/ Javascript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C4F38E14-8142-510F-152D-689BF23CAB3F}"/>
              </a:ext>
            </a:extLst>
          </p:cNvPr>
          <p:cNvSpPr txBox="1">
            <a:spLocks/>
          </p:cNvSpPr>
          <p:nvPr/>
        </p:nvSpPr>
        <p:spPr>
          <a:xfrm>
            <a:off x="7514937" y="3498510"/>
            <a:ext cx="2766939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iostream / C++</a:t>
            </a:r>
          </a:p>
        </p:txBody>
      </p:sp>
    </p:spTree>
    <p:extLst>
      <p:ext uri="{BB962C8B-B14F-4D97-AF65-F5344CB8AC3E}">
        <p14:creationId xmlns:p14="http://schemas.microsoft.com/office/powerpoint/2010/main" val="16168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E30173A-9CB4-DE4A-863C-067CAA3BD79A}"/>
              </a:ext>
            </a:extLst>
          </p:cNvPr>
          <p:cNvSpPr txBox="1">
            <a:spLocks/>
          </p:cNvSpPr>
          <p:nvPr/>
        </p:nvSpPr>
        <p:spPr>
          <a:xfrm>
            <a:off x="444188" y="1058132"/>
            <a:ext cx="967136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우리는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라는 프레임워크를 사용해서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44A3119-819D-B5E6-2673-6F8F1C69B153}"/>
              </a:ext>
            </a:extLst>
          </p:cNvPr>
          <p:cNvSpPr txBox="1">
            <a:spLocks/>
          </p:cNvSpPr>
          <p:nvPr/>
        </p:nvSpPr>
        <p:spPr>
          <a:xfrm>
            <a:off x="444188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백엔드 서버를 구축할 것임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85B7E90-D214-7EC0-F5E8-1FFC1F6062BA}"/>
              </a:ext>
            </a:extLst>
          </p:cNvPr>
          <p:cNvSpPr txBox="1">
            <a:spLocks/>
          </p:cNvSpPr>
          <p:nvPr/>
        </p:nvSpPr>
        <p:spPr>
          <a:xfrm>
            <a:off x="2456177" y="3619306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그전에 </a:t>
            </a: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배우겠음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- Basic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80DC5E-E028-1219-99BC-5BAF4AB96DE0}"/>
              </a:ext>
            </a:extLst>
          </p:cNvPr>
          <p:cNvGrpSpPr/>
          <p:nvPr/>
        </p:nvGrpSpPr>
        <p:grpSpPr>
          <a:xfrm>
            <a:off x="444188" y="1058132"/>
            <a:ext cx="5064207" cy="526709"/>
            <a:chOff x="444188" y="1058132"/>
            <a:chExt cx="5064207" cy="5267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A97DDB-391D-F1D1-AC86-F9F9A8A04B19}"/>
                </a:ext>
              </a:extLst>
            </p:cNvPr>
            <p:cNvSpPr/>
            <p:nvPr/>
          </p:nvSpPr>
          <p:spPr>
            <a:xfrm>
              <a:off x="1447799" y="1058132"/>
              <a:ext cx="3790951" cy="4371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9E30173A-9CB4-DE4A-863C-067CAA3BD79A}"/>
                </a:ext>
              </a:extLst>
            </p:cNvPr>
            <p:cNvSpPr txBox="1">
              <a:spLocks/>
            </p:cNvSpPr>
            <p:nvPr/>
          </p:nvSpPr>
          <p:spPr>
            <a:xfrm>
              <a:off x="444188" y="1058132"/>
              <a:ext cx="917887" cy="5267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정의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B2905F08-E0CA-E71A-99AB-C3815BA1622D}"/>
                </a:ext>
              </a:extLst>
            </p:cNvPr>
            <p:cNvSpPr txBox="1">
              <a:spLocks/>
            </p:cNvSpPr>
            <p:nvPr/>
          </p:nvSpPr>
          <p:spPr>
            <a:xfrm>
              <a:off x="1169831" y="1112456"/>
              <a:ext cx="4338564" cy="4371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함수에 파라미터로 들어가는 함수</a:t>
              </a:r>
              <a:endPara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73959B-0551-7883-C709-5B8E3CCC6F97}"/>
              </a:ext>
            </a:extLst>
          </p:cNvPr>
          <p:cNvGrpSpPr/>
          <p:nvPr/>
        </p:nvGrpSpPr>
        <p:grpSpPr>
          <a:xfrm>
            <a:off x="444188" y="1791557"/>
            <a:ext cx="5064207" cy="526709"/>
            <a:chOff x="444188" y="1058132"/>
            <a:chExt cx="5064207" cy="5267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B3C196-2447-540A-CF6D-E8B8C81B5A7A}"/>
                </a:ext>
              </a:extLst>
            </p:cNvPr>
            <p:cNvSpPr/>
            <p:nvPr/>
          </p:nvSpPr>
          <p:spPr>
            <a:xfrm>
              <a:off x="1447799" y="1058132"/>
              <a:ext cx="3790951" cy="4371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부제목 2">
              <a:extLst>
                <a:ext uri="{FF2B5EF4-FFF2-40B4-BE49-F238E27FC236}">
                  <a16:creationId xmlns:a16="http://schemas.microsoft.com/office/drawing/2014/main" id="{4AEEA0D3-903E-C8B6-CBC2-88254D41409E}"/>
                </a:ext>
              </a:extLst>
            </p:cNvPr>
            <p:cNvSpPr txBox="1">
              <a:spLocks/>
            </p:cNvSpPr>
            <p:nvPr/>
          </p:nvSpPr>
          <p:spPr>
            <a:xfrm>
              <a:off x="444188" y="1058132"/>
              <a:ext cx="917887" cy="5267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용도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B8ECE324-3CD1-2D05-0A75-BC84E061AB8C}"/>
                </a:ext>
              </a:extLst>
            </p:cNvPr>
            <p:cNvSpPr txBox="1">
              <a:spLocks/>
            </p:cNvSpPr>
            <p:nvPr/>
          </p:nvSpPr>
          <p:spPr>
            <a:xfrm>
              <a:off x="1169831" y="1112456"/>
              <a:ext cx="4338564" cy="4371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순차적으로 실행하고 싶을 때 씀</a:t>
              </a:r>
              <a:endPara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12" name="부제목 2">
            <a:extLst>
              <a:ext uri="{FF2B5EF4-FFF2-40B4-BE49-F238E27FC236}">
                <a16:creationId xmlns:a16="http://schemas.microsoft.com/office/drawing/2014/main" id="{8EC2DB68-046A-7B2B-C452-F038B835A125}"/>
              </a:ext>
            </a:extLst>
          </p:cNvPr>
          <p:cNvSpPr txBox="1">
            <a:spLocks/>
          </p:cNvSpPr>
          <p:nvPr/>
        </p:nvSpPr>
        <p:spPr>
          <a:xfrm>
            <a:off x="444188" y="3165645"/>
            <a:ext cx="7745569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spc="3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app.get(URL: String, Callback: Function);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6048B-9752-B686-637C-3AC612802CF9}"/>
              </a:ext>
            </a:extLst>
          </p:cNvPr>
          <p:cNvCxnSpPr>
            <a:cxnSpLocks/>
          </p:cNvCxnSpPr>
          <p:nvPr/>
        </p:nvCxnSpPr>
        <p:spPr>
          <a:xfrm flipV="1">
            <a:off x="2971800" y="3600450"/>
            <a:ext cx="0" cy="523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5A602AC-45E9-8762-191B-F3059B0FC713}"/>
              </a:ext>
            </a:extLst>
          </p:cNvPr>
          <p:cNvSpPr txBox="1">
            <a:spLocks/>
          </p:cNvSpPr>
          <p:nvPr/>
        </p:nvSpPr>
        <p:spPr>
          <a:xfrm>
            <a:off x="1802643" y="4183787"/>
            <a:ext cx="2338314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이런 일이 벌어지면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4EF9CE-D189-CA1E-F7D6-D261F37FF011}"/>
              </a:ext>
            </a:extLst>
          </p:cNvPr>
          <p:cNvCxnSpPr>
            <a:cxnSpLocks/>
          </p:cNvCxnSpPr>
          <p:nvPr/>
        </p:nvCxnSpPr>
        <p:spPr>
          <a:xfrm flipV="1">
            <a:off x="6096000" y="3600450"/>
            <a:ext cx="0" cy="523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:a16="http://schemas.microsoft.com/office/drawing/2014/main" id="{53EC0A11-6D98-8E83-5FF4-A659F400FF42}"/>
              </a:ext>
            </a:extLst>
          </p:cNvPr>
          <p:cNvSpPr txBox="1">
            <a:spLocks/>
          </p:cNvSpPr>
          <p:nvPr/>
        </p:nvSpPr>
        <p:spPr>
          <a:xfrm>
            <a:off x="4926843" y="4183787"/>
            <a:ext cx="2338314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콜백 함수 실행함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C15FBE6C-18F1-A7B1-7387-F394F9826E7B}"/>
              </a:ext>
            </a:extLst>
          </p:cNvPr>
          <p:cNvSpPr txBox="1">
            <a:spLocks/>
          </p:cNvSpPr>
          <p:nvPr/>
        </p:nvSpPr>
        <p:spPr>
          <a:xfrm>
            <a:off x="422720" y="5201929"/>
            <a:ext cx="415638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이러한 구조를 </a:t>
            </a:r>
            <a:r>
              <a:rPr lang="ko-KR" altLang="en-US" sz="200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강제</a:t>
            </a: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</a:t>
            </a:r>
            <a:endParaRPr lang="en-US" altLang="ko-KR" sz="2000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61D8DCFE-7F3D-50FE-EEC3-8527DB7B6198}"/>
              </a:ext>
            </a:extLst>
          </p:cNvPr>
          <p:cNvSpPr txBox="1">
            <a:spLocks/>
          </p:cNvSpPr>
          <p:nvPr/>
        </p:nvSpPr>
        <p:spPr>
          <a:xfrm>
            <a:off x="422719" y="5693362"/>
            <a:ext cx="415638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</a:t>
            </a: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우리가 붙이는 </a:t>
            </a:r>
            <a:r>
              <a:rPr lang="ko-KR" altLang="en-US" sz="200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</a:t>
            </a:r>
            <a:endParaRPr lang="en-US" altLang="ko-KR" sz="2000">
              <a:solidFill>
                <a:srgbClr val="FFC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9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- Advanced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817D1F9-1524-4EBC-5085-7EC1DCF23EC3}"/>
              </a:ext>
            </a:extLst>
          </p:cNvPr>
          <p:cNvSpPr txBox="1">
            <a:spLocks/>
          </p:cNvSpPr>
          <p:nvPr/>
        </p:nvSpPr>
        <p:spPr>
          <a:xfrm>
            <a:off x="472762" y="1137166"/>
            <a:ext cx="886173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함수를 필요로 하는 함수는 어떻게 구현할까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5FBFD7-0CE2-452A-35EC-0DCE7057A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33281" r="20278" b="23437"/>
          <a:stretch/>
        </p:blipFill>
        <p:spPr>
          <a:xfrm>
            <a:off x="1077457" y="2269618"/>
            <a:ext cx="3952876" cy="26384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5559BA9-8B57-D161-A459-162D16574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6" t="35178" r="18260" b="25082"/>
          <a:stretch/>
        </p:blipFill>
        <p:spPr>
          <a:xfrm>
            <a:off x="6631456" y="2269618"/>
            <a:ext cx="4724401" cy="232410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1A9921B2-BA7E-F901-C67C-ACE339B9EA2C}"/>
              </a:ext>
            </a:extLst>
          </p:cNvPr>
          <p:cNvSpPr txBox="1">
            <a:spLocks/>
          </p:cNvSpPr>
          <p:nvPr/>
        </p:nvSpPr>
        <p:spPr>
          <a:xfrm>
            <a:off x="-428416" y="5100087"/>
            <a:ext cx="6964622" cy="1383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콜백을 요구하는 함수는 이런 구조일 것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콜백 함수 파라미터로 들어오는 것까지 지정해버림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이런게 </a:t>
            </a:r>
            <a:r>
              <a:rPr lang="ko-KR" altLang="en-US" sz="2000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프레임워크</a:t>
            </a:r>
            <a:r>
              <a:rPr lang="en-US" altLang="ko-KR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 맘대로 뭘 못함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CFE1D593-F7E8-5D25-7F11-DFBF3944A10D}"/>
              </a:ext>
            </a:extLst>
          </p:cNvPr>
          <p:cNvSpPr txBox="1">
            <a:spLocks/>
          </p:cNvSpPr>
          <p:nvPr/>
        </p:nvSpPr>
        <p:spPr>
          <a:xfrm>
            <a:off x="5416096" y="4661937"/>
            <a:ext cx="6964622" cy="1383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 함수를 파라미터에 넣으면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이렇게도 호출 가능함</a:t>
            </a:r>
            <a:endParaRPr lang="en-US" altLang="ko-KR" sz="20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2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Postman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817D1F9-1524-4EBC-5085-7EC1DCF23EC3}"/>
              </a:ext>
            </a:extLst>
          </p:cNvPr>
          <p:cNvSpPr txBox="1">
            <a:spLocks/>
          </p:cNvSpPr>
          <p:nvPr/>
        </p:nvSpPr>
        <p:spPr>
          <a:xfrm>
            <a:off x="472762" y="1137166"/>
            <a:ext cx="886173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내가 만든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API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테스트 어떻게 할까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35B5E3-DF21-7331-21B6-52BBB4B48C4C}"/>
              </a:ext>
            </a:extLst>
          </p:cNvPr>
          <p:cNvGrpSpPr/>
          <p:nvPr/>
        </p:nvGrpSpPr>
        <p:grpSpPr>
          <a:xfrm>
            <a:off x="3966639" y="2009476"/>
            <a:ext cx="7497221" cy="4286848"/>
            <a:chOff x="2347389" y="1904701"/>
            <a:chExt cx="7497221" cy="42868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21F5AF-BE21-1BB1-8C3F-791A5A05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7389" y="1904701"/>
              <a:ext cx="7497221" cy="4286848"/>
            </a:xfrm>
            <a:prstGeom prst="rect">
              <a:avLst/>
            </a:prstGeom>
          </p:spPr>
        </p:pic>
        <p:pic>
          <p:nvPicPr>
            <p:cNvPr id="1026" name="Picture 2" descr="POSTMAN for API Development">
              <a:extLst>
                <a:ext uri="{FF2B5EF4-FFF2-40B4-BE49-F238E27FC236}">
                  <a16:creationId xmlns:a16="http://schemas.microsoft.com/office/drawing/2014/main" id="{7564DF3B-9834-FC70-F06D-5E7F0BF2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777" y="3037153"/>
              <a:ext cx="1959978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부제목 2">
            <a:extLst>
              <a:ext uri="{FF2B5EF4-FFF2-40B4-BE49-F238E27FC236}">
                <a16:creationId xmlns:a16="http://schemas.microsoft.com/office/drawing/2014/main" id="{5263D7C5-2E27-4D5D-F25E-FBC91B9C97BA}"/>
              </a:ext>
            </a:extLst>
          </p:cNvPr>
          <p:cNvSpPr txBox="1">
            <a:spLocks/>
          </p:cNvSpPr>
          <p:nvPr/>
        </p:nvSpPr>
        <p:spPr>
          <a:xfrm>
            <a:off x="1053788" y="3493338"/>
            <a:ext cx="2175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 ㄱㄱ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8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Opensource Document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817D1F9-1524-4EBC-5085-7EC1DCF23EC3}"/>
              </a:ext>
            </a:extLst>
          </p:cNvPr>
          <p:cNvSpPr txBox="1">
            <a:spLocks/>
          </p:cNvSpPr>
          <p:nvPr/>
        </p:nvSpPr>
        <p:spPr>
          <a:xfrm>
            <a:off x="472762" y="1137166"/>
            <a:ext cx="682338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오픈소스 프레임워크를 만들었는데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2F4AB-BF9D-95BD-83FF-C76AA01D746F}"/>
              </a:ext>
            </a:extLst>
          </p:cNvPr>
          <p:cNvSpPr txBox="1">
            <a:spLocks/>
          </p:cNvSpPr>
          <p:nvPr/>
        </p:nvSpPr>
        <p:spPr>
          <a:xfrm>
            <a:off x="472762" y="1663875"/>
            <a:ext cx="574706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사용법을 안알려주면 어케씀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pic>
        <p:nvPicPr>
          <p:cNvPr id="2050" name="Picture 2" descr="몰루 GIF - 몰루 - Discover &amp; Share GIFs">
            <a:extLst>
              <a:ext uri="{FF2B5EF4-FFF2-40B4-BE49-F238E27FC236}">
                <a16:creationId xmlns:a16="http://schemas.microsoft.com/office/drawing/2014/main" id="{C59473EA-F472-AD85-7B7B-098ED08C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5" y="2269618"/>
            <a:ext cx="2740188" cy="27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CF0A9B7-BF82-B6EC-09EE-AA24ED296393}"/>
              </a:ext>
            </a:extLst>
          </p:cNvPr>
          <p:cNvSpPr txBox="1">
            <a:spLocks/>
          </p:cNvSpPr>
          <p:nvPr/>
        </p:nvSpPr>
        <p:spPr>
          <a:xfrm>
            <a:off x="472762" y="5194125"/>
            <a:ext cx="7623488" cy="52670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오픈소스 개발사는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Document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제공함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78E85F1-A181-4F67-6122-279003907B10}"/>
              </a:ext>
            </a:extLst>
          </p:cNvPr>
          <p:cNvSpPr txBox="1">
            <a:spLocks/>
          </p:cNvSpPr>
          <p:nvPr/>
        </p:nvSpPr>
        <p:spPr>
          <a:xfrm>
            <a:off x="472761" y="5799868"/>
            <a:ext cx="9233213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기능을 어떻게 쓰고 하는지 개발사가 잘 정리해놨음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211</Words>
  <Application>Microsoft Office PowerPoint</Application>
  <PresentationFormat>와이드스크린</PresentationFormat>
  <Paragraphs>57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6</cp:revision>
  <dcterms:created xsi:type="dcterms:W3CDTF">2022-09-12T17:11:46Z</dcterms:created>
  <dcterms:modified xsi:type="dcterms:W3CDTF">2022-10-05T08:45:35Z</dcterms:modified>
</cp:coreProperties>
</file>