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442488b1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442488b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442488b1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442488b1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42488b1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442488b1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42488b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42488b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42488b1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42488b1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442488b1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442488b1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rasmol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4" y="744575"/>
            <a:ext cx="4334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RasMol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2834125"/>
            <a:ext cx="4443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Lavang Vu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000" y="152400"/>
            <a:ext cx="4083600" cy="336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5082275" y="3719850"/>
            <a:ext cx="382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https://www.researchgate.net/profile/Saima-Kalsoom-2/publication/287584895/figure/fig5/AS:519879866449920@1500960427013/Ribbon-representation-of-the-modeled-GABA-AT-protein-using-Rasmol-visualization-software.png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Robert Sayle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Richard Stallman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Visualize macromolecules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Aims to provide visualizations for research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Works on Linux, UNIX, Windows, and IOS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700" y="772125"/>
            <a:ext cx="4267199" cy="285929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4745500" y="3842325"/>
            <a:ext cx="404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https://www.researchgate.net/profile/Shehzad-Chaudhry/publication/252068136/figure/fig1/AS:298062409945102@1448075024948/Three-dimensional-structure-of-GJB2-protein-in-RasMol-275.png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this?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3657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PDB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Reads molecular coordinate files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350" y="737438"/>
            <a:ext cx="3657600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5143500" y="4163775"/>
            <a:ext cx="342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https://onlinelibrary.wiley.com/cms/asset/25249ba4-6b74-4426-97a5-0c0759f60ca5/mgra001.jpg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http://rasmol.org/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6YOR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vs. Cons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Pros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Visualize macromolecules in great detail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Can isolate amino acids or even bonds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Very good research tool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Free to use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Coding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imited comparison capabilities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Downloaded software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Questions?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“Home Page for RasMol and OpenRasMol.” </a:t>
            </a:r>
            <a:r>
              <a:rPr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RasMol and OpenRasMol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rasmol.org/. 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“Protein Visualization Tool | RasMol Tutorial for Beginners [PART 1].” </a:t>
            </a:r>
            <a:r>
              <a:rPr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YouTube, 9 Dec. 2020, www.youtube.com/watch?v=cq5lpR2Hqgw. 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“Protein Visualization Tool | RasMol Tutorial for Beginners [PART 2].” </a:t>
            </a:r>
            <a:r>
              <a:rPr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YouTube, 9 Dec. 2020, www.youtube.com/watch?v=HXIkwW539jU&amp;t=349s. 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