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Immune Receptor Light chain genes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A-486E-A6D9-C713503FF5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A-486E-A6D9-C713503FF5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A-486E-A6D9-C713503FF5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5A-486E-A6D9-C713503FF5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5A-486E-A6D9-C713503FF5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5A-486E-A6D9-C713503FF5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5A-486E-A6D9-C713503FF5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75A-486E-A6D9-C713503FF5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75A-486E-A6D9-C713503FF5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75A-486E-A6D9-C713503FF5A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75A-486E-A6D9-C713503FF5A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16821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5A-486E-A6D9-C713503FF5A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11139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5A-486E-A6D9-C713503FF5A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10530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5A-486E-A6D9-C713503FF5A5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7704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5A-486E-A6D9-C713503FF5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VJ_summary!$F$2:$F$12</c:f>
              <c:numCache>
                <c:formatCode>General</c:formatCode>
                <c:ptCount val="11"/>
                <c:pt idx="0">
                  <c:v>7982</c:v>
                </c:pt>
                <c:pt idx="1">
                  <c:v>6371</c:v>
                </c:pt>
                <c:pt idx="2">
                  <c:v>6065</c:v>
                </c:pt>
                <c:pt idx="3">
                  <c:v>4152</c:v>
                </c:pt>
                <c:pt idx="4">
                  <c:v>2602</c:v>
                </c:pt>
                <c:pt idx="5">
                  <c:v>2579</c:v>
                </c:pt>
                <c:pt idx="6">
                  <c:v>2386</c:v>
                </c:pt>
                <c:pt idx="7">
                  <c:v>1488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75A-486E-A6D9-C713503FF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Immune Receptor Heavy chain genes</a:t>
            </a:r>
          </a:p>
        </c:rich>
      </c:tx>
      <c:layout>
        <c:manualLayout>
          <c:xMode val="edge"/>
          <c:yMode val="edge"/>
          <c:x val="0.17711111111111108"/>
          <c:y val="1.025368847491493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52-4936-8538-6C86B2E20B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52-4936-8538-6C86B2E20B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52-4936-8538-6C86B2E20B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52-4936-8538-6C86B2E20B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52-4936-8538-6C86B2E20B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52-4936-8538-6C86B2E20BE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52-4936-8538-6C86B2E20BE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F52-4936-8538-6C86B2E20BE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F52-4936-8538-6C86B2E20BE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F52-4936-8538-6C86B2E20BE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74005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52-4936-8538-6C86B2E20BE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42027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52-4936-8538-6C86B2E20BE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7599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F52-4936-8538-6C86B2E20BE6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2868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52-4936-8538-6C86B2E20BE6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8593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52-4936-8538-6C86B2E20BE6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6361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52-4936-8538-6C86B2E20BE6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4906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F52-4936-8538-6C86B2E20BE6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378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F52-4936-8538-6C86B2E20BE6}"/>
                </c:ext>
              </c:extLst>
            </c:dLbl>
            <c:dLbl>
              <c:idx val="9"/>
              <c:layout>
                <c:manualLayout>
                  <c:x val="0"/>
                  <c:y val="-4.931021408499589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52-4936-8538-6C86B2E20B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VJ_summary!$F$17:$F$26</c:f>
              <c:numCache>
                <c:formatCode>General</c:formatCode>
                <c:ptCount val="10"/>
                <c:pt idx="0">
                  <c:v>39240</c:v>
                </c:pt>
                <c:pt idx="1">
                  <c:v>14376</c:v>
                </c:pt>
                <c:pt idx="2">
                  <c:v>6058</c:v>
                </c:pt>
                <c:pt idx="3">
                  <c:v>5172</c:v>
                </c:pt>
                <c:pt idx="4">
                  <c:v>4515</c:v>
                </c:pt>
                <c:pt idx="5">
                  <c:v>4289</c:v>
                </c:pt>
                <c:pt idx="6">
                  <c:v>3389</c:v>
                </c:pt>
                <c:pt idx="7">
                  <c:v>315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F52-4936-8538-6C86B2E20B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sequences utilized by immune receptor light chain genes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7004E-2"/>
          <c:y val="0.20453703703703699"/>
          <c:w val="0.890196850393701"/>
          <c:h val="0.6880635753864100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VJ_summary!$G$2:$G$12</c:f>
              <c:numCache>
                <c:formatCode>General</c:formatCode>
                <c:ptCount val="11"/>
                <c:pt idx="0">
                  <c:v>84</c:v>
                </c:pt>
                <c:pt idx="1">
                  <c:v>81</c:v>
                </c:pt>
                <c:pt idx="2">
                  <c:v>70</c:v>
                </c:pt>
                <c:pt idx="3">
                  <c:v>45</c:v>
                </c:pt>
                <c:pt idx="4">
                  <c:v>44</c:v>
                </c:pt>
                <c:pt idx="5">
                  <c:v>34</c:v>
                </c:pt>
                <c:pt idx="6">
                  <c:v>40</c:v>
                </c:pt>
                <c:pt idx="7">
                  <c:v>22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12-4595-B5CB-FD1D41FB3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128208"/>
        <c:axId val="613128600"/>
      </c:scatterChart>
      <c:valAx>
        <c:axId val="61312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128600"/>
        <c:crosses val="autoZero"/>
        <c:crossBetween val="midCat"/>
      </c:valAx>
      <c:valAx>
        <c:axId val="61312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128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sequences utilized by immune receptor heavy chain genes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705E-2"/>
          <c:y val="0.195694444444444"/>
          <c:w val="0.87753018372703395"/>
          <c:h val="0.6969061679790029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VJ_summary!$G$17:$G$26</c:f>
              <c:numCache>
                <c:formatCode>General</c:formatCode>
                <c:ptCount val="10"/>
                <c:pt idx="0">
                  <c:v>295</c:v>
                </c:pt>
                <c:pt idx="1">
                  <c:v>71</c:v>
                </c:pt>
                <c:pt idx="2">
                  <c:v>65</c:v>
                </c:pt>
                <c:pt idx="3">
                  <c:v>58</c:v>
                </c:pt>
                <c:pt idx="4">
                  <c:v>43</c:v>
                </c:pt>
                <c:pt idx="5">
                  <c:v>45</c:v>
                </c:pt>
                <c:pt idx="6">
                  <c:v>38</c:v>
                </c:pt>
                <c:pt idx="7">
                  <c:v>8</c:v>
                </c:pt>
                <c:pt idx="8">
                  <c:v>2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6E-4836-9FD2-29F426B76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720104"/>
        <c:axId val="619722456"/>
      </c:scatterChart>
      <c:valAx>
        <c:axId val="619720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22456"/>
        <c:crosses val="autoZero"/>
        <c:crossBetween val="midCat"/>
      </c:valAx>
      <c:valAx>
        <c:axId val="61972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720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Gene </a:t>
            </a:r>
            <a:r>
              <a:rPr lang="en-US" baseline="0" dirty="0"/>
              <a:t>call </a:t>
            </a:r>
            <a:r>
              <a:rPr lang="en-US" dirty="0"/>
              <a:t>frequency</a:t>
            </a:r>
            <a:r>
              <a:rPr lang="en-US" baseline="0" dirty="0"/>
              <a:t> for immune receptor light chain genes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VJ_summary!$I$2:$I$12</c:f>
              <c:numCache>
                <c:formatCode>General</c:formatCode>
                <c:ptCount val="11"/>
                <c:pt idx="0">
                  <c:v>8015</c:v>
                </c:pt>
                <c:pt idx="1">
                  <c:v>6392</c:v>
                </c:pt>
                <c:pt idx="2">
                  <c:v>6086</c:v>
                </c:pt>
                <c:pt idx="3">
                  <c:v>4169</c:v>
                </c:pt>
                <c:pt idx="4">
                  <c:v>2616</c:v>
                </c:pt>
                <c:pt idx="5">
                  <c:v>2590</c:v>
                </c:pt>
                <c:pt idx="6">
                  <c:v>2396</c:v>
                </c:pt>
                <c:pt idx="7">
                  <c:v>1496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7-4A40-8FE2-D21DC1BDA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267808"/>
        <c:axId val="426269376"/>
      </c:barChart>
      <c:catAx>
        <c:axId val="4262678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69376"/>
        <c:crosses val="autoZero"/>
        <c:auto val="1"/>
        <c:lblAlgn val="ctr"/>
        <c:lblOffset val="100"/>
        <c:noMultiLvlLbl val="0"/>
      </c:catAx>
      <c:valAx>
        <c:axId val="4262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2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Gene call frequency for immune receptor heavy chain genes</a:t>
            </a:r>
          </a:p>
          <a:p>
            <a:pPr>
              <a:defRPr/>
            </a:pP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VJ_summary!$I$17:$I$26</c:f>
              <c:numCache>
                <c:formatCode>General</c:formatCode>
                <c:ptCount val="10"/>
                <c:pt idx="0">
                  <c:v>39367</c:v>
                </c:pt>
                <c:pt idx="1">
                  <c:v>14428</c:v>
                </c:pt>
                <c:pt idx="2">
                  <c:v>6073</c:v>
                </c:pt>
                <c:pt idx="3">
                  <c:v>5187</c:v>
                </c:pt>
                <c:pt idx="4">
                  <c:v>4530</c:v>
                </c:pt>
                <c:pt idx="5">
                  <c:v>4312</c:v>
                </c:pt>
                <c:pt idx="6">
                  <c:v>3398</c:v>
                </c:pt>
                <c:pt idx="7">
                  <c:v>317</c:v>
                </c:pt>
                <c:pt idx="8">
                  <c:v>7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5-45CC-B3FF-3D20BAA36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430296"/>
        <c:axId val="617425984"/>
      </c:barChart>
      <c:catAx>
        <c:axId val="617430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25984"/>
        <c:crosses val="autoZero"/>
        <c:auto val="1"/>
        <c:lblAlgn val="ctr"/>
        <c:lblOffset val="100"/>
        <c:noMultiLvlLbl val="0"/>
      </c:catAx>
      <c:valAx>
        <c:axId val="61742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30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13586-9BB5-4CE9-8560-EBB7D5C704F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30F3DD06-9E1A-47D2-9206-736F85FA908E}">
      <dgm:prSet phldrT="[Text]" custT="1"/>
      <dgm:spPr>
        <a:xfrm>
          <a:off x="1783080" y="40004"/>
          <a:ext cx="1920240" cy="1920240"/>
        </a:xfrm>
        <a:prstGeom prst="ellipse">
          <a:avLst/>
        </a:prstGeom>
        <a:solidFill>
          <a:srgbClr val="E7E6E6">
            <a:lumMod val="75000"/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#1</a:t>
          </a:r>
        </a:p>
        <a:p>
          <a:r>
            <a:rPr lang="en-U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83</a:t>
          </a:r>
        </a:p>
      </dgm:t>
    </dgm:pt>
    <dgm:pt modelId="{00A9B45C-9209-41DF-845D-1A3D9464650B}" type="parTrans" cxnId="{165344E5-77F7-447A-B129-9C1A3864B458}">
      <dgm:prSet/>
      <dgm:spPr/>
      <dgm:t>
        <a:bodyPr/>
        <a:lstStyle/>
        <a:p>
          <a:endParaRPr lang="en-US"/>
        </a:p>
      </dgm:t>
    </dgm:pt>
    <dgm:pt modelId="{CA1FE80E-6B26-4AF2-81FA-072EF6EF8D96}" type="sibTrans" cxnId="{165344E5-77F7-447A-B129-9C1A3864B458}">
      <dgm:prSet/>
      <dgm:spPr/>
      <dgm:t>
        <a:bodyPr/>
        <a:lstStyle/>
        <a:p>
          <a:endParaRPr lang="en-US"/>
        </a:p>
      </dgm:t>
    </dgm:pt>
    <dgm:pt modelId="{30CABC0F-A155-4C8F-B6CB-8011F5C4E6AF}">
      <dgm:prSet phldrT="[Text]" custT="1"/>
      <dgm:spPr>
        <a:xfrm>
          <a:off x="1090193" y="1240155"/>
          <a:ext cx="1920240" cy="1920240"/>
        </a:xfrm>
        <a:solidFill>
          <a:srgbClr val="44546A"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#2 </a:t>
          </a:r>
        </a:p>
        <a:p>
          <a:r>
            <a:rPr lang="en-U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46</a:t>
          </a:r>
        </a:p>
      </dgm:t>
    </dgm:pt>
    <dgm:pt modelId="{21AC1EAD-F583-4175-8AFE-9DD6606AB2E0}" type="parTrans" cxnId="{C9D92D31-95D4-440F-9DF3-5DECFCFC8901}">
      <dgm:prSet/>
      <dgm:spPr/>
      <dgm:t>
        <a:bodyPr/>
        <a:lstStyle/>
        <a:p>
          <a:endParaRPr lang="en-US"/>
        </a:p>
      </dgm:t>
    </dgm:pt>
    <dgm:pt modelId="{8E909ACF-37B2-4996-87BC-482898634397}" type="sibTrans" cxnId="{C9D92D31-95D4-440F-9DF3-5DECFCFC8901}">
      <dgm:prSet/>
      <dgm:spPr/>
      <dgm:t>
        <a:bodyPr/>
        <a:lstStyle/>
        <a:p>
          <a:endParaRPr lang="en-US"/>
        </a:p>
      </dgm:t>
    </dgm:pt>
    <dgm:pt modelId="{5E7095FB-F673-4143-A9B6-DCDEE4D7D686}" type="pres">
      <dgm:prSet presAssocID="{AE513586-9BB5-4CE9-8560-EBB7D5C704F1}" presName="compositeShape" presStyleCnt="0">
        <dgm:presLayoutVars>
          <dgm:chMax val="7"/>
          <dgm:dir/>
          <dgm:resizeHandles val="exact"/>
        </dgm:presLayoutVars>
      </dgm:prSet>
      <dgm:spPr/>
    </dgm:pt>
    <dgm:pt modelId="{CF0913B5-F2E8-469D-A682-CC878C047DD3}" type="pres">
      <dgm:prSet presAssocID="{30F3DD06-9E1A-47D2-9206-736F85FA908E}" presName="circ1" presStyleLbl="vennNode1" presStyleIdx="0" presStyleCnt="2"/>
      <dgm:spPr>
        <a:prstGeom prst="ellipse">
          <a:avLst/>
        </a:prstGeom>
      </dgm:spPr>
    </dgm:pt>
    <dgm:pt modelId="{ECEEABBF-7FD3-40C7-9432-EFFFFA534627}" type="pres">
      <dgm:prSet presAssocID="{30F3DD06-9E1A-47D2-9206-736F85FA908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2D238B-7891-4D85-82D8-D4091FFD8A14}" type="pres">
      <dgm:prSet presAssocID="{30CABC0F-A155-4C8F-B6CB-8011F5C4E6AF}" presName="circ2" presStyleLbl="vennNode1" presStyleIdx="1" presStyleCnt="2"/>
      <dgm:spPr>
        <a:prstGeom prst="ellipse">
          <a:avLst/>
        </a:prstGeom>
      </dgm:spPr>
    </dgm:pt>
    <dgm:pt modelId="{16E589A3-F991-45C4-A1F4-013B8C3BA801}" type="pres">
      <dgm:prSet presAssocID="{30CABC0F-A155-4C8F-B6CB-8011F5C4E6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D92D31-95D4-440F-9DF3-5DECFCFC8901}" srcId="{AE513586-9BB5-4CE9-8560-EBB7D5C704F1}" destId="{30CABC0F-A155-4C8F-B6CB-8011F5C4E6AF}" srcOrd="1" destOrd="0" parTransId="{21AC1EAD-F583-4175-8AFE-9DD6606AB2E0}" sibTransId="{8E909ACF-37B2-4996-87BC-482898634397}"/>
    <dgm:cxn modelId="{8204CB90-479C-457D-9A53-FD813E8E2E55}" type="presOf" srcId="{30F3DD06-9E1A-47D2-9206-736F85FA908E}" destId="{CF0913B5-F2E8-469D-A682-CC878C047DD3}" srcOrd="0" destOrd="0" presId="urn:microsoft.com/office/officeart/2005/8/layout/venn1"/>
    <dgm:cxn modelId="{E4A3629A-405E-45CD-9A25-FE8F71A4C7F9}" type="presOf" srcId="{30CABC0F-A155-4C8F-B6CB-8011F5C4E6AF}" destId="{16E589A3-F991-45C4-A1F4-013B8C3BA801}" srcOrd="1" destOrd="0" presId="urn:microsoft.com/office/officeart/2005/8/layout/venn1"/>
    <dgm:cxn modelId="{89B431BA-5B6F-443E-81CE-1CC2BBD945DB}" type="presOf" srcId="{30F3DD06-9E1A-47D2-9206-736F85FA908E}" destId="{ECEEABBF-7FD3-40C7-9432-EFFFFA534627}" srcOrd="1" destOrd="0" presId="urn:microsoft.com/office/officeart/2005/8/layout/venn1"/>
    <dgm:cxn modelId="{A9140CCD-957A-4E5A-BFAB-9A666BC4F5BD}" type="presOf" srcId="{30CABC0F-A155-4C8F-B6CB-8011F5C4E6AF}" destId="{1C2D238B-7891-4D85-82D8-D4091FFD8A14}" srcOrd="0" destOrd="0" presId="urn:microsoft.com/office/officeart/2005/8/layout/venn1"/>
    <dgm:cxn modelId="{2EE846D9-B9A4-48E3-9419-AE3F6BAC1A51}" type="presOf" srcId="{AE513586-9BB5-4CE9-8560-EBB7D5C704F1}" destId="{5E7095FB-F673-4143-A9B6-DCDEE4D7D686}" srcOrd="0" destOrd="0" presId="urn:microsoft.com/office/officeart/2005/8/layout/venn1"/>
    <dgm:cxn modelId="{165344E5-77F7-447A-B129-9C1A3864B458}" srcId="{AE513586-9BB5-4CE9-8560-EBB7D5C704F1}" destId="{30F3DD06-9E1A-47D2-9206-736F85FA908E}" srcOrd="0" destOrd="0" parTransId="{00A9B45C-9209-41DF-845D-1A3D9464650B}" sibTransId="{CA1FE80E-6B26-4AF2-81FA-072EF6EF8D96}"/>
    <dgm:cxn modelId="{EF5A462C-333D-4450-8662-45A712080809}" type="presParOf" srcId="{5E7095FB-F673-4143-A9B6-DCDEE4D7D686}" destId="{CF0913B5-F2E8-469D-A682-CC878C047DD3}" srcOrd="0" destOrd="0" presId="urn:microsoft.com/office/officeart/2005/8/layout/venn1"/>
    <dgm:cxn modelId="{A8418ACB-FFB2-433C-834E-785D151D08BE}" type="presParOf" srcId="{5E7095FB-F673-4143-A9B6-DCDEE4D7D686}" destId="{ECEEABBF-7FD3-40C7-9432-EFFFFA534627}" srcOrd="1" destOrd="0" presId="urn:microsoft.com/office/officeart/2005/8/layout/venn1"/>
    <dgm:cxn modelId="{0BCA7BE8-F4A4-4A93-83D4-245B0C1CDA2E}" type="presParOf" srcId="{5E7095FB-F673-4143-A9B6-DCDEE4D7D686}" destId="{1C2D238B-7891-4D85-82D8-D4091FFD8A14}" srcOrd="2" destOrd="0" presId="urn:microsoft.com/office/officeart/2005/8/layout/venn1"/>
    <dgm:cxn modelId="{1C41F992-49EF-40F7-A702-F8524B2DA7DF}" type="presParOf" srcId="{5E7095FB-F673-4143-A9B6-DCDEE4D7D686}" destId="{16E589A3-F991-45C4-A1F4-013B8C3BA80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13586-9BB5-4CE9-8560-EBB7D5C704F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FADC46AE-CE61-40CD-A518-50FBE7D0BD3C}">
      <dgm:prSet phldrT="[Text]" custT="1"/>
      <dgm:spPr>
        <a:xfrm>
          <a:off x="2475966" y="1240155"/>
          <a:ext cx="1920240" cy="1920240"/>
        </a:xfrm>
        <a:solidFill>
          <a:srgbClr val="A5A5A5">
            <a:lumMod val="50000"/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#1 </a:t>
          </a:r>
        </a:p>
        <a:p>
          <a:r>
            <a:rPr lang="en-U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44</a:t>
          </a:r>
        </a:p>
      </dgm:t>
    </dgm:pt>
    <dgm:pt modelId="{E0FDED9A-B79E-4A5A-A56D-B089FB84DD3D}" type="parTrans" cxnId="{DFFB4799-E70B-40BF-99E8-F7C192C481CB}">
      <dgm:prSet/>
      <dgm:spPr/>
      <dgm:t>
        <a:bodyPr/>
        <a:lstStyle/>
        <a:p>
          <a:endParaRPr lang="en-US"/>
        </a:p>
      </dgm:t>
    </dgm:pt>
    <dgm:pt modelId="{FA3CDA99-B665-4CF6-B68E-3B38BD944428}" type="sibTrans" cxnId="{DFFB4799-E70B-40BF-99E8-F7C192C481CB}">
      <dgm:prSet/>
      <dgm:spPr/>
      <dgm:t>
        <a:bodyPr/>
        <a:lstStyle/>
        <a:p>
          <a:endParaRPr lang="en-US"/>
        </a:p>
      </dgm:t>
    </dgm:pt>
    <dgm:pt modelId="{30CABC0F-A155-4C8F-B6CB-8011F5C4E6AF}">
      <dgm:prSet phldrT="[Text]" custT="1"/>
      <dgm:spPr>
        <a:xfrm>
          <a:off x="1090193" y="1240155"/>
          <a:ext cx="1920240" cy="1920240"/>
        </a:xfrm>
        <a:solidFill>
          <a:srgbClr val="44546A"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#2</a:t>
          </a:r>
        </a:p>
        <a:p>
          <a:r>
            <a:rPr lang="en-US" sz="12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11</a:t>
          </a:r>
        </a:p>
      </dgm:t>
    </dgm:pt>
    <dgm:pt modelId="{21AC1EAD-F583-4175-8AFE-9DD6606AB2E0}" type="parTrans" cxnId="{C9D92D31-95D4-440F-9DF3-5DECFCFC8901}">
      <dgm:prSet/>
      <dgm:spPr/>
      <dgm:t>
        <a:bodyPr/>
        <a:lstStyle/>
        <a:p>
          <a:endParaRPr lang="en-US"/>
        </a:p>
      </dgm:t>
    </dgm:pt>
    <dgm:pt modelId="{8E909ACF-37B2-4996-87BC-482898634397}" type="sibTrans" cxnId="{C9D92D31-95D4-440F-9DF3-5DECFCFC8901}">
      <dgm:prSet/>
      <dgm:spPr/>
      <dgm:t>
        <a:bodyPr/>
        <a:lstStyle/>
        <a:p>
          <a:endParaRPr lang="en-US"/>
        </a:p>
      </dgm:t>
    </dgm:pt>
    <dgm:pt modelId="{5E7095FB-F673-4143-A9B6-DCDEE4D7D686}" type="pres">
      <dgm:prSet presAssocID="{AE513586-9BB5-4CE9-8560-EBB7D5C704F1}" presName="compositeShape" presStyleCnt="0">
        <dgm:presLayoutVars>
          <dgm:chMax val="7"/>
          <dgm:dir/>
          <dgm:resizeHandles val="exact"/>
        </dgm:presLayoutVars>
      </dgm:prSet>
      <dgm:spPr/>
    </dgm:pt>
    <dgm:pt modelId="{21D61F24-CB38-4002-99C7-21DCC2929803}" type="pres">
      <dgm:prSet presAssocID="{FADC46AE-CE61-40CD-A518-50FBE7D0BD3C}" presName="circ1" presStyleLbl="vennNode1" presStyleIdx="0" presStyleCnt="2"/>
      <dgm:spPr>
        <a:prstGeom prst="ellipse">
          <a:avLst/>
        </a:prstGeom>
      </dgm:spPr>
    </dgm:pt>
    <dgm:pt modelId="{1AA612FF-98ED-431C-A4B4-478B28D97881}" type="pres">
      <dgm:prSet presAssocID="{FADC46AE-CE61-40CD-A518-50FBE7D0BD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4EA8CC-D494-4138-8CB3-4060B5A418AF}" type="pres">
      <dgm:prSet presAssocID="{30CABC0F-A155-4C8F-B6CB-8011F5C4E6AF}" presName="circ2" presStyleLbl="vennNode1" presStyleIdx="1" presStyleCnt="2"/>
      <dgm:spPr>
        <a:prstGeom prst="ellipse">
          <a:avLst/>
        </a:prstGeom>
      </dgm:spPr>
    </dgm:pt>
    <dgm:pt modelId="{01503CEE-B83D-445B-8ED7-EF5043EB6FC3}" type="pres">
      <dgm:prSet presAssocID="{30CABC0F-A155-4C8F-B6CB-8011F5C4E6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D2FB406-83C0-400F-A2D1-6546656C2794}" type="presOf" srcId="{FADC46AE-CE61-40CD-A518-50FBE7D0BD3C}" destId="{21D61F24-CB38-4002-99C7-21DCC2929803}" srcOrd="0" destOrd="0" presId="urn:microsoft.com/office/officeart/2005/8/layout/venn1"/>
    <dgm:cxn modelId="{3F39042C-3043-43AB-8E17-826CEB717292}" type="presOf" srcId="{FADC46AE-CE61-40CD-A518-50FBE7D0BD3C}" destId="{1AA612FF-98ED-431C-A4B4-478B28D97881}" srcOrd="1" destOrd="0" presId="urn:microsoft.com/office/officeart/2005/8/layout/venn1"/>
    <dgm:cxn modelId="{C9D92D31-95D4-440F-9DF3-5DECFCFC8901}" srcId="{AE513586-9BB5-4CE9-8560-EBB7D5C704F1}" destId="{30CABC0F-A155-4C8F-B6CB-8011F5C4E6AF}" srcOrd="1" destOrd="0" parTransId="{21AC1EAD-F583-4175-8AFE-9DD6606AB2E0}" sibTransId="{8E909ACF-37B2-4996-87BC-482898634397}"/>
    <dgm:cxn modelId="{1464E64E-39C4-479B-A868-597C999D367E}" type="presOf" srcId="{30CABC0F-A155-4C8F-B6CB-8011F5C4E6AF}" destId="{C14EA8CC-D494-4138-8CB3-4060B5A418AF}" srcOrd="0" destOrd="0" presId="urn:microsoft.com/office/officeart/2005/8/layout/venn1"/>
    <dgm:cxn modelId="{DFFB4799-E70B-40BF-99E8-F7C192C481CB}" srcId="{AE513586-9BB5-4CE9-8560-EBB7D5C704F1}" destId="{FADC46AE-CE61-40CD-A518-50FBE7D0BD3C}" srcOrd="0" destOrd="0" parTransId="{E0FDED9A-B79E-4A5A-A56D-B089FB84DD3D}" sibTransId="{FA3CDA99-B665-4CF6-B68E-3B38BD944428}"/>
    <dgm:cxn modelId="{2EE846D9-B9A4-48E3-9419-AE3F6BAC1A51}" type="presOf" srcId="{AE513586-9BB5-4CE9-8560-EBB7D5C704F1}" destId="{5E7095FB-F673-4143-A9B6-DCDEE4D7D686}" srcOrd="0" destOrd="0" presId="urn:microsoft.com/office/officeart/2005/8/layout/venn1"/>
    <dgm:cxn modelId="{F037DEDC-EC05-4A26-A8AD-647C7AA2A81E}" type="presOf" srcId="{30CABC0F-A155-4C8F-B6CB-8011F5C4E6AF}" destId="{01503CEE-B83D-445B-8ED7-EF5043EB6FC3}" srcOrd="1" destOrd="0" presId="urn:microsoft.com/office/officeart/2005/8/layout/venn1"/>
    <dgm:cxn modelId="{BA1216C1-526D-4AAB-8293-CF7A69AA399E}" type="presParOf" srcId="{5E7095FB-F673-4143-A9B6-DCDEE4D7D686}" destId="{21D61F24-CB38-4002-99C7-21DCC2929803}" srcOrd="0" destOrd="0" presId="urn:microsoft.com/office/officeart/2005/8/layout/venn1"/>
    <dgm:cxn modelId="{0A82706B-FFEF-4E18-8115-846A687427E7}" type="presParOf" srcId="{5E7095FB-F673-4143-A9B6-DCDEE4D7D686}" destId="{1AA612FF-98ED-431C-A4B4-478B28D97881}" srcOrd="1" destOrd="0" presId="urn:microsoft.com/office/officeart/2005/8/layout/venn1"/>
    <dgm:cxn modelId="{75518A66-770B-4B1D-AE1B-768262346CCC}" type="presParOf" srcId="{5E7095FB-F673-4143-A9B6-DCDEE4D7D686}" destId="{C14EA8CC-D494-4138-8CB3-4060B5A418AF}" srcOrd="2" destOrd="0" presId="urn:microsoft.com/office/officeart/2005/8/layout/venn1"/>
    <dgm:cxn modelId="{EEB35101-5F38-41CA-9FDA-90D1B4796BEC}" type="presParOf" srcId="{5E7095FB-F673-4143-A9B6-DCDEE4D7D686}" destId="{01503CEE-B83D-445B-8ED7-EF5043EB6F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13586-9BB5-4CE9-8560-EBB7D5C704F1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30F3DD06-9E1A-47D2-9206-736F85FA908E}">
      <dgm:prSet phldrT="[Text]" custT="1"/>
      <dgm:spPr>
        <a:xfrm>
          <a:off x="1911096" y="32004"/>
          <a:ext cx="1664208" cy="1664208"/>
        </a:xfrm>
        <a:prstGeom prst="ellipse">
          <a:avLst/>
        </a:prstGeom>
        <a:solidFill>
          <a:schemeClr val="bg2">
            <a:lumMod val="75000"/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#1 </a:t>
          </a:r>
        </a:p>
        <a:p>
          <a:r>
            <a:rPr lang="en-US" sz="20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157</a:t>
          </a:r>
        </a:p>
      </dgm:t>
    </dgm:pt>
    <dgm:pt modelId="{00A9B45C-9209-41DF-845D-1A3D9464650B}" type="parTrans" cxnId="{165344E5-77F7-447A-B129-9C1A3864B458}">
      <dgm:prSet/>
      <dgm:spPr/>
      <dgm:t>
        <a:bodyPr/>
        <a:lstStyle/>
        <a:p>
          <a:endParaRPr lang="en-US"/>
        </a:p>
      </dgm:t>
    </dgm:pt>
    <dgm:pt modelId="{CA1FE80E-6B26-4AF2-81FA-072EF6EF8D96}" type="sibTrans" cxnId="{165344E5-77F7-447A-B129-9C1A3864B458}">
      <dgm:prSet/>
      <dgm:spPr/>
      <dgm:t>
        <a:bodyPr/>
        <a:lstStyle/>
        <a:p>
          <a:endParaRPr lang="en-US"/>
        </a:p>
      </dgm:t>
    </dgm:pt>
    <dgm:pt modelId="{30CABC0F-A155-4C8F-B6CB-8011F5C4E6AF}">
      <dgm:prSet phldrT="[Text]" custT="1"/>
      <dgm:spPr>
        <a:xfrm>
          <a:off x="1175004" y="768096"/>
          <a:ext cx="1664208" cy="1664208"/>
        </a:xfrm>
        <a:solidFill>
          <a:schemeClr val="tx2"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#2 </a:t>
          </a:r>
        </a:p>
        <a:p>
          <a:r>
            <a:rPr lang="en-US" sz="9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(Total CDR3's found in this group)</a:t>
          </a:r>
        </a:p>
        <a:p>
          <a:r>
            <a:rPr lang="en-US" sz="1200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168</a:t>
          </a:r>
        </a:p>
      </dgm:t>
    </dgm:pt>
    <dgm:pt modelId="{21AC1EAD-F583-4175-8AFE-9DD6606AB2E0}" type="parTrans" cxnId="{C9D92D31-95D4-440F-9DF3-5DECFCFC8901}">
      <dgm:prSet/>
      <dgm:spPr/>
      <dgm:t>
        <a:bodyPr/>
        <a:lstStyle/>
        <a:p>
          <a:endParaRPr lang="en-US"/>
        </a:p>
      </dgm:t>
    </dgm:pt>
    <dgm:pt modelId="{8E909ACF-37B2-4996-87BC-482898634397}" type="sibTrans" cxnId="{C9D92D31-95D4-440F-9DF3-5DECFCFC8901}">
      <dgm:prSet/>
      <dgm:spPr/>
      <dgm:t>
        <a:bodyPr/>
        <a:lstStyle/>
        <a:p>
          <a:endParaRPr lang="en-US"/>
        </a:p>
      </dgm:t>
    </dgm:pt>
    <dgm:pt modelId="{5E7095FB-F673-4143-A9B6-DCDEE4D7D686}" type="pres">
      <dgm:prSet presAssocID="{AE513586-9BB5-4CE9-8560-EBB7D5C704F1}" presName="compositeShape" presStyleCnt="0">
        <dgm:presLayoutVars>
          <dgm:chMax val="7"/>
          <dgm:dir/>
          <dgm:resizeHandles val="exact"/>
        </dgm:presLayoutVars>
      </dgm:prSet>
      <dgm:spPr/>
    </dgm:pt>
    <dgm:pt modelId="{CF0913B5-F2E8-469D-A682-CC878C047DD3}" type="pres">
      <dgm:prSet presAssocID="{30F3DD06-9E1A-47D2-9206-736F85FA908E}" presName="circ1" presStyleLbl="vennNode1" presStyleIdx="0" presStyleCnt="2"/>
      <dgm:spPr/>
    </dgm:pt>
    <dgm:pt modelId="{ECEEABBF-7FD3-40C7-9432-EFFFFA534627}" type="pres">
      <dgm:prSet presAssocID="{30F3DD06-9E1A-47D2-9206-736F85FA908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2B1860-3299-4130-9744-DE8DEBDA71AF}" type="pres">
      <dgm:prSet presAssocID="{30CABC0F-A155-4C8F-B6CB-8011F5C4E6AF}" presName="circ2" presStyleLbl="vennNode1" presStyleIdx="1" presStyleCnt="2"/>
      <dgm:spPr/>
    </dgm:pt>
    <dgm:pt modelId="{9E5A924D-4332-4476-8229-CF7F77AD9131}" type="pres">
      <dgm:prSet presAssocID="{30CABC0F-A155-4C8F-B6CB-8011F5C4E6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D92D31-95D4-440F-9DF3-5DECFCFC8901}" srcId="{AE513586-9BB5-4CE9-8560-EBB7D5C704F1}" destId="{30CABC0F-A155-4C8F-B6CB-8011F5C4E6AF}" srcOrd="1" destOrd="0" parTransId="{21AC1EAD-F583-4175-8AFE-9DD6606AB2E0}" sibTransId="{8E909ACF-37B2-4996-87BC-482898634397}"/>
    <dgm:cxn modelId="{20392636-BDA4-4579-9525-F3AD57C98174}" type="presOf" srcId="{30CABC0F-A155-4C8F-B6CB-8011F5C4E6AF}" destId="{9E5A924D-4332-4476-8229-CF7F77AD9131}" srcOrd="1" destOrd="0" presId="urn:microsoft.com/office/officeart/2005/8/layout/venn1"/>
    <dgm:cxn modelId="{5867E537-7CFD-43F6-ACE5-A4784140B1B4}" type="presOf" srcId="{30F3DD06-9E1A-47D2-9206-736F85FA908E}" destId="{CF0913B5-F2E8-469D-A682-CC878C047DD3}" srcOrd="0" destOrd="0" presId="urn:microsoft.com/office/officeart/2005/8/layout/venn1"/>
    <dgm:cxn modelId="{0CA8E488-F05B-4335-A0E9-5461D9C7A733}" type="presOf" srcId="{30CABC0F-A155-4C8F-B6CB-8011F5C4E6AF}" destId="{4A2B1860-3299-4130-9744-DE8DEBDA71AF}" srcOrd="0" destOrd="0" presId="urn:microsoft.com/office/officeart/2005/8/layout/venn1"/>
    <dgm:cxn modelId="{D2370ACA-F26D-4472-BDDA-BD9B3F2136CF}" type="presOf" srcId="{AE513586-9BB5-4CE9-8560-EBB7D5C704F1}" destId="{5E7095FB-F673-4143-A9B6-DCDEE4D7D686}" srcOrd="0" destOrd="0" presId="urn:microsoft.com/office/officeart/2005/8/layout/venn1"/>
    <dgm:cxn modelId="{74C2BCDC-EE5F-4F4C-9E74-9CC6D8DBB462}" type="presOf" srcId="{30F3DD06-9E1A-47D2-9206-736F85FA908E}" destId="{ECEEABBF-7FD3-40C7-9432-EFFFFA534627}" srcOrd="1" destOrd="0" presId="urn:microsoft.com/office/officeart/2005/8/layout/venn1"/>
    <dgm:cxn modelId="{165344E5-77F7-447A-B129-9C1A3864B458}" srcId="{AE513586-9BB5-4CE9-8560-EBB7D5C704F1}" destId="{30F3DD06-9E1A-47D2-9206-736F85FA908E}" srcOrd="0" destOrd="0" parTransId="{00A9B45C-9209-41DF-845D-1A3D9464650B}" sibTransId="{CA1FE80E-6B26-4AF2-81FA-072EF6EF8D96}"/>
    <dgm:cxn modelId="{F21A31BE-B412-4185-9BD8-C44630C1A306}" type="presParOf" srcId="{5E7095FB-F673-4143-A9B6-DCDEE4D7D686}" destId="{CF0913B5-F2E8-469D-A682-CC878C047DD3}" srcOrd="0" destOrd="0" presId="urn:microsoft.com/office/officeart/2005/8/layout/venn1"/>
    <dgm:cxn modelId="{345F9901-5BDF-4898-A83C-9715A03C7989}" type="presParOf" srcId="{5E7095FB-F673-4143-A9B6-DCDEE4D7D686}" destId="{ECEEABBF-7FD3-40C7-9432-EFFFFA534627}" srcOrd="1" destOrd="0" presId="urn:microsoft.com/office/officeart/2005/8/layout/venn1"/>
    <dgm:cxn modelId="{B90C8108-6ED6-424D-891F-3EA1EC2F9BBD}" type="presParOf" srcId="{5E7095FB-F673-4143-A9B6-DCDEE4D7D686}" destId="{4A2B1860-3299-4130-9744-DE8DEBDA71AF}" srcOrd="2" destOrd="0" presId="urn:microsoft.com/office/officeart/2005/8/layout/venn1"/>
    <dgm:cxn modelId="{7BD9D850-C384-4AAE-ADD4-1A683F93D02A}" type="presParOf" srcId="{5E7095FB-F673-4143-A9B6-DCDEE4D7D686}" destId="{9E5A924D-4332-4476-8229-CF7F77AD913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13586-9BB5-4CE9-8560-EBB7D5C704F1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30F3DD06-9E1A-47D2-9206-736F85FA908E}">
      <dgm:prSet phldrT="[Text]" custT="1"/>
      <dgm:spPr>
        <a:xfrm>
          <a:off x="1911096" y="32004"/>
          <a:ext cx="1664208" cy="1664208"/>
        </a:xfrm>
        <a:prstGeom prst="ellipse">
          <a:avLst/>
        </a:prstGeom>
        <a:solidFill>
          <a:schemeClr val="bg2">
            <a:lumMod val="75000"/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#1 </a:t>
          </a:r>
        </a:p>
        <a:p>
          <a:r>
            <a:rPr lang="en-US" sz="20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60</a:t>
          </a:r>
        </a:p>
      </dgm:t>
    </dgm:pt>
    <dgm:pt modelId="{00A9B45C-9209-41DF-845D-1A3D9464650B}" type="parTrans" cxnId="{165344E5-77F7-447A-B129-9C1A3864B458}">
      <dgm:prSet/>
      <dgm:spPr/>
      <dgm:t>
        <a:bodyPr/>
        <a:lstStyle/>
        <a:p>
          <a:endParaRPr lang="en-US"/>
        </a:p>
      </dgm:t>
    </dgm:pt>
    <dgm:pt modelId="{CA1FE80E-6B26-4AF2-81FA-072EF6EF8D96}" type="sibTrans" cxnId="{165344E5-77F7-447A-B129-9C1A3864B458}">
      <dgm:prSet/>
      <dgm:spPr/>
      <dgm:t>
        <a:bodyPr/>
        <a:lstStyle/>
        <a:p>
          <a:endParaRPr lang="en-US"/>
        </a:p>
      </dgm:t>
    </dgm:pt>
    <dgm:pt modelId="{30CABC0F-A155-4C8F-B6CB-8011F5C4E6AF}">
      <dgm:prSet phldrT="[Text]" custT="1"/>
      <dgm:spPr>
        <a:xfrm>
          <a:off x="1175004" y="768096"/>
          <a:ext cx="1664208" cy="1664208"/>
        </a:xfrm>
        <a:solidFill>
          <a:schemeClr val="tx2"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#2 </a:t>
          </a:r>
        </a:p>
        <a:p>
          <a:r>
            <a:rPr lang="en-US" sz="9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(Total CDR3's found in this group)</a:t>
          </a:r>
        </a:p>
        <a:p>
          <a:r>
            <a:rPr lang="en-US" sz="1200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47</a:t>
          </a:r>
        </a:p>
      </dgm:t>
    </dgm:pt>
    <dgm:pt modelId="{21AC1EAD-F583-4175-8AFE-9DD6606AB2E0}" type="parTrans" cxnId="{C9D92D31-95D4-440F-9DF3-5DECFCFC8901}">
      <dgm:prSet/>
      <dgm:spPr/>
      <dgm:t>
        <a:bodyPr/>
        <a:lstStyle/>
        <a:p>
          <a:endParaRPr lang="en-US"/>
        </a:p>
      </dgm:t>
    </dgm:pt>
    <dgm:pt modelId="{8E909ACF-37B2-4996-87BC-482898634397}" type="sibTrans" cxnId="{C9D92D31-95D4-440F-9DF3-5DECFCFC8901}">
      <dgm:prSet/>
      <dgm:spPr/>
      <dgm:t>
        <a:bodyPr/>
        <a:lstStyle/>
        <a:p>
          <a:endParaRPr lang="en-US"/>
        </a:p>
      </dgm:t>
    </dgm:pt>
    <dgm:pt modelId="{5E7095FB-F673-4143-A9B6-DCDEE4D7D686}" type="pres">
      <dgm:prSet presAssocID="{AE513586-9BB5-4CE9-8560-EBB7D5C704F1}" presName="compositeShape" presStyleCnt="0">
        <dgm:presLayoutVars>
          <dgm:chMax val="7"/>
          <dgm:dir/>
          <dgm:resizeHandles val="exact"/>
        </dgm:presLayoutVars>
      </dgm:prSet>
      <dgm:spPr/>
    </dgm:pt>
    <dgm:pt modelId="{CF0913B5-F2E8-469D-A682-CC878C047DD3}" type="pres">
      <dgm:prSet presAssocID="{30F3DD06-9E1A-47D2-9206-736F85FA908E}" presName="circ1" presStyleLbl="vennNode1" presStyleIdx="0" presStyleCnt="2"/>
      <dgm:spPr/>
    </dgm:pt>
    <dgm:pt modelId="{ECEEABBF-7FD3-40C7-9432-EFFFFA534627}" type="pres">
      <dgm:prSet presAssocID="{30F3DD06-9E1A-47D2-9206-736F85FA908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2B1860-3299-4130-9744-DE8DEBDA71AF}" type="pres">
      <dgm:prSet presAssocID="{30CABC0F-A155-4C8F-B6CB-8011F5C4E6AF}" presName="circ2" presStyleLbl="vennNode1" presStyleIdx="1" presStyleCnt="2"/>
      <dgm:spPr/>
    </dgm:pt>
    <dgm:pt modelId="{9E5A924D-4332-4476-8229-CF7F77AD9131}" type="pres">
      <dgm:prSet presAssocID="{30CABC0F-A155-4C8F-B6CB-8011F5C4E6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D92D31-95D4-440F-9DF3-5DECFCFC8901}" srcId="{AE513586-9BB5-4CE9-8560-EBB7D5C704F1}" destId="{30CABC0F-A155-4C8F-B6CB-8011F5C4E6AF}" srcOrd="1" destOrd="0" parTransId="{21AC1EAD-F583-4175-8AFE-9DD6606AB2E0}" sibTransId="{8E909ACF-37B2-4996-87BC-482898634397}"/>
    <dgm:cxn modelId="{20392636-BDA4-4579-9525-F3AD57C98174}" type="presOf" srcId="{30CABC0F-A155-4C8F-B6CB-8011F5C4E6AF}" destId="{9E5A924D-4332-4476-8229-CF7F77AD9131}" srcOrd="1" destOrd="0" presId="urn:microsoft.com/office/officeart/2005/8/layout/venn1"/>
    <dgm:cxn modelId="{5867E537-7CFD-43F6-ACE5-A4784140B1B4}" type="presOf" srcId="{30F3DD06-9E1A-47D2-9206-736F85FA908E}" destId="{CF0913B5-F2E8-469D-A682-CC878C047DD3}" srcOrd="0" destOrd="0" presId="urn:microsoft.com/office/officeart/2005/8/layout/venn1"/>
    <dgm:cxn modelId="{0CA8E488-F05B-4335-A0E9-5461D9C7A733}" type="presOf" srcId="{30CABC0F-A155-4C8F-B6CB-8011F5C4E6AF}" destId="{4A2B1860-3299-4130-9744-DE8DEBDA71AF}" srcOrd="0" destOrd="0" presId="urn:microsoft.com/office/officeart/2005/8/layout/venn1"/>
    <dgm:cxn modelId="{D2370ACA-F26D-4472-BDDA-BD9B3F2136CF}" type="presOf" srcId="{AE513586-9BB5-4CE9-8560-EBB7D5C704F1}" destId="{5E7095FB-F673-4143-A9B6-DCDEE4D7D686}" srcOrd="0" destOrd="0" presId="urn:microsoft.com/office/officeart/2005/8/layout/venn1"/>
    <dgm:cxn modelId="{74C2BCDC-EE5F-4F4C-9E74-9CC6D8DBB462}" type="presOf" srcId="{30F3DD06-9E1A-47D2-9206-736F85FA908E}" destId="{ECEEABBF-7FD3-40C7-9432-EFFFFA534627}" srcOrd="1" destOrd="0" presId="urn:microsoft.com/office/officeart/2005/8/layout/venn1"/>
    <dgm:cxn modelId="{165344E5-77F7-447A-B129-9C1A3864B458}" srcId="{AE513586-9BB5-4CE9-8560-EBB7D5C704F1}" destId="{30F3DD06-9E1A-47D2-9206-736F85FA908E}" srcOrd="0" destOrd="0" parTransId="{00A9B45C-9209-41DF-845D-1A3D9464650B}" sibTransId="{CA1FE80E-6B26-4AF2-81FA-072EF6EF8D96}"/>
    <dgm:cxn modelId="{F21A31BE-B412-4185-9BD8-C44630C1A306}" type="presParOf" srcId="{5E7095FB-F673-4143-A9B6-DCDEE4D7D686}" destId="{CF0913B5-F2E8-469D-A682-CC878C047DD3}" srcOrd="0" destOrd="0" presId="urn:microsoft.com/office/officeart/2005/8/layout/venn1"/>
    <dgm:cxn modelId="{345F9901-5BDF-4898-A83C-9715A03C7989}" type="presParOf" srcId="{5E7095FB-F673-4143-A9B6-DCDEE4D7D686}" destId="{ECEEABBF-7FD3-40C7-9432-EFFFFA534627}" srcOrd="1" destOrd="0" presId="urn:microsoft.com/office/officeart/2005/8/layout/venn1"/>
    <dgm:cxn modelId="{B90C8108-6ED6-424D-891F-3EA1EC2F9BBD}" type="presParOf" srcId="{5E7095FB-F673-4143-A9B6-DCDEE4D7D686}" destId="{4A2B1860-3299-4130-9744-DE8DEBDA71AF}" srcOrd="2" destOrd="0" presId="urn:microsoft.com/office/officeart/2005/8/layout/venn1"/>
    <dgm:cxn modelId="{7BD9D850-C384-4AAE-ADD4-1A683F93D02A}" type="presParOf" srcId="{5E7095FB-F673-4143-A9B6-DCDEE4D7D686}" destId="{9E5A924D-4332-4476-8229-CF7F77AD913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913B5-F2E8-469D-A682-CC878C047DD3}">
      <dsp:nvSpPr>
        <dsp:cNvPr id="0" name=""/>
        <dsp:cNvSpPr/>
      </dsp:nvSpPr>
      <dsp:spPr>
        <a:xfrm>
          <a:off x="131782" y="6504"/>
          <a:ext cx="2378497" cy="2378497"/>
        </a:xfrm>
        <a:prstGeom prst="ellipse">
          <a:avLst/>
        </a:prstGeom>
        <a:solidFill>
          <a:srgbClr val="E7E6E6">
            <a:lumMod val="75000"/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83</a:t>
          </a:r>
        </a:p>
      </dsp:txBody>
      <dsp:txXfrm>
        <a:off x="664750" y="553153"/>
        <a:ext cx="969715" cy="1285199"/>
      </dsp:txXfrm>
    </dsp:sp>
    <dsp:sp modelId="{1C2D238B-7891-4D85-82D8-D4091FFD8A14}">
      <dsp:nvSpPr>
        <dsp:cNvPr id="0" name=""/>
        <dsp:cNvSpPr/>
      </dsp:nvSpPr>
      <dsp:spPr>
        <a:xfrm>
          <a:off x="1846015" y="6504"/>
          <a:ext cx="2378497" cy="2378497"/>
        </a:xfrm>
        <a:prstGeom prst="ellipse">
          <a:avLst/>
        </a:prstGeom>
        <a:solidFill>
          <a:srgbClr val="44546A"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#2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46</a:t>
          </a:r>
        </a:p>
      </dsp:txBody>
      <dsp:txXfrm>
        <a:off x="2520993" y="286980"/>
        <a:ext cx="1371385" cy="1817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1F24-CB38-4002-99C7-21DCC2929803}">
      <dsp:nvSpPr>
        <dsp:cNvPr id="0" name=""/>
        <dsp:cNvSpPr/>
      </dsp:nvSpPr>
      <dsp:spPr>
        <a:xfrm>
          <a:off x="80291" y="237146"/>
          <a:ext cx="1980519" cy="1980519"/>
        </a:xfrm>
        <a:prstGeom prst="ellipse">
          <a:avLst/>
        </a:prstGeom>
        <a:solidFill>
          <a:srgbClr val="A5A5A5">
            <a:lumMod val="50000"/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44</a:t>
          </a:r>
        </a:p>
      </dsp:txBody>
      <dsp:txXfrm>
        <a:off x="356850" y="470692"/>
        <a:ext cx="1141921" cy="1513428"/>
      </dsp:txXfrm>
    </dsp:sp>
    <dsp:sp modelId="{C14EA8CC-D494-4138-8CB3-4060B5A418AF}">
      <dsp:nvSpPr>
        <dsp:cNvPr id="0" name=""/>
        <dsp:cNvSpPr/>
      </dsp:nvSpPr>
      <dsp:spPr>
        <a:xfrm>
          <a:off x="1507692" y="237146"/>
          <a:ext cx="1980519" cy="1980519"/>
        </a:xfrm>
        <a:prstGeom prst="ellipse">
          <a:avLst/>
        </a:prstGeom>
        <a:solidFill>
          <a:srgbClr val="44546A">
            <a:alpha val="5000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Treatment #2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11</a:t>
          </a:r>
        </a:p>
      </dsp:txBody>
      <dsp:txXfrm>
        <a:off x="2069732" y="470692"/>
        <a:ext cx="1141921" cy="151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913B5-F2E8-469D-A682-CC878C047DD3}">
      <dsp:nvSpPr>
        <dsp:cNvPr id="0" name=""/>
        <dsp:cNvSpPr/>
      </dsp:nvSpPr>
      <dsp:spPr>
        <a:xfrm>
          <a:off x="72272" y="146127"/>
          <a:ext cx="1782728" cy="1782728"/>
        </a:xfrm>
        <a:prstGeom prst="ellipse">
          <a:avLst/>
        </a:prstGeom>
        <a:solidFill>
          <a:schemeClr val="bg2">
            <a:lumMod val="75000"/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#1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157</a:t>
          </a:r>
        </a:p>
      </dsp:txBody>
      <dsp:txXfrm>
        <a:off x="471741" y="555851"/>
        <a:ext cx="726821" cy="963280"/>
      </dsp:txXfrm>
    </dsp:sp>
    <dsp:sp modelId="{4A2B1860-3299-4130-9744-DE8DEBDA71AF}">
      <dsp:nvSpPr>
        <dsp:cNvPr id="0" name=""/>
        <dsp:cNvSpPr/>
      </dsp:nvSpPr>
      <dsp:spPr>
        <a:xfrm>
          <a:off x="1357121" y="146127"/>
          <a:ext cx="1782728" cy="1782728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#2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(Total CDR3's found in this group)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168</a:t>
          </a:r>
        </a:p>
      </dsp:txBody>
      <dsp:txXfrm>
        <a:off x="1863031" y="356349"/>
        <a:ext cx="1027879" cy="136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913B5-F2E8-469D-A682-CC878C047DD3}">
      <dsp:nvSpPr>
        <dsp:cNvPr id="0" name=""/>
        <dsp:cNvSpPr/>
      </dsp:nvSpPr>
      <dsp:spPr>
        <a:xfrm>
          <a:off x="63726" y="198776"/>
          <a:ext cx="1571923" cy="1571923"/>
        </a:xfrm>
        <a:prstGeom prst="ellipse">
          <a:avLst/>
        </a:prstGeom>
        <a:solidFill>
          <a:schemeClr val="bg2">
            <a:lumMod val="75000"/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#1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60</a:t>
          </a:r>
        </a:p>
      </dsp:txBody>
      <dsp:txXfrm>
        <a:off x="415959" y="560050"/>
        <a:ext cx="640874" cy="849374"/>
      </dsp:txXfrm>
    </dsp:sp>
    <dsp:sp modelId="{4A2B1860-3299-4130-9744-DE8DEBDA71AF}">
      <dsp:nvSpPr>
        <dsp:cNvPr id="0" name=""/>
        <dsp:cNvSpPr/>
      </dsp:nvSpPr>
      <dsp:spPr>
        <a:xfrm>
          <a:off x="1196644" y="198776"/>
          <a:ext cx="1571923" cy="1571923"/>
        </a:xfrm>
        <a:prstGeom prst="ellipse">
          <a:avLst/>
        </a:prstGeom>
        <a:solidFill>
          <a:schemeClr val="tx2">
            <a:alpha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Control #2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(Total CDR3's found in this group)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47</a:t>
          </a:r>
        </a:p>
      </dsp:txBody>
      <dsp:txXfrm>
        <a:off x="1642731" y="384139"/>
        <a:ext cx="906334" cy="120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D3D0-1F45-4F4C-B5D8-9C0A5796A43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C66B-AF91-4E09-A174-556C27AF70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8542223"/>
              </p:ext>
            </p:extLst>
          </p:nvPr>
        </p:nvGraphicFramePr>
        <p:xfrm>
          <a:off x="685800" y="496958"/>
          <a:ext cx="4873487" cy="3051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15882952"/>
              </p:ext>
            </p:extLst>
          </p:nvPr>
        </p:nvGraphicFramePr>
        <p:xfrm>
          <a:off x="5803204" y="586409"/>
          <a:ext cx="4572000" cy="296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A45C332-6004-4D90-9943-EC7FBFEC2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566947"/>
              </p:ext>
            </p:extLst>
          </p:nvPr>
        </p:nvGraphicFramePr>
        <p:xfrm>
          <a:off x="1552135" y="422031"/>
          <a:ext cx="4356295" cy="239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D69448-511E-41EB-8CE6-5E1577D42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589307"/>
              </p:ext>
            </p:extLst>
          </p:nvPr>
        </p:nvGraphicFramePr>
        <p:xfrm>
          <a:off x="7052604" y="422031"/>
          <a:ext cx="3568504" cy="245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F5C600-D120-400D-A19E-47116DA1F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783735"/>
              </p:ext>
            </p:extLst>
          </p:nvPr>
        </p:nvGraphicFramePr>
        <p:xfrm>
          <a:off x="1983545" y="3108960"/>
          <a:ext cx="3212123" cy="207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C62839-89CE-41CA-8F1E-238AA296F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920987"/>
              </p:ext>
            </p:extLst>
          </p:nvPr>
        </p:nvGraphicFramePr>
        <p:xfrm>
          <a:off x="7441808" y="3214468"/>
          <a:ext cx="2832295" cy="196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F57DBA-617F-4522-9B5E-CD40372A23A8}"/>
              </a:ext>
            </a:extLst>
          </p:cNvPr>
          <p:cNvSpPr txBox="1"/>
          <p:nvPr/>
        </p:nvSpPr>
        <p:spPr>
          <a:xfrm>
            <a:off x="3462420" y="14647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1FD4D-828F-40AD-ACDE-3837DC525579}"/>
              </a:ext>
            </a:extLst>
          </p:cNvPr>
          <p:cNvSpPr txBox="1"/>
          <p:nvPr/>
        </p:nvSpPr>
        <p:spPr>
          <a:xfrm>
            <a:off x="8542627" y="39840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624B7-2444-4CA3-BB90-F170EF41995C}"/>
              </a:ext>
            </a:extLst>
          </p:cNvPr>
          <p:cNvSpPr txBox="1"/>
          <p:nvPr/>
        </p:nvSpPr>
        <p:spPr>
          <a:xfrm>
            <a:off x="8568994" y="16121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3A415-BE82-40FF-935D-07FB80A1B886}"/>
              </a:ext>
            </a:extLst>
          </p:cNvPr>
          <p:cNvSpPr txBox="1"/>
          <p:nvPr/>
        </p:nvSpPr>
        <p:spPr>
          <a:xfrm>
            <a:off x="3201591" y="3961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17013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50996" y="874644"/>
            <a:ext cx="4962956" cy="3375126"/>
            <a:chOff x="650996" y="874644"/>
            <a:chExt cx="4962956" cy="3375126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3758923048"/>
                </p:ext>
              </p:extLst>
            </p:nvPr>
          </p:nvGraphicFramePr>
          <p:xfrm>
            <a:off x="1041952" y="874644"/>
            <a:ext cx="4572000" cy="31904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69543" y="3880438"/>
              <a:ext cx="10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324881" y="2439709"/>
              <a:ext cx="23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sequences utilized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45998" y="874644"/>
            <a:ext cx="4839445" cy="3375126"/>
            <a:chOff x="6245998" y="874644"/>
            <a:chExt cx="4839445" cy="3375126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3452851190"/>
                </p:ext>
              </p:extLst>
            </p:nvPr>
          </p:nvGraphicFramePr>
          <p:xfrm>
            <a:off x="6513443" y="874644"/>
            <a:ext cx="4572000" cy="3190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012977" y="3880438"/>
              <a:ext cx="10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ID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270121" y="2439710"/>
              <a:ext cx="2321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sequences utilized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3288" y="865037"/>
            <a:ext cx="7981679" cy="4953445"/>
            <a:chOff x="1874315" y="1173956"/>
            <a:chExt cx="7981679" cy="4953445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3082741624"/>
                </p:ext>
              </p:extLst>
            </p:nvPr>
          </p:nvGraphicFramePr>
          <p:xfrm>
            <a:off x="2336005" y="1173956"/>
            <a:ext cx="7519989" cy="45100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434054" y="5758069"/>
              <a:ext cx="10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ID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1283127" y="3244334"/>
              <a:ext cx="155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Gene calls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8683" y="767732"/>
            <a:ext cx="7923070" cy="4981088"/>
            <a:chOff x="1628434" y="755375"/>
            <a:chExt cx="7923070" cy="4981088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70580984"/>
                </p:ext>
              </p:extLst>
            </p:nvPr>
          </p:nvGraphicFramePr>
          <p:xfrm>
            <a:off x="1997765" y="755375"/>
            <a:ext cx="7553739" cy="46117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5112689" y="5367131"/>
              <a:ext cx="10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ID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1037246" y="2876587"/>
              <a:ext cx="155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Gene calls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Inimary Toby</dc:creator>
  <cp:lastModifiedBy>Ini Toby</cp:lastModifiedBy>
  <cp:revision>18</cp:revision>
  <dcterms:created xsi:type="dcterms:W3CDTF">2016-04-29T15:06:00Z</dcterms:created>
  <dcterms:modified xsi:type="dcterms:W3CDTF">2018-08-17T14:37:08Z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