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DD86-F43A-4BBF-B8D8-0876B2FF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6D24-6103-423A-A17D-ADBC15E1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C49E-C397-49B3-9CC7-4273712B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072B-FB34-4E3B-91CB-06496128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3CA6-86CE-4ED6-ADCC-761B1B2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ED17-5800-4041-B42F-27E95AAD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392B7-534B-4264-83EC-3FBE8290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0AA83-B6A0-4EAC-94BC-EE4ADD5D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9F53-5B5A-4461-A7A6-9FCC4F07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D42E-AC3E-4DBD-90B8-21B34AC7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F9770-28F0-4213-BC07-A1A57C0C1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34380-2655-4658-AA2D-2887590DB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69BE-4D24-4F6B-9437-9284CA72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2DF0-1560-48B2-ABDE-2B762D2B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0B41-CE47-42AB-82C0-D08885E8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0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2429-7C15-4B00-8BF2-94F047BD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A13C-E9EB-4946-88DB-B395B0D0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578C-6ECB-4DEF-87A7-E559558E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92C6-0686-432C-9452-856F0F6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793E-C713-4436-92AE-F1987D3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C966-A576-4033-9EA6-1A96B036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0C08B-9D60-43EC-9B9D-3928C5A1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0F7E-6DDB-4EB9-8CD8-57CDC56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CE68-93A7-4871-BD73-EBBE4649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9E23-4710-41C6-BA1A-EDCCCD50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6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6B9-BF7B-480B-8217-50C26A6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35AE-69BA-4359-AA71-EA3DB8708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C2765-C7AC-4AD6-974E-D6086385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373F9-3006-4E77-9BC9-003FE3B6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E7D1-484D-4A8D-8E11-FE5589BB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E4E6-3B4B-4422-B800-1452754C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EA51-F63F-4B22-8A7C-CB465656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6658-78E6-46FE-88D8-4072DCBA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AC46-FC27-4BDC-92B5-852E5715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14976-59CA-496B-A184-0E44EF428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837A3-7CC0-4D6A-AF14-889284AF8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3F65D-D1E6-44F8-A019-6F500B4D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38FCB-6D33-4BAA-B2BC-6C9978B9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65F3C-2F5A-4194-8100-B4399BC1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43AA-A8B2-406E-A7F4-42054484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9B8F6-599F-4BDB-8E7B-7F5947E0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73C7B-7CA5-4B19-98C3-94DFC186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3667-FC5C-4448-B0F7-0F5A3D3E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BEC45-6E63-448B-8ACE-84CCD81B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EA7F6-A6F2-4D73-9219-5F301233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5CE29-A498-448D-A48B-ACA43A54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9591-94B0-48EF-8159-17E3E7A9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7943-65C8-429B-8AC1-EC99DB09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1296-5309-4C3E-9888-9EDF2172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C67F-F823-409D-9C2C-0C63A25B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EB656-91E3-4EA6-8926-82E847F7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A6B0A-E2AD-4451-B06F-A7C8666A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5757-5137-429A-BFED-7AD274E5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6D439-0BB9-4B6A-BF0D-2DEBE688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2C111-FBA6-415E-B097-D695BB1E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DB379-5FE5-4EB3-AA35-4E7D63AC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CD71C-0EA9-409A-A42B-428EEAA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183C-C752-4C44-A779-F0CAE940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72FFA-09A7-4751-BD55-53380FFD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D0AC-4B56-4256-8F53-C1ABB3FD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7462-44CA-41E1-A18A-56D26B7FE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D8C5-1C41-417D-9C07-C713D6206DA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C5FB-DD26-49BD-888E-588066016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ACA98-80EC-40F4-BE14-A116A82D1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4D7C-8408-4246-8136-D9358A00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82D1-CFFF-4A7E-9AE1-3E07F5B82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Biostatistics Example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A1D5A-0EA3-4813-860B-DBF6A3745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</a:t>
            </a:r>
            <a:r>
              <a:rPr lang="en-US"/>
              <a:t>of Dallas</a:t>
            </a:r>
          </a:p>
          <a:p>
            <a:r>
              <a:rPr lang="en-US"/>
              <a:t>Inimary</a:t>
            </a:r>
            <a:r>
              <a:rPr lang="en-US" dirty="0"/>
              <a:t> Toby, PhD</a:t>
            </a:r>
          </a:p>
        </p:txBody>
      </p:sp>
    </p:spTree>
    <p:extLst>
      <p:ext uri="{BB962C8B-B14F-4D97-AF65-F5344CB8AC3E}">
        <p14:creationId xmlns:p14="http://schemas.microsoft.com/office/powerpoint/2010/main" val="124940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772" y="948707"/>
            <a:ext cx="2889333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Figure 1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61391" y="2170220"/>
            <a:ext cx="4392714" cy="15536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500" dirty="0"/>
              <a:t>Percentage of each food type in the diet of two hedgehogs. The size of the circle indicates the total amount of food in the stomach.</a:t>
            </a:r>
          </a:p>
        </p:txBody>
      </p:sp>
      <p:pic>
        <p:nvPicPr>
          <p:cNvPr id="7" name="Content Placeholder 6" descr="1 Fig 1 Hedgehog Food Type Percent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4105" y="1997942"/>
            <a:ext cx="6347544" cy="23058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161" y="777005"/>
            <a:ext cx="2130086" cy="81164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b="1" dirty="0"/>
              <a:t>Figure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8019" y="1921518"/>
            <a:ext cx="3167901" cy="1718545"/>
          </a:xfrm>
        </p:spPr>
        <p:txBody>
          <a:bodyPr vert="horz" lIns="91440" tIns="91440" rIns="91440" bIns="91440" rtlCol="0">
            <a:noAutofit/>
          </a:bodyPr>
          <a:lstStyle/>
          <a:p>
            <a:r>
              <a:rPr lang="en-US" sz="2500" dirty="0"/>
              <a:t>The abundance of terrestrial flatworms in 100 surveyed plots.</a:t>
            </a:r>
          </a:p>
        </p:txBody>
      </p:sp>
      <p:pic>
        <p:nvPicPr>
          <p:cNvPr id="7" name="Content Placeholder 6" descr="1 Fig 2 Terrestrial Flatwor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05739" y="1588653"/>
            <a:ext cx="5194231" cy="3274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94" y="948707"/>
            <a:ext cx="2889333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Figure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131" y="1997942"/>
            <a:ext cx="4760802" cy="3299194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(A) The relationship between verbal ACT scores and quantitative ACT scores (imaginary data).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(B) Log/log plot with fitted least squared regression line demonstrating the relationship between resting metabolic rate and temperature in teleost fish.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Data from Clarke and Johnston, 1999. </a:t>
            </a:r>
            <a:r>
              <a:rPr lang="en-US" sz="2300" i="1" dirty="0"/>
              <a:t>Journal of Animal Ecology </a:t>
            </a:r>
            <a:r>
              <a:rPr lang="en-US" sz="2300" dirty="0"/>
              <a:t> 68:897.</a:t>
            </a:r>
          </a:p>
        </p:txBody>
      </p:sp>
      <p:pic>
        <p:nvPicPr>
          <p:cNvPr id="7" name="Content Placeholder 6" descr="1 Fig 4 Scatterplots L-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70403" y="1997942"/>
            <a:ext cx="6331266" cy="2984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772" y="948707"/>
            <a:ext cx="2889333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Figure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956" y="1779403"/>
            <a:ext cx="4092045" cy="329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/>
              <a:t>Example of a time-series graph. Air temperatures from 2011 from Springfield, Missouri (daily average and daily maximum). Data from the National Weather Service, graph prepared by K. Reynolds</a:t>
            </a:r>
            <a:r>
              <a:rPr lang="en-US" dirty="0"/>
              <a:t>.</a:t>
            </a:r>
          </a:p>
        </p:txBody>
      </p:sp>
      <p:pic>
        <p:nvPicPr>
          <p:cNvPr id="8" name="Content Placeholder 7" descr="1 Fig 5 Time-Series Gra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20392" y="1474439"/>
            <a:ext cx="4916652" cy="3822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Biostatistics Example Figures</vt:lpstr>
      <vt:lpstr>Figure 1 </vt:lpstr>
      <vt:lpstr>Figure 2</vt:lpstr>
      <vt:lpstr>Figure 3</vt:lpstr>
      <vt:lpstr>Figure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 Example Figures</dc:title>
  <dc:creator>Ini Toby</dc:creator>
  <cp:lastModifiedBy>Ini Toby</cp:lastModifiedBy>
  <cp:revision>1</cp:revision>
  <dcterms:created xsi:type="dcterms:W3CDTF">2018-08-21T18:50:38Z</dcterms:created>
  <dcterms:modified xsi:type="dcterms:W3CDTF">2018-08-21T18:56:27Z</dcterms:modified>
</cp:coreProperties>
</file>