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7" r:id="rId3"/>
    <p:sldId id="258" r:id="rId4"/>
    <p:sldId id="262" r:id="rId5"/>
    <p:sldId id="257" r:id="rId6"/>
    <p:sldId id="275" r:id="rId7"/>
    <p:sldId id="269" r:id="rId8"/>
    <p:sldId id="281" r:id="rId9"/>
    <p:sldId id="282" r:id="rId10"/>
    <p:sldId id="283" r:id="rId11"/>
    <p:sldId id="270" r:id="rId12"/>
    <p:sldId id="271" r:id="rId13"/>
    <p:sldId id="274" r:id="rId14"/>
    <p:sldId id="279" r:id="rId15"/>
    <p:sldId id="280" r:id="rId16"/>
    <p:sldId id="261" r:id="rId17"/>
    <p:sldId id="260" r:id="rId18"/>
    <p:sldId id="276" r:id="rId19"/>
    <p:sldId id="277" r:id="rId20"/>
    <p:sldId id="278" r:id="rId21"/>
    <p:sldId id="268" r:id="rId22"/>
    <p:sldId id="273" r:id="rId23"/>
    <p:sldId id="266" r:id="rId24"/>
    <p:sldId id="263" r:id="rId25"/>
    <p:sldId id="264" r:id="rId26"/>
    <p:sldId id="265" r:id="rId27"/>
    <p:sldId id="272" r:id="rId28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8EC79AA-363A-4377-88EA-DDC9EB395876}"/>
    <pc:docChg chg="modSld">
      <pc:chgData name="" userId="" providerId="" clId="Web-{A8EC79AA-363A-4377-88EA-DDC9EB395876}" dt="2018-04-27T15:10:50.084" v="2"/>
      <pc:docMkLst>
        <pc:docMk/>
      </pc:docMkLst>
      <pc:sldChg chg="modSp">
        <pc:chgData name="" userId="" providerId="" clId="Web-{A8EC79AA-363A-4377-88EA-DDC9EB395876}" dt="2018-04-27T15:10:50.084" v="2"/>
        <pc:sldMkLst>
          <pc:docMk/>
          <pc:sldMk cId="1497442135" sldId="267"/>
        </pc:sldMkLst>
        <pc:spChg chg="mod">
          <ac:chgData name="" userId="" providerId="" clId="Web-{A8EC79AA-363A-4377-88EA-DDC9EB395876}" dt="2018-04-27T15:10:50.084" v="2"/>
          <ac:spMkLst>
            <pc:docMk/>
            <pc:sldMk cId="1497442135" sldId="267"/>
            <ac:spMk id="104" creationId="{00000000-0000-0000-0000-000000000000}"/>
          </ac:spMkLst>
        </pc:spChg>
      </pc:sldChg>
    </pc:docChg>
  </pc:docChgLst>
  <pc:docChgLst>
    <pc:chgData clId="Web-{6F3527E0-7B57-48F7-9422-E8DAD5FF1723}"/>
    <pc:docChg chg="modSld">
      <pc:chgData name="" userId="" providerId="" clId="Web-{6F3527E0-7B57-48F7-9422-E8DAD5FF1723}" dt="2018-04-27T15:05:36.309" v="48"/>
      <pc:docMkLst>
        <pc:docMk/>
      </pc:docMkLst>
      <pc:sldChg chg="modSp">
        <pc:chgData name="" userId="" providerId="" clId="Web-{6F3527E0-7B57-48F7-9422-E8DAD5FF1723}" dt="2018-04-27T15:05:36.309" v="47"/>
        <pc:sldMkLst>
          <pc:docMk/>
          <pc:sldMk cId="2590678920" sldId="259"/>
        </pc:sldMkLst>
        <pc:spChg chg="mod">
          <ac:chgData name="" userId="" providerId="" clId="Web-{6F3527E0-7B57-48F7-9422-E8DAD5FF1723}" dt="2018-04-27T15:05:36.309" v="47"/>
          <ac:spMkLst>
            <pc:docMk/>
            <pc:sldMk cId="2590678920" sldId="259"/>
            <ac:spMk id="84" creationId="{00000000-0000-0000-0000-000000000000}"/>
          </ac:spMkLst>
        </pc:spChg>
      </pc:sldChg>
      <pc:sldChg chg="modSp">
        <pc:chgData name="" userId="" providerId="" clId="Web-{6F3527E0-7B57-48F7-9422-E8DAD5FF1723}" dt="2018-04-27T15:04:32.212" v="10"/>
        <pc:sldMkLst>
          <pc:docMk/>
          <pc:sldMk cId="1497442135" sldId="267"/>
        </pc:sldMkLst>
        <pc:spChg chg="mod">
          <ac:chgData name="" userId="" providerId="" clId="Web-{6F3527E0-7B57-48F7-9422-E8DAD5FF1723}" dt="2018-04-27T15:04:32.212" v="10"/>
          <ac:spMkLst>
            <pc:docMk/>
            <pc:sldMk cId="1497442135" sldId="267"/>
            <ac:spMk id="104" creationId="{00000000-0000-0000-0000-000000000000}"/>
          </ac:spMkLst>
        </pc:spChg>
      </pc:sldChg>
    </pc:docChg>
  </pc:docChgLst>
  <pc:docChgLst>
    <pc:chgData clId="Web-{51F3841C-0BF5-4B56-A52C-8F2181F0F1DF}"/>
    <pc:docChg chg="addSld modSld sldOrd">
      <pc:chgData name="" userId="" providerId="" clId="Web-{51F3841C-0BF5-4B56-A52C-8F2181F0F1DF}" dt="2018-05-16T16:05:36.375" v="201" actId="20577"/>
      <pc:docMkLst>
        <pc:docMk/>
      </pc:docMkLst>
      <pc:sldChg chg="modSp">
        <pc:chgData name="" userId="" providerId="" clId="Web-{51F3841C-0BF5-4B56-A52C-8F2181F0F1DF}" dt="2018-05-16T16:05:33.235" v="199" actId="20577"/>
        <pc:sldMkLst>
          <pc:docMk/>
          <pc:sldMk cId="3203094344" sldId="260"/>
        </pc:sldMkLst>
        <pc:spChg chg="mod">
          <ac:chgData name="" userId="" providerId="" clId="Web-{51F3841C-0BF5-4B56-A52C-8F2181F0F1DF}" dt="2018-05-16T15:23:38.046" v="20" actId="20577"/>
          <ac:spMkLst>
            <pc:docMk/>
            <pc:sldMk cId="3203094344" sldId="260"/>
            <ac:spMk id="2" creationId="{CFBE475F-5D37-4A33-971E-C460756EA16A}"/>
          </ac:spMkLst>
        </pc:spChg>
        <pc:spChg chg="mod">
          <ac:chgData name="" userId="" providerId="" clId="Web-{51F3841C-0BF5-4B56-A52C-8F2181F0F1DF}" dt="2018-05-16T16:05:33.235" v="199" actId="20577"/>
          <ac:spMkLst>
            <pc:docMk/>
            <pc:sldMk cId="3203094344" sldId="260"/>
            <ac:spMk id="3" creationId="{0758BB48-06FC-471E-A0CD-FA0585974CEA}"/>
          </ac:spMkLst>
        </pc:spChg>
      </pc:sldChg>
      <pc:sldChg chg="modSp">
        <pc:chgData name="" userId="" providerId="" clId="Web-{51F3841C-0BF5-4B56-A52C-8F2181F0F1DF}" dt="2018-05-16T15:22:59.498" v="3" actId="20577"/>
        <pc:sldMkLst>
          <pc:docMk/>
          <pc:sldMk cId="1497442135" sldId="267"/>
        </pc:sldMkLst>
        <pc:spChg chg="mod">
          <ac:chgData name="" userId="" providerId="" clId="Web-{51F3841C-0BF5-4B56-A52C-8F2181F0F1DF}" dt="2018-05-16T15:22:59.498" v="3" actId="20577"/>
          <ac:spMkLst>
            <pc:docMk/>
            <pc:sldMk cId="1497442135" sldId="267"/>
            <ac:spMk id="104" creationId="{00000000-0000-0000-0000-000000000000}"/>
          </ac:spMkLst>
        </pc:spChg>
      </pc:sldChg>
      <pc:sldChg chg="addSp delSp modSp">
        <pc:chgData name="" userId="" providerId="" clId="Web-{51F3841C-0BF5-4B56-A52C-8F2181F0F1DF}" dt="2018-05-16T15:39:42.845" v="24"/>
        <pc:sldMkLst>
          <pc:docMk/>
          <pc:sldMk cId="1301401213" sldId="268"/>
        </pc:sldMkLst>
        <pc:picChg chg="add del mod">
          <ac:chgData name="" userId="" providerId="" clId="Web-{51F3841C-0BF5-4B56-A52C-8F2181F0F1DF}" dt="2018-05-16T15:39:42.845" v="24"/>
          <ac:picMkLst>
            <pc:docMk/>
            <pc:sldMk cId="1301401213" sldId="268"/>
            <ac:picMk id="2" creationId="{62C5E1E8-0129-4A56-A3D2-1931219D3523}"/>
          </ac:picMkLst>
        </pc:picChg>
      </pc:sldChg>
      <pc:sldChg chg="modSp">
        <pc:chgData name="" userId="" providerId="" clId="Web-{51F3841C-0BF5-4B56-A52C-8F2181F0F1DF}" dt="2018-05-16T15:49:58.592" v="177" actId="20577"/>
        <pc:sldMkLst>
          <pc:docMk/>
          <pc:sldMk cId="1231350326" sldId="273"/>
        </pc:sldMkLst>
        <pc:spChg chg="mod">
          <ac:chgData name="" userId="" providerId="" clId="Web-{51F3841C-0BF5-4B56-A52C-8F2181F0F1DF}" dt="2018-05-16T15:49:58.592" v="177" actId="20577"/>
          <ac:spMkLst>
            <pc:docMk/>
            <pc:sldMk cId="1231350326" sldId="273"/>
            <ac:spMk id="3" creationId="{36E6CE74-5798-4C74-80CD-F2AB5E04A966}"/>
          </ac:spMkLst>
        </pc:spChg>
      </pc:sldChg>
      <pc:sldChg chg="addSp modSp new ord">
        <pc:chgData name="" userId="" providerId="" clId="Web-{51F3841C-0BF5-4B56-A52C-8F2181F0F1DF}" dt="2018-05-16T15:40:32.034" v="35" actId="1076"/>
        <pc:sldMkLst>
          <pc:docMk/>
          <pc:sldMk cId="489245854" sldId="276"/>
        </pc:sldMkLst>
        <pc:picChg chg="add mod">
          <ac:chgData name="" userId="" providerId="" clId="Web-{51F3841C-0BF5-4B56-A52C-8F2181F0F1DF}" dt="2018-05-16T15:40:32.034" v="35" actId="1076"/>
          <ac:picMkLst>
            <pc:docMk/>
            <pc:sldMk cId="489245854" sldId="276"/>
            <ac:picMk id="2" creationId="{D2E76A91-D497-4135-8646-91E136244DCE}"/>
          </ac:picMkLst>
        </pc:picChg>
      </pc:sldChg>
      <pc:sldChg chg="addSp delSp modSp new mod modClrScheme chgLayout">
        <pc:chgData name="" userId="" providerId="" clId="Web-{51F3841C-0BF5-4B56-A52C-8F2181F0F1DF}" dt="2018-05-16T15:42:46.552" v="60" actId="14100"/>
        <pc:sldMkLst>
          <pc:docMk/>
          <pc:sldMk cId="379114715" sldId="277"/>
        </pc:sldMkLst>
        <pc:spChg chg="add mod ord">
          <ac:chgData name="" userId="" providerId="" clId="Web-{51F3841C-0BF5-4B56-A52C-8F2181F0F1DF}" dt="2018-05-16T15:42:04.911" v="59" actId="1076"/>
          <ac:spMkLst>
            <pc:docMk/>
            <pc:sldMk cId="379114715" sldId="277"/>
            <ac:spMk id="5" creationId="{6579CCF3-FFA2-47E5-865C-70D0C64BDBC3}"/>
          </ac:spMkLst>
        </pc:spChg>
        <pc:spChg chg="add del mod ord">
          <ac:chgData name="" userId="" providerId="" clId="Web-{51F3841C-0BF5-4B56-A52C-8F2181F0F1DF}" dt="2018-05-16T15:41:33.973" v="44"/>
          <ac:spMkLst>
            <pc:docMk/>
            <pc:sldMk cId="379114715" sldId="277"/>
            <ac:spMk id="7" creationId="{E08DE955-598E-4C29-952F-DA36D711DC77}"/>
          </ac:spMkLst>
        </pc:spChg>
        <pc:picChg chg="add mod">
          <ac:chgData name="" userId="" providerId="" clId="Web-{51F3841C-0BF5-4B56-A52C-8F2181F0F1DF}" dt="2018-05-16T15:42:46.552" v="60" actId="14100"/>
          <ac:picMkLst>
            <pc:docMk/>
            <pc:sldMk cId="379114715" sldId="277"/>
            <ac:picMk id="2" creationId="{FE72D03B-79EE-495D-9912-47FB98931326}"/>
          </ac:picMkLst>
        </pc:picChg>
      </pc:sldChg>
      <pc:sldChg chg="addSp delSp modSp new">
        <pc:chgData name="" userId="" providerId="" clId="Web-{51F3841C-0BF5-4B56-A52C-8F2181F0F1DF}" dt="2018-05-16T15:51:44.594" v="184" actId="14100"/>
        <pc:sldMkLst>
          <pc:docMk/>
          <pc:sldMk cId="1428583188" sldId="278"/>
        </pc:sldMkLst>
        <pc:picChg chg="add del mod modCrop">
          <ac:chgData name="" userId="" providerId="" clId="Web-{51F3841C-0BF5-4B56-A52C-8F2181F0F1DF}" dt="2018-05-16T15:47:51.652" v="143"/>
          <ac:picMkLst>
            <pc:docMk/>
            <pc:sldMk cId="1428583188" sldId="278"/>
            <ac:picMk id="2" creationId="{6BC67069-79BA-4A3F-B49A-6135306A3E35}"/>
          </ac:picMkLst>
        </pc:picChg>
        <pc:picChg chg="add mod modCrop">
          <ac:chgData name="" userId="" providerId="" clId="Web-{51F3841C-0BF5-4B56-A52C-8F2181F0F1DF}" dt="2018-05-16T15:51:44.594" v="184" actId="14100"/>
          <ac:picMkLst>
            <pc:docMk/>
            <pc:sldMk cId="1428583188" sldId="278"/>
            <ac:picMk id="4" creationId="{E7E998EB-B3AA-434E-9126-E31129615F2E}"/>
          </ac:picMkLst>
        </pc:picChg>
      </pc:sldChg>
    </pc:docChg>
  </pc:docChgLst>
  <pc:docChgLst>
    <pc:chgData clId="Web-{6562D278-91F6-4213-A469-F9C632016A1E}"/>
    <pc:docChg chg="modSld">
      <pc:chgData name="" userId="" providerId="" clId="Web-{6562D278-91F6-4213-A469-F9C632016A1E}" dt="2018-05-04T20:27:15.605" v="11"/>
      <pc:docMkLst>
        <pc:docMk/>
      </pc:docMkLst>
      <pc:sldChg chg="modSp">
        <pc:chgData name="" userId="" providerId="" clId="Web-{6562D278-91F6-4213-A469-F9C632016A1E}" dt="2018-05-04T20:27:15.605" v="11"/>
        <pc:sldMkLst>
          <pc:docMk/>
          <pc:sldMk cId="1497442135" sldId="267"/>
        </pc:sldMkLst>
        <pc:spChg chg="mod">
          <ac:chgData name="" userId="" providerId="" clId="Web-{6562D278-91F6-4213-A469-F9C632016A1E}" dt="2018-05-04T20:27:15.605" v="11"/>
          <ac:spMkLst>
            <pc:docMk/>
            <pc:sldMk cId="1497442135" sldId="267"/>
            <ac:spMk id="10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BE2FD-5CA0-4CC0-94E6-F1B6C2F2A3BD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ABCE57-7AD1-46FA-9CBD-718F2A8AC6B9}">
      <dgm:prSet/>
      <dgm:spPr/>
      <dgm:t>
        <a:bodyPr/>
        <a:lstStyle/>
        <a:p>
          <a:r>
            <a:rPr lang="en-US" b="0" i="0" dirty="0"/>
            <a:t>Demonstration of pre-processing tasks using </a:t>
          </a:r>
          <a:r>
            <a:rPr lang="en-US" b="0" i="0" dirty="0" err="1"/>
            <a:t>fastq</a:t>
          </a:r>
          <a:r>
            <a:rPr lang="en-US" b="0" i="0" dirty="0"/>
            <a:t> files (using example </a:t>
          </a:r>
          <a:r>
            <a:rPr lang="en-US" b="0" i="0" dirty="0" smtClean="0"/>
            <a:t>data from</a:t>
          </a:r>
          <a:r>
            <a:rPr lang="en-US" b="0" i="0" dirty="0"/>
            <a:t> </a:t>
          </a:r>
          <a:r>
            <a:rPr lang="en-US" b="0" i="0" dirty="0" smtClean="0"/>
            <a:t>a </a:t>
          </a:r>
          <a:r>
            <a:rPr lang="en-US" b="0" i="0" dirty="0" err="1" smtClean="0"/>
            <a:t>vdjserver</a:t>
          </a:r>
          <a:r>
            <a:rPr lang="en-US" b="0" i="0" dirty="0" smtClean="0"/>
            <a:t> project)</a:t>
          </a:r>
          <a:endParaRPr lang="en-US" dirty="0"/>
        </a:p>
      </dgm:t>
    </dgm:pt>
    <dgm:pt modelId="{298125AD-DA86-4EE0-B28D-4DF0CD7F8F6B}" type="parTrans" cxnId="{C5970CD6-408B-4DEF-9CF8-D9FC50BBE763}">
      <dgm:prSet/>
      <dgm:spPr/>
      <dgm:t>
        <a:bodyPr/>
        <a:lstStyle/>
        <a:p>
          <a:endParaRPr lang="en-US"/>
        </a:p>
      </dgm:t>
    </dgm:pt>
    <dgm:pt modelId="{650DDE37-3557-4931-8792-B4438B56C292}" type="sibTrans" cxnId="{C5970CD6-408B-4DEF-9CF8-D9FC50BBE763}">
      <dgm:prSet/>
      <dgm:spPr/>
      <dgm:t>
        <a:bodyPr/>
        <a:lstStyle/>
        <a:p>
          <a:endParaRPr lang="en-US"/>
        </a:p>
      </dgm:t>
    </dgm:pt>
    <dgm:pt modelId="{33D1C004-D32D-4DC1-B010-D3DD963D11D3}">
      <dgm:prSet/>
      <dgm:spPr/>
      <dgm:t>
        <a:bodyPr/>
        <a:lstStyle/>
        <a:p>
          <a:r>
            <a:rPr lang="en-US" b="0" i="0" dirty="0"/>
            <a:t>Review the </a:t>
          </a:r>
          <a:r>
            <a:rPr lang="en-US" b="0" i="0" dirty="0" err="1"/>
            <a:t>MiAIRR</a:t>
          </a:r>
          <a:r>
            <a:rPr lang="en-US" b="0" i="0" dirty="0"/>
            <a:t> Standards (discuss the steps involved and </a:t>
          </a:r>
          <a:r>
            <a:rPr lang="en-US" b="0" i="0" dirty="0" smtClean="0"/>
            <a:t>how </a:t>
          </a:r>
          <a:r>
            <a:rPr lang="en-US" b="0" i="0" dirty="0"/>
            <a:t>to approach </a:t>
          </a:r>
          <a:r>
            <a:rPr lang="en-US" b="0" i="0" dirty="0" smtClean="0"/>
            <a:t>these steps for submission </a:t>
          </a:r>
          <a:r>
            <a:rPr lang="en-US" b="0" i="0" dirty="0"/>
            <a:t>of </a:t>
          </a:r>
          <a:r>
            <a:rPr lang="en-US" b="0" i="0" dirty="0" smtClean="0"/>
            <a:t>data during publication)</a:t>
          </a:r>
          <a:endParaRPr lang="en-US" dirty="0"/>
        </a:p>
      </dgm:t>
    </dgm:pt>
    <dgm:pt modelId="{F616A07F-02BE-4C48-9850-AB3DF57F81A3}" type="parTrans" cxnId="{15399D3E-7B82-4AF4-B7F1-3D27487323CD}">
      <dgm:prSet/>
      <dgm:spPr/>
      <dgm:t>
        <a:bodyPr/>
        <a:lstStyle/>
        <a:p>
          <a:endParaRPr lang="en-US"/>
        </a:p>
      </dgm:t>
    </dgm:pt>
    <dgm:pt modelId="{53934DEF-3E0D-4B46-AB1B-232C05172796}" type="sibTrans" cxnId="{15399D3E-7B82-4AF4-B7F1-3D27487323CD}">
      <dgm:prSet/>
      <dgm:spPr/>
      <dgm:t>
        <a:bodyPr/>
        <a:lstStyle/>
        <a:p>
          <a:endParaRPr lang="en-US"/>
        </a:p>
      </dgm:t>
    </dgm:pt>
    <dgm:pt modelId="{0E7445A0-66FB-419B-994A-92DE000C0E6B}">
      <dgm:prSet/>
      <dgm:spPr/>
      <dgm:t>
        <a:bodyPr/>
        <a:lstStyle/>
        <a:p>
          <a:r>
            <a:rPr lang="en-US" b="0" i="0" dirty="0"/>
            <a:t>Analyze and interpret data from repertoire calculations</a:t>
          </a:r>
          <a:endParaRPr lang="en-US" dirty="0"/>
        </a:p>
      </dgm:t>
    </dgm:pt>
    <dgm:pt modelId="{E5AAD9D6-B3C3-4D1E-8DAA-10CAF61F9963}" type="parTrans" cxnId="{97945A7E-C100-48E1-A320-5E70F2A97289}">
      <dgm:prSet/>
      <dgm:spPr/>
      <dgm:t>
        <a:bodyPr/>
        <a:lstStyle/>
        <a:p>
          <a:endParaRPr lang="en-US"/>
        </a:p>
      </dgm:t>
    </dgm:pt>
    <dgm:pt modelId="{0CD975FF-0300-43D6-87F6-983A35289ACB}" type="sibTrans" cxnId="{97945A7E-C100-48E1-A320-5E70F2A97289}">
      <dgm:prSet/>
      <dgm:spPr/>
      <dgm:t>
        <a:bodyPr/>
        <a:lstStyle/>
        <a:p>
          <a:endParaRPr lang="en-US"/>
        </a:p>
      </dgm:t>
    </dgm:pt>
    <dgm:pt modelId="{17E9C35E-572E-4842-BC93-F190729998E1}" type="pres">
      <dgm:prSet presAssocID="{38DBE2FD-5CA0-4CC0-94E6-F1B6C2F2A3B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31C1AD7-613A-4E89-94E3-1DD25208E313}" type="pres">
      <dgm:prSet presAssocID="{03ABCE57-7AD1-46FA-9CBD-718F2A8AC6B9}" presName="thickLine" presStyleLbl="alignNode1" presStyleIdx="0" presStyleCnt="3"/>
      <dgm:spPr/>
    </dgm:pt>
    <dgm:pt modelId="{C874F5D6-C909-45DF-BA14-99FB8BDFEEBE}" type="pres">
      <dgm:prSet presAssocID="{03ABCE57-7AD1-46FA-9CBD-718F2A8AC6B9}" presName="horz1" presStyleCnt="0"/>
      <dgm:spPr/>
    </dgm:pt>
    <dgm:pt modelId="{8F6958A4-E2F6-40E9-8059-FFA84C2E2EE9}" type="pres">
      <dgm:prSet presAssocID="{03ABCE57-7AD1-46FA-9CBD-718F2A8AC6B9}" presName="tx1" presStyleLbl="revTx" presStyleIdx="0" presStyleCnt="3"/>
      <dgm:spPr/>
      <dgm:t>
        <a:bodyPr/>
        <a:lstStyle/>
        <a:p>
          <a:endParaRPr lang="en-US"/>
        </a:p>
      </dgm:t>
    </dgm:pt>
    <dgm:pt modelId="{57CEF14B-6841-4981-9B60-DD0D380084DF}" type="pres">
      <dgm:prSet presAssocID="{03ABCE57-7AD1-46FA-9CBD-718F2A8AC6B9}" presName="vert1" presStyleCnt="0"/>
      <dgm:spPr/>
    </dgm:pt>
    <dgm:pt modelId="{AB43E58D-A80D-4598-A5E9-F8A52DD4BCF2}" type="pres">
      <dgm:prSet presAssocID="{33D1C004-D32D-4DC1-B010-D3DD963D11D3}" presName="thickLine" presStyleLbl="alignNode1" presStyleIdx="1" presStyleCnt="3"/>
      <dgm:spPr/>
    </dgm:pt>
    <dgm:pt modelId="{1DC5EB5D-F421-4644-9E2F-657C536C8A93}" type="pres">
      <dgm:prSet presAssocID="{33D1C004-D32D-4DC1-B010-D3DD963D11D3}" presName="horz1" presStyleCnt="0"/>
      <dgm:spPr/>
    </dgm:pt>
    <dgm:pt modelId="{B1B6EACB-BCB4-42A1-9816-E5D621EF8418}" type="pres">
      <dgm:prSet presAssocID="{33D1C004-D32D-4DC1-B010-D3DD963D11D3}" presName="tx1" presStyleLbl="revTx" presStyleIdx="1" presStyleCnt="3"/>
      <dgm:spPr/>
      <dgm:t>
        <a:bodyPr/>
        <a:lstStyle/>
        <a:p>
          <a:endParaRPr lang="en-US"/>
        </a:p>
      </dgm:t>
    </dgm:pt>
    <dgm:pt modelId="{F80C4BE7-BAEE-49DB-8E47-0E6ACCD0CD90}" type="pres">
      <dgm:prSet presAssocID="{33D1C004-D32D-4DC1-B010-D3DD963D11D3}" presName="vert1" presStyleCnt="0"/>
      <dgm:spPr/>
    </dgm:pt>
    <dgm:pt modelId="{700F2405-D94A-4879-AAB5-AEA4F854EF13}" type="pres">
      <dgm:prSet presAssocID="{0E7445A0-66FB-419B-994A-92DE000C0E6B}" presName="thickLine" presStyleLbl="alignNode1" presStyleIdx="2" presStyleCnt="3"/>
      <dgm:spPr/>
    </dgm:pt>
    <dgm:pt modelId="{6EEF1766-3996-4EB6-BDCC-0BFCED2B17DC}" type="pres">
      <dgm:prSet presAssocID="{0E7445A0-66FB-419B-994A-92DE000C0E6B}" presName="horz1" presStyleCnt="0"/>
      <dgm:spPr/>
    </dgm:pt>
    <dgm:pt modelId="{4CC71488-16B1-4DB5-A2D5-0141C368D8B7}" type="pres">
      <dgm:prSet presAssocID="{0E7445A0-66FB-419B-994A-92DE000C0E6B}" presName="tx1" presStyleLbl="revTx" presStyleIdx="2" presStyleCnt="3"/>
      <dgm:spPr/>
      <dgm:t>
        <a:bodyPr/>
        <a:lstStyle/>
        <a:p>
          <a:endParaRPr lang="en-US"/>
        </a:p>
      </dgm:t>
    </dgm:pt>
    <dgm:pt modelId="{F2AD852C-76D4-4582-B883-1653F8BB7400}" type="pres">
      <dgm:prSet presAssocID="{0E7445A0-66FB-419B-994A-92DE000C0E6B}" presName="vert1" presStyleCnt="0"/>
      <dgm:spPr/>
    </dgm:pt>
  </dgm:ptLst>
  <dgm:cxnLst>
    <dgm:cxn modelId="{672BF342-556F-4F48-AD65-E3D023AF6C27}" type="presOf" srcId="{33D1C004-D32D-4DC1-B010-D3DD963D11D3}" destId="{B1B6EACB-BCB4-42A1-9816-E5D621EF8418}" srcOrd="0" destOrd="0" presId="urn:microsoft.com/office/officeart/2008/layout/LinedList"/>
    <dgm:cxn modelId="{9B9190B5-5C99-44EA-B440-28004762773B}" type="presOf" srcId="{03ABCE57-7AD1-46FA-9CBD-718F2A8AC6B9}" destId="{8F6958A4-E2F6-40E9-8059-FFA84C2E2EE9}" srcOrd="0" destOrd="0" presId="urn:microsoft.com/office/officeart/2008/layout/LinedList"/>
    <dgm:cxn modelId="{8E683CD0-C072-43B2-9967-22C1EA90DB9E}" type="presOf" srcId="{0E7445A0-66FB-419B-994A-92DE000C0E6B}" destId="{4CC71488-16B1-4DB5-A2D5-0141C368D8B7}" srcOrd="0" destOrd="0" presId="urn:microsoft.com/office/officeart/2008/layout/LinedList"/>
    <dgm:cxn modelId="{97945A7E-C100-48E1-A320-5E70F2A97289}" srcId="{38DBE2FD-5CA0-4CC0-94E6-F1B6C2F2A3BD}" destId="{0E7445A0-66FB-419B-994A-92DE000C0E6B}" srcOrd="2" destOrd="0" parTransId="{E5AAD9D6-B3C3-4D1E-8DAA-10CAF61F9963}" sibTransId="{0CD975FF-0300-43D6-87F6-983A35289ACB}"/>
    <dgm:cxn modelId="{FF9E0FA9-4E23-4A03-941A-6FCFD708739A}" type="presOf" srcId="{38DBE2FD-5CA0-4CC0-94E6-F1B6C2F2A3BD}" destId="{17E9C35E-572E-4842-BC93-F190729998E1}" srcOrd="0" destOrd="0" presId="urn:microsoft.com/office/officeart/2008/layout/LinedList"/>
    <dgm:cxn modelId="{15399D3E-7B82-4AF4-B7F1-3D27487323CD}" srcId="{38DBE2FD-5CA0-4CC0-94E6-F1B6C2F2A3BD}" destId="{33D1C004-D32D-4DC1-B010-D3DD963D11D3}" srcOrd="1" destOrd="0" parTransId="{F616A07F-02BE-4C48-9850-AB3DF57F81A3}" sibTransId="{53934DEF-3E0D-4B46-AB1B-232C05172796}"/>
    <dgm:cxn modelId="{C5970CD6-408B-4DEF-9CF8-D9FC50BBE763}" srcId="{38DBE2FD-5CA0-4CC0-94E6-F1B6C2F2A3BD}" destId="{03ABCE57-7AD1-46FA-9CBD-718F2A8AC6B9}" srcOrd="0" destOrd="0" parTransId="{298125AD-DA86-4EE0-B28D-4DF0CD7F8F6B}" sibTransId="{650DDE37-3557-4931-8792-B4438B56C292}"/>
    <dgm:cxn modelId="{DF0E8F9A-BE36-4062-A0BA-33CF771E3188}" type="presParOf" srcId="{17E9C35E-572E-4842-BC93-F190729998E1}" destId="{F31C1AD7-613A-4E89-94E3-1DD25208E313}" srcOrd="0" destOrd="0" presId="urn:microsoft.com/office/officeart/2008/layout/LinedList"/>
    <dgm:cxn modelId="{46469916-A197-4936-8E2A-2CA7E8A3AF23}" type="presParOf" srcId="{17E9C35E-572E-4842-BC93-F190729998E1}" destId="{C874F5D6-C909-45DF-BA14-99FB8BDFEEBE}" srcOrd="1" destOrd="0" presId="urn:microsoft.com/office/officeart/2008/layout/LinedList"/>
    <dgm:cxn modelId="{9C633252-4E47-4E40-B464-B20799396D8A}" type="presParOf" srcId="{C874F5D6-C909-45DF-BA14-99FB8BDFEEBE}" destId="{8F6958A4-E2F6-40E9-8059-FFA84C2E2EE9}" srcOrd="0" destOrd="0" presId="urn:microsoft.com/office/officeart/2008/layout/LinedList"/>
    <dgm:cxn modelId="{9EE12218-7B52-4E99-8884-83AF796DB869}" type="presParOf" srcId="{C874F5D6-C909-45DF-BA14-99FB8BDFEEBE}" destId="{57CEF14B-6841-4981-9B60-DD0D380084DF}" srcOrd="1" destOrd="0" presId="urn:microsoft.com/office/officeart/2008/layout/LinedList"/>
    <dgm:cxn modelId="{C38C06B6-6216-4284-B0CE-FDBA826B1F24}" type="presParOf" srcId="{17E9C35E-572E-4842-BC93-F190729998E1}" destId="{AB43E58D-A80D-4598-A5E9-F8A52DD4BCF2}" srcOrd="2" destOrd="0" presId="urn:microsoft.com/office/officeart/2008/layout/LinedList"/>
    <dgm:cxn modelId="{FB92C3F2-BE0E-461E-A7D0-F388A784BA32}" type="presParOf" srcId="{17E9C35E-572E-4842-BC93-F190729998E1}" destId="{1DC5EB5D-F421-4644-9E2F-657C536C8A93}" srcOrd="3" destOrd="0" presId="urn:microsoft.com/office/officeart/2008/layout/LinedList"/>
    <dgm:cxn modelId="{E2D6AD54-7ABD-4397-BAD1-348100AB9BB1}" type="presParOf" srcId="{1DC5EB5D-F421-4644-9E2F-657C536C8A93}" destId="{B1B6EACB-BCB4-42A1-9816-E5D621EF8418}" srcOrd="0" destOrd="0" presId="urn:microsoft.com/office/officeart/2008/layout/LinedList"/>
    <dgm:cxn modelId="{534ED0A4-807A-4ACD-B606-736A6EB378AC}" type="presParOf" srcId="{1DC5EB5D-F421-4644-9E2F-657C536C8A93}" destId="{F80C4BE7-BAEE-49DB-8E47-0E6ACCD0CD90}" srcOrd="1" destOrd="0" presId="urn:microsoft.com/office/officeart/2008/layout/LinedList"/>
    <dgm:cxn modelId="{33A52857-5A6C-49A3-9ED8-48BF12F312A5}" type="presParOf" srcId="{17E9C35E-572E-4842-BC93-F190729998E1}" destId="{700F2405-D94A-4879-AAB5-AEA4F854EF13}" srcOrd="4" destOrd="0" presId="urn:microsoft.com/office/officeart/2008/layout/LinedList"/>
    <dgm:cxn modelId="{7607261F-C71F-4FE7-AE06-0E2AF85C00A8}" type="presParOf" srcId="{17E9C35E-572E-4842-BC93-F190729998E1}" destId="{6EEF1766-3996-4EB6-BDCC-0BFCED2B17DC}" srcOrd="5" destOrd="0" presId="urn:microsoft.com/office/officeart/2008/layout/LinedList"/>
    <dgm:cxn modelId="{96CA4B84-CBEF-4EC8-B06F-226697565B30}" type="presParOf" srcId="{6EEF1766-3996-4EB6-BDCC-0BFCED2B17DC}" destId="{4CC71488-16B1-4DB5-A2D5-0141C368D8B7}" srcOrd="0" destOrd="0" presId="urn:microsoft.com/office/officeart/2008/layout/LinedList"/>
    <dgm:cxn modelId="{1B35808A-4341-4124-8C07-4F313BAA0486}" type="presParOf" srcId="{6EEF1766-3996-4EB6-BDCC-0BFCED2B17DC}" destId="{F2AD852C-76D4-4582-B883-1653F8BB74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C1AD7-613A-4E89-94E3-1DD25208E313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6958A4-E2F6-40E9-8059-FFA84C2E2EE9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/>
            <a:t>Demonstration of pre-processing tasks using </a:t>
          </a:r>
          <a:r>
            <a:rPr lang="en-US" sz="2900" b="0" i="0" kern="1200" dirty="0" err="1"/>
            <a:t>fastq</a:t>
          </a:r>
          <a:r>
            <a:rPr lang="en-US" sz="2900" b="0" i="0" kern="1200" dirty="0"/>
            <a:t> files (using example </a:t>
          </a:r>
          <a:r>
            <a:rPr lang="en-US" sz="2900" b="0" i="0" kern="1200" dirty="0" smtClean="0"/>
            <a:t>data from</a:t>
          </a:r>
          <a:r>
            <a:rPr lang="en-US" sz="2900" b="0" i="0" kern="1200" dirty="0"/>
            <a:t> </a:t>
          </a:r>
          <a:r>
            <a:rPr lang="en-US" sz="2900" b="0" i="0" kern="1200" dirty="0" smtClean="0"/>
            <a:t>a </a:t>
          </a:r>
          <a:r>
            <a:rPr lang="en-US" sz="2900" b="0" i="0" kern="1200" dirty="0" err="1" smtClean="0"/>
            <a:t>vdjserver</a:t>
          </a:r>
          <a:r>
            <a:rPr lang="en-US" sz="2900" b="0" i="0" kern="1200" dirty="0" smtClean="0"/>
            <a:t> project)</a:t>
          </a:r>
          <a:endParaRPr lang="en-US" sz="2900" kern="1200" dirty="0"/>
        </a:p>
      </dsp:txBody>
      <dsp:txXfrm>
        <a:off x="0" y="2720"/>
        <a:ext cx="6089650" cy="1855561"/>
      </dsp:txXfrm>
    </dsp:sp>
    <dsp:sp modelId="{AB43E58D-A80D-4598-A5E9-F8A52DD4BCF2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B6EACB-BCB4-42A1-9816-E5D621EF8418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/>
            <a:t>Review the </a:t>
          </a:r>
          <a:r>
            <a:rPr lang="en-US" sz="2900" b="0" i="0" kern="1200" dirty="0" err="1"/>
            <a:t>MiAIRR</a:t>
          </a:r>
          <a:r>
            <a:rPr lang="en-US" sz="2900" b="0" i="0" kern="1200" dirty="0"/>
            <a:t> Standards (discuss the steps involved and </a:t>
          </a:r>
          <a:r>
            <a:rPr lang="en-US" sz="2900" b="0" i="0" kern="1200" dirty="0" smtClean="0"/>
            <a:t>how </a:t>
          </a:r>
          <a:r>
            <a:rPr lang="en-US" sz="2900" b="0" i="0" kern="1200" dirty="0"/>
            <a:t>to approach </a:t>
          </a:r>
          <a:r>
            <a:rPr lang="en-US" sz="2900" b="0" i="0" kern="1200" dirty="0" smtClean="0"/>
            <a:t>these steps for submission </a:t>
          </a:r>
          <a:r>
            <a:rPr lang="en-US" sz="2900" b="0" i="0" kern="1200" dirty="0"/>
            <a:t>of </a:t>
          </a:r>
          <a:r>
            <a:rPr lang="en-US" sz="2900" b="0" i="0" kern="1200" dirty="0" smtClean="0"/>
            <a:t>data during publication)</a:t>
          </a:r>
          <a:endParaRPr lang="en-US" sz="2900" kern="1200" dirty="0"/>
        </a:p>
      </dsp:txBody>
      <dsp:txXfrm>
        <a:off x="0" y="1858281"/>
        <a:ext cx="6089650" cy="1855561"/>
      </dsp:txXfrm>
    </dsp:sp>
    <dsp:sp modelId="{700F2405-D94A-4879-AAB5-AEA4F854EF13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C71488-16B1-4DB5-A2D5-0141C368D8B7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/>
            <a:t>Analyze and interpret data from repertoire calculations</a:t>
          </a:r>
          <a:endParaRPr lang="en-US" sz="2900" kern="1200" dirty="0"/>
        </a:p>
      </dsp:txBody>
      <dsp:txXfrm>
        <a:off x="0" y="3713843"/>
        <a:ext cx="6089650" cy="1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B79BA-5FD8-41A4-AB81-F74970745C2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FBB3E-AFAC-47C7-A904-D13941E3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B88B-3A53-49CE-A6ED-53203719195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4862-CE91-4FAF-8B27-89DD042E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89372"/>
            <a:ext cx="5486400" cy="425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708025"/>
            <a:ext cx="6299200" cy="3544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05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708025"/>
            <a:ext cx="6299200" cy="3544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89387"/>
            <a:ext cx="5486400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41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89372"/>
            <a:ext cx="5486400" cy="425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708025"/>
            <a:ext cx="6299200" cy="3544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56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BFDDA6-DB98-4631-ACC4-C654E1144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D5080E-B066-48B3-891D-CBA2A51E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C1AC81-B841-42AC-A2A1-C8047F7B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272509-7FD5-4CD3-84D9-35DC7B2B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D2F256-4EEE-4D84-AFF5-D7B86162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8F5F36-89D0-4A4C-82FD-B13E636E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05C6D9-1A45-4290-AE64-2104A991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653648-7B6B-498F-91A2-655BBD72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F26527-CACB-49E3-A82C-BDF51370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9CD14-1455-47AB-9608-5FD9FAC8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8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43A48D-40E7-4818-B851-82E24D70C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D8413D-41B1-4405-A57E-AAB52A144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A3E3B6-DD0E-4092-B95B-464032DE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2BBCB7-90E7-4D59-BDB6-58E417CA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85751D-7F76-4E4B-A8B8-41594FA1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A0170-445C-40D2-8DA6-2521F8C5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9DF773-943D-4416-BCC6-90094BD7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F6A6E2-D573-4A8A-9758-DA42B3FF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542BFF-5F55-4955-8363-B19E7E6F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BBD5B9-AA41-4A17-8E5C-E4155A4F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ED933-5B94-4FD1-A67D-97D67129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A9C870-1122-4747-AF37-99E253FB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9FAD3B-CE4E-45CF-97FC-E0E27375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79684C-B395-4D3D-BD0F-09364172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4B27B7-E126-43C2-8B27-DE2C469B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AC99C-C9E6-4C99-9258-37953FE1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963F16-497D-42A7-9336-8F1F44CB3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E0AFD3-24A4-44E9-9848-0A3F9AEA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590B2E-1DCD-447E-98D1-1271C6A9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329326-F77F-4C62-ABE0-F0F72744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9A93C4-7D21-473A-B4C9-A6665207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7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98BAB-5FCB-45C8-B193-F52D88B2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9FE882-C890-4397-B71C-E8B734A30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0FB96B-ACE5-4C97-B44A-1D30AB0B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F0B83BE-861B-4138-AFA6-86495346B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AB373F-3CF5-4B49-B5B8-99CEE62F7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80D2A82-4785-4C40-9B7F-16BFF16A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F08607-AB2A-4811-8204-3A6978A4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5AE9AA9-5920-476D-B230-459435AD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75A78-21D5-46D5-A0F8-22F3BB66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FF394E-9D85-4D75-8922-76607136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126CC4-60FC-446F-B680-1C59125F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E662EA-A5F5-400F-8E05-281B57F6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25AD84B-92F6-404E-A1C2-B82F48C2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7296108-7E05-4317-B09B-D5F73791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04373E-4D74-4A60-97A1-3406D9B6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924BB-F2B4-43B2-A8D6-3ACC4BEB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CCA554-8E02-466E-8DE1-09DA5A02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7E050A-65C4-4996-A0A2-C218C973A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0CC034-B11E-4F4F-A99E-6C89CF03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95E8A3-BC41-43D6-B441-A6FFE05B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2F4DA6-1ED0-4820-9629-34700400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3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7CDC0-0D47-4494-9102-CF7F76FB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01315A0-703A-444D-952B-5C183A35C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B42918-28CB-45C9-B723-FB1B1C6F0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653FC9-B64D-4F3B-9C07-96C0A588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19EA1B-4D85-4652-83B4-FBD28D8D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D6DFF0-9436-4407-BA9D-21D3DF65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8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D2DC09-833E-47D2-8B88-18325B0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C31098-CC59-4F81-AE2A-1C834753A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210E73-CF5F-4867-AC5E-549615C79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BE252C-5339-4B30-9205-6BD84DD92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8739FF-97D0-42DA-AE84-3D8F9F77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5186079" y="1415675"/>
            <a:ext cx="6521288" cy="3784976"/>
          </a:xfrm>
          <a:prstGeom prst="rect">
            <a:avLst/>
          </a:prstGeom>
          <a:noFill/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Immune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Receptor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Profiling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Nanocourse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Session 2-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ommunity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standards, Data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analysis and interpretation</a:t>
            </a:r>
            <a:endParaRPr lang="en-US" sz="3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Organized by the VDJServer Team</a:t>
            </a:r>
            <a:endParaRPr lang="en-US" sz="2000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June 1, 2018</a:t>
            </a:r>
            <a:endParaRPr lang="en-US" sz="2000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 Southwestern Medical Center</a:t>
            </a:r>
          </a:p>
        </p:txBody>
      </p:sp>
    </p:spTree>
    <p:extLst>
      <p:ext uri="{BB962C8B-B14F-4D97-AF65-F5344CB8AC3E}">
        <p14:creationId xmlns:p14="http://schemas.microsoft.com/office/powerpoint/2010/main" val="259067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176" t="11295" r="12051" b="6482"/>
          <a:stretch/>
        </p:blipFill>
        <p:spPr>
          <a:xfrm>
            <a:off x="1625600" y="333711"/>
            <a:ext cx="8661400" cy="62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D744EB-3CA2-4A4D-87D4-384212FF3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2" t="9540" r="14593"/>
          <a:stretch/>
        </p:blipFill>
        <p:spPr>
          <a:xfrm>
            <a:off x="1128713" y="393583"/>
            <a:ext cx="9629775" cy="62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6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F4A31EC-50D4-4ACD-8FC5-432E5D688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1" t="11476" r="16093"/>
          <a:stretch/>
        </p:blipFill>
        <p:spPr>
          <a:xfrm>
            <a:off x="1828800" y="925830"/>
            <a:ext cx="8401050" cy="57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D06A46-B817-486B-99DF-D9EFBCCD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9" y="6318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Pre-processing with </a:t>
            </a:r>
            <a:r>
              <a:rPr lang="en-US" b="1" dirty="0" err="1"/>
              <a:t>Fastq</a:t>
            </a:r>
            <a:r>
              <a:rPr lang="en-US" b="1" dirty="0"/>
              <a:t> files</a:t>
            </a:r>
            <a:br>
              <a:rPr lang="en-US" b="1" dirty="0"/>
            </a:br>
            <a:r>
              <a:rPr lang="en-US" b="1" dirty="0"/>
              <a:t>(review)</a:t>
            </a:r>
          </a:p>
        </p:txBody>
      </p:sp>
      <p:pic>
        <p:nvPicPr>
          <p:cNvPr id="7" name="Shape 286">
            <a:extLst>
              <a:ext uri="{FF2B5EF4-FFF2-40B4-BE49-F238E27FC236}">
                <a16:creationId xmlns:a16="http://schemas.microsoft.com/office/drawing/2014/main" xmlns="" id="{04882C16-ABEC-4590-85DD-6243EF84CEA5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 rotWithShape="1">
          <a:blip r:embed="rId2"/>
          <a:srcRect t="8895"/>
          <a:stretch/>
        </p:blipFill>
        <p:spPr>
          <a:xfrm>
            <a:off x="505777" y="1388745"/>
            <a:ext cx="10906125" cy="531495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26767C7-CB9C-420E-BD7C-F3587A446DF8}"/>
              </a:ext>
            </a:extLst>
          </p:cNvPr>
          <p:cNvSpPr/>
          <p:nvPr/>
        </p:nvSpPr>
        <p:spPr>
          <a:xfrm>
            <a:off x="594360" y="3646170"/>
            <a:ext cx="8446770" cy="2320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Output files from pre-processing steps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262" t="17222" r="1494" b="3333"/>
          <a:stretch/>
        </p:blipFill>
        <p:spPr>
          <a:xfrm>
            <a:off x="1740816" y="1168400"/>
            <a:ext cx="7936583" cy="55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3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files from pre-processing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20" t="25925" r="1466" b="28334"/>
          <a:stretch/>
        </p:blipFill>
        <p:spPr>
          <a:xfrm>
            <a:off x="673099" y="1690688"/>
            <a:ext cx="10576330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8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D2CE2-CE18-4816-A945-1957436C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Pre-processing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32D49F-6066-4596-ABA0-2F9A0C6A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Files uploaded to </a:t>
            </a:r>
            <a:r>
              <a:rPr lang="en-US" sz="2400" dirty="0" err="1"/>
              <a:t>VDJServer</a:t>
            </a:r>
            <a:endParaRPr lang="en-US" sz="2400" dirty="0"/>
          </a:p>
          <a:p>
            <a:r>
              <a:rPr lang="en-US" sz="2400" dirty="0"/>
              <a:t>Selection of processing steps for </a:t>
            </a:r>
            <a:r>
              <a:rPr lang="en-US" sz="2400" dirty="0" err="1"/>
              <a:t>vdjPipe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Run files and generate processed </a:t>
            </a:r>
            <a:r>
              <a:rPr lang="en-US" sz="2400" dirty="0" err="1"/>
              <a:t>fasta</a:t>
            </a:r>
            <a:r>
              <a:rPr lang="en-US" sz="2400" dirty="0"/>
              <a:t> files</a:t>
            </a:r>
          </a:p>
          <a:p>
            <a:r>
              <a:rPr lang="en-US" sz="2400" dirty="0"/>
              <a:t>Proceed with </a:t>
            </a:r>
            <a:r>
              <a:rPr lang="en-US" sz="2400" dirty="0" err="1"/>
              <a:t>vdj</a:t>
            </a:r>
            <a:r>
              <a:rPr lang="en-US" sz="2400" dirty="0"/>
              <a:t> assignment using the </a:t>
            </a:r>
            <a:r>
              <a:rPr lang="en-US" sz="2400" dirty="0" err="1"/>
              <a:t>IgBlast</a:t>
            </a:r>
            <a:r>
              <a:rPr lang="en-US" sz="2400" dirty="0"/>
              <a:t> application and followed by repertoire calculations (using </a:t>
            </a:r>
            <a:r>
              <a:rPr lang="en-US" sz="2400" dirty="0" err="1"/>
              <a:t>repcalc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12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E475F-5D37-4A33-971E-C460756E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AIRR Community and </a:t>
            </a:r>
            <a:r>
              <a:rPr lang="en-US" sz="6000" dirty="0" err="1"/>
              <a:t>MiAIRR</a:t>
            </a:r>
            <a:r>
              <a:rPr lang="en-US" sz="6000" dirty="0"/>
              <a:t> Standards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58BB48-06FC-471E-A0CD-FA058597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</a:t>
            </a:r>
            <a:r>
              <a:rPr lang="en-US" sz="2400" dirty="0"/>
              <a:t>handouts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094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D2E76A91-D497-4135-8646-91E13624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3" y="70541"/>
            <a:ext cx="10141972" cy="67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FE72D03B-79EE-495D-9912-47FB9893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16" y="1214010"/>
            <a:ext cx="5705166" cy="55729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6579CCF3-FFA2-47E5-865C-70D0C64B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2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AIRR community interactions</a:t>
            </a:r>
          </a:p>
        </p:txBody>
      </p:sp>
    </p:spTree>
    <p:extLst>
      <p:ext uri="{BB962C8B-B14F-4D97-AF65-F5344CB8AC3E}">
        <p14:creationId xmlns:p14="http://schemas.microsoft.com/office/powerpoint/2010/main" val="37911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92891" y="1509487"/>
            <a:ext cx="12192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828165" indent="608330">
              <a:lnSpc>
                <a:spcPct val="129500"/>
              </a:lnSpc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AGENDA</a:t>
            </a:r>
            <a:endParaRPr lang="en-US" sz="1067" b="1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150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8:45am – 9:00am</a:t>
            </a: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Setup, Registration, provide workshop handouts to participants</a:t>
            </a:r>
            <a:endParaRPr sz="10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9:10am – 10:30am Introduction session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9:10am – 10:30am:</a:t>
            </a: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Immune system overview (including immune sequencing technology and summary of vdjserver workflow for analysis); Setup IgBlast jobs with demo files</a:t>
            </a:r>
            <a:endParaRPr sz="10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spcBef>
                <a:spcPts val="1067"/>
              </a:spcBef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Show slides and video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10:30am-10:40am Break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10:40am – 11:45am </a:t>
            </a:r>
            <a:r>
              <a:rPr lang="en-US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Session 1- </a:t>
            </a: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 digest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Demo data and VDJServer </a:t>
            </a:r>
            <a:r>
              <a:rPr lang="en-US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hands-on demonstrations</a:t>
            </a:r>
            <a:endParaRPr sz="1867" dirty="0">
              <a:solidFill>
                <a:srgbClr val="000000"/>
              </a:solidFill>
              <a:ea typeface="Arial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Elaborate on the functionalities and benefits of VDJServer such as: no need to install anything, reproducibility, easy to use, data is stored on your account and is private, collaborative sharing of data, and long term archiving.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Breakout and setup RepCalc VDJServer “jobs” (provide one-on-one assistance and point participants to quickstart protocol @ handout pages)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11:45am – 1:00pm Lunch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50" b="1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1:00pm – 2:40pm </a:t>
            </a:r>
            <a:r>
              <a:rPr lang="en-US" sz="1050" b="1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Session 2- Community standards, Data analysis and interpretation</a:t>
            </a:r>
            <a:endParaRPr lang="en" sz="1050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50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Look at example of pre-processing using FASTQ files</a:t>
            </a:r>
            <a:endParaRPr lang="en-US" sz="1067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67" dirty="0" err="1" smtClean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Mi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AIRR Standards 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overview and discussion</a:t>
            </a:r>
            <a:endParaRPr sz="1067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Analy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sis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 and interpreta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tion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 of 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repertoire calculations 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output</a:t>
            </a:r>
            <a:endParaRPr sz="1067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2:40pm-2:55pm Break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3:00pm-3:45pm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spcBef>
                <a:spcPts val="1067"/>
              </a:spcBef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Downstream application of </a:t>
            </a:r>
            <a:r>
              <a:rPr lang="en" sz="105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VDJServer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products in machine learning (example dataset using the demo dataset and discussion of some outcome</a:t>
            </a: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endParaRPr sz="1050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3:45pm-4:15pm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Summarize the workshop and encourage future interactions</a:t>
            </a:r>
            <a:endParaRPr lang="en"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Invitation to use some 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datasets for </a:t>
            </a: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further analysis (</a:t>
            </a:r>
            <a:r>
              <a:rPr lang="en-US" sz="105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VDJServer</a:t>
            </a: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team will assist in setup as time permits)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150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endParaRPr sz="10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44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E7E998EB-B3AA-434E-9126-E31129615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8" b="10870"/>
          <a:stretch/>
        </p:blipFill>
        <p:spPr>
          <a:xfrm>
            <a:off x="2549014" y="33512"/>
            <a:ext cx="7561012" cy="66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8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50DEE2-2FD5-4789-A7CB-A5EF26F54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4" t="17897" r="12013" b="7122"/>
          <a:stretch/>
        </p:blipFill>
        <p:spPr>
          <a:xfrm>
            <a:off x="131289" y="140584"/>
            <a:ext cx="11898786" cy="64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0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AD02B-7FE9-4DA2-9038-A61310B5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6CE74-5798-4C74-80CD-F2AB5E04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The Adaptive Immune Receptor Repertoire (AIRR) Community formed in 2015 to address reproducibility and reuse issues for HTS data of immune repertoires. </a:t>
            </a:r>
          </a:p>
          <a:p>
            <a:r>
              <a:rPr lang="en-US" dirty="0">
                <a:cs typeface="Calibri"/>
              </a:rPr>
              <a:t>The community has made significant progress in developing standards of practice and data sharing protocols.  </a:t>
            </a:r>
          </a:p>
          <a:p>
            <a:r>
              <a:rPr lang="en-US" dirty="0"/>
              <a:t>The key recommendations set forth comprise of six </a:t>
            </a:r>
            <a:r>
              <a:rPr lang="en-US" dirty="0" err="1"/>
              <a:t>MiAIRR</a:t>
            </a:r>
            <a:r>
              <a:rPr lang="en-US" dirty="0"/>
              <a:t> sets and associated data fields, along with their target submission repositories to promote data standardization across all the studies within the community.</a:t>
            </a:r>
            <a:endParaRPr lang="en-US" dirty="0">
              <a:cs typeface="Calibri"/>
            </a:endParaRPr>
          </a:p>
          <a:p>
            <a:r>
              <a:rPr lang="en-US" dirty="0" err="1"/>
              <a:t>VDJServer</a:t>
            </a:r>
            <a:r>
              <a:rPr lang="en-US" dirty="0"/>
              <a:t> enables you to fulfill all of the </a:t>
            </a:r>
            <a:r>
              <a:rPr lang="en-US" dirty="0" err="1"/>
              <a:t>MiAIRR</a:t>
            </a:r>
            <a:r>
              <a:rPr lang="en-US" dirty="0"/>
              <a:t> submission requirements covered by the six sets and also provides you with a “one-stop” shop from start to finish.</a:t>
            </a:r>
          </a:p>
        </p:txBody>
      </p:sp>
    </p:spTree>
    <p:extLst>
      <p:ext uri="{BB962C8B-B14F-4D97-AF65-F5344CB8AC3E}">
        <p14:creationId xmlns:p14="http://schemas.microsoft.com/office/powerpoint/2010/main" val="1231350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ape 286">
            <a:extLst>
              <a:ext uri="{FF2B5EF4-FFF2-40B4-BE49-F238E27FC236}">
                <a16:creationId xmlns:a16="http://schemas.microsoft.com/office/drawing/2014/main" xmlns="" id="{BFBBA150-54C5-488B-B283-36A7CA56C6F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8895"/>
          <a:stretch/>
        </p:blipFill>
        <p:spPr>
          <a:xfrm>
            <a:off x="928688" y="1675227"/>
            <a:ext cx="10415587" cy="4997036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BA64F960-10FD-46E4-9CE9-34C4FA2A6BE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Repertoire Calculations </a:t>
            </a:r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2F3D20A3-0647-4E01-9F0F-6FF1D7410378}"/>
              </a:ext>
            </a:extLst>
          </p:cNvPr>
          <p:cNvSpPr/>
          <p:nvPr/>
        </p:nvSpPr>
        <p:spPr>
          <a:xfrm>
            <a:off x="8618221" y="4777741"/>
            <a:ext cx="2548889" cy="12687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A5FD84-C514-4342-BD7A-7C0D68919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5" t="12355" r="13751" b="1"/>
          <a:stretch/>
        </p:blipFill>
        <p:spPr>
          <a:xfrm>
            <a:off x="1587500" y="1253060"/>
            <a:ext cx="8928100" cy="542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12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Exploring repertoire calculation options on VDJServer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3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71ADAEA-4B32-4102-8078-897888C7C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8" t="11300" r="16562"/>
          <a:stretch/>
        </p:blipFill>
        <p:spPr>
          <a:xfrm>
            <a:off x="1733550" y="914400"/>
            <a:ext cx="8439150" cy="57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4641CEF-A9F9-4DF8-AAFF-91DF39374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1" t="8368" r="16875"/>
          <a:stretch/>
        </p:blipFill>
        <p:spPr>
          <a:xfrm>
            <a:off x="1771650" y="723900"/>
            <a:ext cx="8362950" cy="59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C3F69-2497-4498-B73D-607F37AA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CD939A-791A-4A8E-A4E3-05E28998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VDJServer</a:t>
            </a:r>
            <a:r>
              <a:rPr lang="en-US" dirty="0"/>
              <a:t> offers interactive visualizations for users</a:t>
            </a:r>
          </a:p>
          <a:p>
            <a:r>
              <a:rPr lang="en-US" dirty="0" err="1"/>
              <a:t>VDJServer</a:t>
            </a:r>
            <a:r>
              <a:rPr lang="en-US" dirty="0"/>
              <a:t> executes all steps and generates analysis reports complete with data summary tables, statistical analyses, figures and workflow logs</a:t>
            </a:r>
          </a:p>
          <a:p>
            <a:r>
              <a:rPr lang="en-US" dirty="0" err="1"/>
              <a:t>VDJServer</a:t>
            </a:r>
            <a:r>
              <a:rPr lang="en-US" dirty="0"/>
              <a:t> improves the efficiency of analysis by eliminating eh need for significant manual manipulation of data</a:t>
            </a:r>
          </a:p>
          <a:p>
            <a:pPr lvl="1"/>
            <a:r>
              <a:rPr lang="en-US" dirty="0"/>
              <a:t>This improves data accuracy and reliability</a:t>
            </a:r>
          </a:p>
          <a:p>
            <a:r>
              <a:rPr lang="en-US" dirty="0" err="1"/>
              <a:t>VDJServer</a:t>
            </a:r>
            <a:r>
              <a:rPr lang="en-US" dirty="0"/>
              <a:t> makes sophisticated computational calculations easily accessible</a:t>
            </a:r>
          </a:p>
        </p:txBody>
      </p:sp>
    </p:spTree>
    <p:extLst>
      <p:ext uri="{BB962C8B-B14F-4D97-AF65-F5344CB8AC3E}">
        <p14:creationId xmlns:p14="http://schemas.microsoft.com/office/powerpoint/2010/main" val="240815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Session 2 objectives</a:t>
            </a:r>
          </a:p>
        </p:txBody>
      </p:sp>
      <p:graphicFrame>
        <p:nvGraphicFramePr>
          <p:cNvPr id="100" name="Shape 98">
            <a:extLst>
              <a:ext uri="{FF2B5EF4-FFF2-40B4-BE49-F238E27FC236}">
                <a16:creationId xmlns:a16="http://schemas.microsoft.com/office/drawing/2014/main" xmlns="" id="{3AC94328-0B77-4A12-8B5B-0777170AA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8651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430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D06A46-B817-486B-99DF-D9EFBCCD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-1377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Pre-processing with </a:t>
            </a:r>
            <a:r>
              <a:rPr lang="en-US" b="1" dirty="0" err="1"/>
              <a:t>Fastq</a:t>
            </a:r>
            <a:r>
              <a:rPr lang="en-US" b="1" dirty="0"/>
              <a:t> files</a:t>
            </a:r>
          </a:p>
        </p:txBody>
      </p:sp>
      <p:pic>
        <p:nvPicPr>
          <p:cNvPr id="7" name="Shape 286">
            <a:extLst>
              <a:ext uri="{FF2B5EF4-FFF2-40B4-BE49-F238E27FC236}">
                <a16:creationId xmlns:a16="http://schemas.microsoft.com/office/drawing/2014/main" xmlns="" id="{04882C16-ABEC-4590-85DD-6243EF84CEA5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 rotWithShape="1">
          <a:blip r:embed="rId2"/>
          <a:srcRect t="8895"/>
          <a:stretch/>
        </p:blipFill>
        <p:spPr>
          <a:xfrm>
            <a:off x="505777" y="1388745"/>
            <a:ext cx="10906125" cy="531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3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15476-F3A7-4281-A223-555E376A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Pre-processing example using </a:t>
            </a:r>
            <a:r>
              <a:rPr lang="en-US" dirty="0" smtClean="0"/>
              <a:t>AIRR community </a:t>
            </a:r>
            <a:r>
              <a:rPr lang="en-US" dirty="0"/>
              <a:t>data (reference manuscript)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E097FF-B348-447C-B242-38F813FF5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4" t="26032" r="30508" b="7122"/>
          <a:stretch/>
        </p:blipFill>
        <p:spPr>
          <a:xfrm>
            <a:off x="1531620" y="1690688"/>
            <a:ext cx="9055418" cy="50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3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1E1FB-9D95-48DD-867C-BB414475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(reference manuscript)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AB5C089-D60D-4698-8AB1-8CD771115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" t="11042" r="7001" b="50000"/>
          <a:stretch/>
        </p:blipFill>
        <p:spPr>
          <a:xfrm>
            <a:off x="1957387" y="1943100"/>
            <a:ext cx="8078153" cy="2671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787C29-8092-4A9D-AEBC-35194EA37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7" t="72500" r="5348" b="11042"/>
          <a:stretch/>
        </p:blipFill>
        <p:spPr>
          <a:xfrm>
            <a:off x="1985963" y="5214933"/>
            <a:ext cx="8229601" cy="11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0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6FCB9-77C9-49BE-8DC0-FDEC3953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look at the </a:t>
            </a:r>
            <a:r>
              <a:rPr lang="en-US" dirty="0" err="1" smtClean="0"/>
              <a:t>vdjpipe</a:t>
            </a:r>
            <a:r>
              <a:rPr lang="en-US" dirty="0" smtClean="0"/>
              <a:t> </a:t>
            </a:r>
            <a:r>
              <a:rPr lang="en-US" dirty="0"/>
              <a:t>application</a:t>
            </a:r>
            <a:br>
              <a:rPr lang="en-US" dirty="0"/>
            </a:br>
            <a:r>
              <a:rPr lang="en-US" dirty="0"/>
              <a:t>(exploring </a:t>
            </a:r>
            <a:r>
              <a:rPr lang="en-US" dirty="0" smtClean="0"/>
              <a:t>pre-processing </a:t>
            </a:r>
            <a:r>
              <a:rPr lang="en-US" dirty="0"/>
              <a:t>steps on VDJServer)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999" t="34444" r="2430" b="4259"/>
          <a:stretch/>
        </p:blipFill>
        <p:spPr>
          <a:xfrm>
            <a:off x="1930399" y="1955800"/>
            <a:ext cx="8394701" cy="47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5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63" t="34630" r="2162" b="14629"/>
          <a:stretch/>
        </p:blipFill>
        <p:spPr>
          <a:xfrm>
            <a:off x="398148" y="698500"/>
            <a:ext cx="10942951" cy="54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35" t="15000" r="3365" b="18148"/>
          <a:stretch/>
        </p:blipFill>
        <p:spPr>
          <a:xfrm>
            <a:off x="749301" y="520020"/>
            <a:ext cx="10657692" cy="55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3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393</Words>
  <Application>Microsoft Office PowerPoint</Application>
  <PresentationFormat>Widescreen</PresentationFormat>
  <Paragraphs>58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Immune Receptor Profiling Nanocourse: Session 2- Community standards, Data analysis and interpretation</vt:lpstr>
      <vt:lpstr>PowerPoint Presentation</vt:lpstr>
      <vt:lpstr>Session 2 objectives</vt:lpstr>
      <vt:lpstr>Pre-processing with Fastq files</vt:lpstr>
      <vt:lpstr>Pre-processing example using AIRR community data (reference manuscript)</vt:lpstr>
      <vt:lpstr>Experimental Setup (reference manuscript)</vt:lpstr>
      <vt:lpstr>A look at the vdjpipe application (exploring pre-processing steps on VDJServer)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Pre-processing with Fastq files (review)</vt:lpstr>
      <vt:lpstr>Output files from pre-processing steps</vt:lpstr>
      <vt:lpstr>Output files from pre-processing steps</vt:lpstr>
      <vt:lpstr>Pre-processing summary</vt:lpstr>
      <vt:lpstr>AIRR Community and MiAIRR Standards</vt:lpstr>
      <vt:lpstr>PowerPoint Presentation</vt:lpstr>
      <vt:lpstr>AIRR community interactions</vt:lpstr>
      <vt:lpstr>PowerPoint Presentation</vt:lpstr>
      <vt:lpstr>PowerPoint Presentation</vt:lpstr>
      <vt:lpstr>Summary</vt:lpstr>
      <vt:lpstr>PowerPoint Presentation</vt:lpstr>
      <vt:lpstr>Exploring repertoire calculation options on VDJServer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receptor profiling nanocourse: Session 3- Standards and Data Interpretation</dc:title>
  <dc:creator>Ini Toby</dc:creator>
  <cp:lastModifiedBy>Inimary Toby</cp:lastModifiedBy>
  <cp:revision>112</cp:revision>
  <cp:lastPrinted>2018-05-18T15:15:49Z</cp:lastPrinted>
  <dcterms:created xsi:type="dcterms:W3CDTF">2018-04-17T15:25:27Z</dcterms:created>
  <dcterms:modified xsi:type="dcterms:W3CDTF">2018-05-18T15:29:39Z</dcterms:modified>
</cp:coreProperties>
</file>