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70" r:id="rId14"/>
    <p:sldId id="274" r:id="rId15"/>
    <p:sldId id="273" r:id="rId16"/>
    <p:sldId id="275" r:id="rId17"/>
    <p:sldId id="268" r:id="rId18"/>
    <p:sldId id="272" r:id="rId19"/>
  </p:sldIdLst>
  <p:sldSz cx="12192000" cy="685800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5E6F48-EB85-491F-8754-67E56360B2B6}"/>
    <pc:docChg chg="modSld">
      <pc:chgData name="" userId="" providerId="" clId="Web-{905E6F48-EB85-491F-8754-67E56360B2B6}" dt="2018-05-04T20:23:49.635" v="0"/>
      <pc:docMkLst>
        <pc:docMk/>
      </pc:docMkLst>
      <pc:sldChg chg="modSp">
        <pc:chgData name="" userId="" providerId="" clId="Web-{905E6F48-EB85-491F-8754-67E56360B2B6}" dt="2018-05-04T20:23:49.635" v="0"/>
        <pc:sldMkLst>
          <pc:docMk/>
          <pc:sldMk cId="1497442135" sldId="258"/>
        </pc:sldMkLst>
        <pc:spChg chg="mod">
          <ac:chgData name="" userId="" providerId="" clId="Web-{905E6F48-EB85-491F-8754-67E56360B2B6}" dt="2018-05-04T20:23:49.635" v="0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C7C8A92D-AC57-4474-8D2E-795B59672EE7}"/>
    <pc:docChg chg="modSld">
      <pc:chgData name="" userId="" providerId="" clId="Web-{C7C8A92D-AC57-4474-8D2E-795B59672EE7}" dt="2018-05-11T14:49:04.265" v="29" actId="20577"/>
      <pc:docMkLst>
        <pc:docMk/>
      </pc:docMkLst>
      <pc:sldChg chg="addSp delSp modSp">
        <pc:chgData name="" userId="" providerId="" clId="Web-{C7C8A92D-AC57-4474-8D2E-795B59672EE7}" dt="2018-05-11T14:47:15.424" v="23" actId="1076"/>
        <pc:sldMkLst>
          <pc:docMk/>
          <pc:sldMk cId="0" sldId="261"/>
        </pc:sldMkLst>
        <pc:spChg chg="add del mod">
          <ac:chgData name="" userId="" providerId="" clId="Web-{C7C8A92D-AC57-4474-8D2E-795B59672EE7}" dt="2018-05-11T14:45:46.050" v="10"/>
          <ac:spMkLst>
            <pc:docMk/>
            <pc:sldMk cId="0" sldId="261"/>
            <ac:spMk id="2" creationId="{0F49C57C-508A-40A8-85C7-95BC2628AA78}"/>
          </ac:spMkLst>
        </pc:spChg>
        <pc:spChg chg="add mod">
          <ac:chgData name="" userId="" providerId="" clId="Web-{C7C8A92D-AC57-4474-8D2E-795B59672EE7}" dt="2018-05-11T14:47:15.424" v="23" actId="1076"/>
          <ac:spMkLst>
            <pc:docMk/>
            <pc:sldMk cId="0" sldId="261"/>
            <ac:spMk id="3" creationId="{658059AB-306B-409E-AC65-5DA6FCBBBB1E}"/>
          </ac:spMkLst>
        </pc:spChg>
        <pc:spChg chg="add mod">
          <ac:chgData name="" userId="" providerId="" clId="Web-{C7C8A92D-AC57-4474-8D2E-795B59672EE7}" dt="2018-05-11T14:47:03.971" v="21" actId="1076"/>
          <ac:spMkLst>
            <pc:docMk/>
            <pc:sldMk cId="0" sldId="261"/>
            <ac:spMk id="7" creationId="{15A81B54-5847-45EE-8C55-98998EE3901A}"/>
          </ac:spMkLst>
        </pc:spChg>
        <pc:spChg chg="add mod">
          <ac:chgData name="" userId="" providerId="" clId="Web-{C7C8A92D-AC57-4474-8D2E-795B59672EE7}" dt="2018-05-11T14:47:08.299" v="22" actId="1076"/>
          <ac:spMkLst>
            <pc:docMk/>
            <pc:sldMk cId="0" sldId="261"/>
            <ac:spMk id="8" creationId="{1F954102-0B37-4DA3-BCEA-310AECCF096F}"/>
          </ac:spMkLst>
        </pc:spChg>
      </pc:sldChg>
      <pc:sldChg chg="modSp">
        <pc:chgData name="" userId="" providerId="" clId="Web-{C7C8A92D-AC57-4474-8D2E-795B59672EE7}" dt="2018-05-11T14:49:04.265" v="29" actId="20577"/>
        <pc:sldMkLst>
          <pc:docMk/>
          <pc:sldMk cId="0" sldId="263"/>
        </pc:sldMkLst>
        <pc:spChg chg="mod">
          <ac:chgData name="" userId="" providerId="" clId="Web-{C7C8A92D-AC57-4474-8D2E-795B59672EE7}" dt="2018-05-11T14:49:04.265" v="29" actId="20577"/>
          <ac:spMkLst>
            <pc:docMk/>
            <pc:sldMk cId="0" sldId="263"/>
            <ac:spMk id="128" creationId="{00000000-0000-0000-0000-000000000000}"/>
          </ac:spMkLst>
        </pc:spChg>
        <pc:picChg chg="mod modCrop">
          <ac:chgData name="" userId="" providerId="" clId="Web-{C7C8A92D-AC57-4474-8D2E-795B59672EE7}" dt="2018-05-11T14:49:01.109" v="28" actId="1076"/>
          <ac:picMkLst>
            <pc:docMk/>
            <pc:sldMk cId="0" sldId="263"/>
            <ac:picMk id="129" creationId="{00000000-0000-0000-0000-000000000000}"/>
          </ac:picMkLst>
        </pc:picChg>
      </pc:sldChg>
    </pc:docChg>
  </pc:docChgLst>
  <pc:docChgLst>
    <pc:chgData clId="Web-{FA15A959-BA81-4691-996C-CCD1B9170809}"/>
    <pc:docChg chg="modSld">
      <pc:chgData name="" userId="" providerId="" clId="Web-{FA15A959-BA81-4691-996C-CCD1B9170809}" dt="2018-05-04T20:25:27.840" v="10"/>
      <pc:docMkLst>
        <pc:docMk/>
      </pc:docMkLst>
      <pc:sldChg chg="modSp">
        <pc:chgData name="" userId="" providerId="" clId="Web-{FA15A959-BA81-4691-996C-CCD1B9170809}" dt="2018-05-04T20:25:27.840" v="10"/>
        <pc:sldMkLst>
          <pc:docMk/>
          <pc:sldMk cId="1497442135" sldId="258"/>
        </pc:sldMkLst>
        <pc:spChg chg="mod">
          <ac:chgData name="" userId="" providerId="" clId="Web-{FA15A959-BA81-4691-996C-CCD1B9170809}" dt="2018-05-04T20:25:27.840" v="10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1451BF62-520F-4F92-9E9D-3F27F96720FA}"/>
    <pc:docChg chg="modSld">
      <pc:chgData name="" userId="" providerId="" clId="Web-{1451BF62-520F-4F92-9E9D-3F27F96720FA}" dt="2018-04-27T15:03:43.049" v="14"/>
      <pc:docMkLst>
        <pc:docMk/>
      </pc:docMkLst>
      <pc:sldChg chg="modSp">
        <pc:chgData name="" userId="" providerId="" clId="Web-{1451BF62-520F-4F92-9E9D-3F27F96720FA}" dt="2018-04-27T15:03:43.049" v="14"/>
        <pc:sldMkLst>
          <pc:docMk/>
          <pc:sldMk cId="1497442135" sldId="258"/>
        </pc:sldMkLst>
        <pc:spChg chg="mod">
          <ac:chgData name="" userId="" providerId="" clId="Web-{1451BF62-520F-4F92-9E9D-3F27F96720FA}" dt="2018-04-27T15:03:43.049" v="14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  <pc:docChgLst>
    <pc:chgData clId="Web-{49860E65-32DC-47A7-81E0-910C4E28F4B1}"/>
    <pc:docChg chg="modSld">
      <pc:chgData name="" userId="" providerId="" clId="Web-{49860E65-32DC-47A7-81E0-910C4E28F4B1}" dt="2018-04-27T15:06:20.994" v="13"/>
      <pc:docMkLst>
        <pc:docMk/>
      </pc:docMkLst>
      <pc:sldChg chg="modSp">
        <pc:chgData name="" userId="" providerId="" clId="Web-{49860E65-32DC-47A7-81E0-910C4E28F4B1}" dt="2018-04-27T15:06:20.994" v="12"/>
        <pc:sldMkLst>
          <pc:docMk/>
          <pc:sldMk cId="0" sldId="256"/>
        </pc:sldMkLst>
        <pc:spChg chg="mod">
          <ac:chgData name="" userId="" providerId="" clId="Web-{49860E65-32DC-47A7-81E0-910C4E28F4B1}" dt="2018-04-27T15:06:20.994" v="12"/>
          <ac:spMkLst>
            <pc:docMk/>
            <pc:sldMk cId="0" sldId="256"/>
            <ac:spMk id="84" creationId="{00000000-0000-0000-0000-000000000000}"/>
          </ac:spMkLst>
        </pc:spChg>
      </pc:sldChg>
    </pc:docChg>
  </pc:docChgLst>
  <pc:docChgLst>
    <pc:chgData clId="Web-{E4103415-4E03-4ED5-AE5F-2A669ECBF8E7}"/>
    <pc:docChg chg="modSld">
      <pc:chgData name="" userId="" providerId="" clId="Web-{E4103415-4E03-4ED5-AE5F-2A669ECBF8E7}" dt="2018-05-10T19:03:48.402" v="8" actId="14100"/>
      <pc:docMkLst>
        <pc:docMk/>
      </pc:docMkLst>
      <pc:sldChg chg="modSp">
        <pc:chgData name="" userId="" providerId="" clId="Web-{E4103415-4E03-4ED5-AE5F-2A669ECBF8E7}" dt="2018-05-10T19:02:43.778" v="3" actId="14100"/>
        <pc:sldMkLst>
          <pc:docMk/>
          <pc:sldMk cId="0" sldId="263"/>
        </pc:sldMkLst>
        <pc:picChg chg="mod modCrop">
          <ac:chgData name="" userId="" providerId="" clId="Web-{E4103415-4E03-4ED5-AE5F-2A669ECBF8E7}" dt="2018-05-10T19:02:43.778" v="3" actId="14100"/>
          <ac:picMkLst>
            <pc:docMk/>
            <pc:sldMk cId="0" sldId="263"/>
            <ac:picMk id="129" creationId="{00000000-0000-0000-0000-000000000000}"/>
          </ac:picMkLst>
        </pc:picChg>
      </pc:sldChg>
      <pc:sldChg chg="modSp">
        <pc:chgData name="" userId="" providerId="" clId="Web-{E4103415-4E03-4ED5-AE5F-2A669ECBF8E7}" dt="2018-05-10T19:03:48.402" v="8" actId="14100"/>
        <pc:sldMkLst>
          <pc:docMk/>
          <pc:sldMk cId="0" sldId="264"/>
        </pc:sldMkLst>
        <pc:picChg chg="mod modCrop">
          <ac:chgData name="" userId="" providerId="" clId="Web-{E4103415-4E03-4ED5-AE5F-2A669ECBF8E7}" dt="2018-05-10T19:03:48.402" v="8" actId="14100"/>
          <ac:picMkLst>
            <pc:docMk/>
            <pc:sldMk cId="0" sldId="264"/>
            <ac:picMk id="135" creationId="{00000000-0000-0000-0000-000000000000}"/>
          </ac:picMkLst>
        </pc:picChg>
      </pc:sldChg>
    </pc:docChg>
  </pc:docChgLst>
  <pc:docChgLst>
    <pc:chgData clId="Web-{71859EC5-6D72-4A5C-9028-B6DF385A11BA}"/>
    <pc:docChg chg="modSld">
      <pc:chgData name="" userId="" providerId="" clId="Web-{71859EC5-6D72-4A5C-9028-B6DF385A11BA}" dt="2018-04-27T15:10:08.350" v="6"/>
      <pc:docMkLst>
        <pc:docMk/>
      </pc:docMkLst>
      <pc:sldChg chg="modSp">
        <pc:chgData name="" userId="" providerId="" clId="Web-{71859EC5-6D72-4A5C-9028-B6DF385A11BA}" dt="2018-04-27T15:10:08.350" v="6"/>
        <pc:sldMkLst>
          <pc:docMk/>
          <pc:sldMk cId="1497442135" sldId="258"/>
        </pc:sldMkLst>
        <pc:spChg chg="mod">
          <ac:chgData name="" userId="" providerId="" clId="Web-{71859EC5-6D72-4A5C-9028-B6DF385A11BA}" dt="2018-04-27T15:10:08.350" v="6"/>
          <ac:spMkLst>
            <pc:docMk/>
            <pc:sldMk cId="1497442135" sldId="258"/>
            <ac:spMk id="10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FD6B4-DD92-4701-AB26-218C3DDAD315}" type="doc">
      <dgm:prSet loTypeId="urn:microsoft.com/office/officeart/2005/8/layout/vList2" loCatId="list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E28B258-3E8A-419C-AB0A-13DFDC0E9D8C}">
      <dgm:prSet/>
      <dgm:spPr/>
      <dgm:t>
        <a:bodyPr/>
        <a:lstStyle/>
        <a:p>
          <a:r>
            <a:rPr lang="en-US" b="1"/>
            <a:t>Key Steps: </a:t>
          </a:r>
          <a:br>
            <a:rPr lang="en-US"/>
          </a:br>
          <a:r>
            <a:rPr lang="en-US"/>
            <a:t>1) upload read level data files </a:t>
          </a:r>
          <a:br>
            <a:rPr lang="en-US"/>
          </a:br>
          <a:r>
            <a:rPr lang="en-US"/>
            <a:t>2) upload metadata</a:t>
          </a:r>
        </a:p>
      </dgm:t>
    </dgm:pt>
    <dgm:pt modelId="{C95EF04F-EAE7-4BEC-A860-7A18156A965E}" type="parTrans" cxnId="{A349DF2F-914D-45FE-BF02-047F6FA58F27}">
      <dgm:prSet/>
      <dgm:spPr/>
      <dgm:t>
        <a:bodyPr/>
        <a:lstStyle/>
        <a:p>
          <a:endParaRPr lang="en-US"/>
        </a:p>
      </dgm:t>
    </dgm:pt>
    <dgm:pt modelId="{ABD73210-B35B-44D1-8E84-1448FF39E176}" type="sibTrans" cxnId="{A349DF2F-914D-45FE-BF02-047F6FA58F27}">
      <dgm:prSet/>
      <dgm:spPr/>
      <dgm:t>
        <a:bodyPr/>
        <a:lstStyle/>
        <a:p>
          <a:endParaRPr lang="en-US"/>
        </a:p>
      </dgm:t>
    </dgm:pt>
    <dgm:pt modelId="{B8D4481B-3B45-4096-9A64-78C15136D835}">
      <dgm:prSet/>
      <dgm:spPr/>
      <dgm:t>
        <a:bodyPr/>
        <a:lstStyle/>
        <a:p>
          <a:r>
            <a:rPr lang="en-US" b="1"/>
            <a:t>Notes:</a:t>
          </a:r>
          <a:endParaRPr lang="en-US"/>
        </a:p>
      </dgm:t>
    </dgm:pt>
    <dgm:pt modelId="{4EAE9191-5151-4E26-A7BE-540245FBC580}" type="parTrans" cxnId="{B2660DF6-27C4-418A-AD8A-F11E4309C4CD}">
      <dgm:prSet/>
      <dgm:spPr/>
      <dgm:t>
        <a:bodyPr/>
        <a:lstStyle/>
        <a:p>
          <a:endParaRPr lang="en-US"/>
        </a:p>
      </dgm:t>
    </dgm:pt>
    <dgm:pt modelId="{9DA3235D-3A9C-41F5-A776-5ABCCB190C8A}" type="sibTrans" cxnId="{B2660DF6-27C4-418A-AD8A-F11E4309C4CD}">
      <dgm:prSet/>
      <dgm:spPr/>
      <dgm:t>
        <a:bodyPr/>
        <a:lstStyle/>
        <a:p>
          <a:endParaRPr lang="en-US"/>
        </a:p>
      </dgm:t>
    </dgm:pt>
    <dgm:pt modelId="{533883AC-EEEA-4B0E-98B6-CF7E0D445A07}">
      <dgm:prSet/>
      <dgm:spPr/>
      <dgm:t>
        <a:bodyPr/>
        <a:lstStyle/>
        <a:p>
          <a:r>
            <a:rPr lang="en-US" b="0" i="0"/>
            <a:t>Fasta files used earlier for IgBlast (refer to screenshot)</a:t>
          </a:r>
          <a:endParaRPr lang="en-US"/>
        </a:p>
      </dgm:t>
    </dgm:pt>
    <dgm:pt modelId="{1A3704C2-037D-4966-85A5-60A4CDD51563}" type="parTrans" cxnId="{E49F5504-E017-460C-AAF5-EA3A236394EC}">
      <dgm:prSet/>
      <dgm:spPr/>
      <dgm:t>
        <a:bodyPr/>
        <a:lstStyle/>
        <a:p>
          <a:endParaRPr lang="en-US"/>
        </a:p>
      </dgm:t>
    </dgm:pt>
    <dgm:pt modelId="{A6CE836A-D802-4610-920F-7804BD6AD45E}" type="sibTrans" cxnId="{E49F5504-E017-460C-AAF5-EA3A236394EC}">
      <dgm:prSet/>
      <dgm:spPr/>
      <dgm:t>
        <a:bodyPr/>
        <a:lstStyle/>
        <a:p>
          <a:endParaRPr lang="en-US"/>
        </a:p>
      </dgm:t>
    </dgm:pt>
    <dgm:pt modelId="{E7AC488C-3519-48B9-B3E9-A3699EC37CD8}">
      <dgm:prSet/>
      <dgm:spPr/>
      <dgm:t>
        <a:bodyPr/>
        <a:lstStyle/>
        <a:p>
          <a:r>
            <a:rPr lang="en-US" b="0" i="0"/>
            <a:t>Metadata files (live demo; see templates in handouts)</a:t>
          </a:r>
          <a:endParaRPr lang="en-US"/>
        </a:p>
      </dgm:t>
    </dgm:pt>
    <dgm:pt modelId="{FCF6A6D9-4DBD-4011-882D-0DC0A1396A0F}" type="parTrans" cxnId="{11B5C7EF-BB45-49FD-B9FE-1CFAAA2645C2}">
      <dgm:prSet/>
      <dgm:spPr/>
      <dgm:t>
        <a:bodyPr/>
        <a:lstStyle/>
        <a:p>
          <a:endParaRPr lang="en-US"/>
        </a:p>
      </dgm:t>
    </dgm:pt>
    <dgm:pt modelId="{536129EA-9742-4870-89DC-EFA3F0A0B62A}" type="sibTrans" cxnId="{11B5C7EF-BB45-49FD-B9FE-1CFAAA2645C2}">
      <dgm:prSet/>
      <dgm:spPr/>
      <dgm:t>
        <a:bodyPr/>
        <a:lstStyle/>
        <a:p>
          <a:endParaRPr lang="en-US"/>
        </a:p>
      </dgm:t>
    </dgm:pt>
    <dgm:pt modelId="{EB6D03D9-2A40-46C6-BAA5-19E875D5F87D}">
      <dgm:prSet/>
      <dgm:spPr/>
      <dgm:t>
        <a:bodyPr/>
        <a:lstStyle/>
        <a:p>
          <a:r>
            <a:rPr lang="en-US"/>
            <a:t>IgBlast application (quick web demo with 3 sequences and look at results)</a:t>
          </a:r>
        </a:p>
      </dgm:t>
    </dgm:pt>
    <dgm:pt modelId="{A213B909-E1A1-4BD2-8BF6-C5F12DA76213}" type="parTrans" cxnId="{3B1268B6-F296-4751-AE82-191914D54F52}">
      <dgm:prSet/>
      <dgm:spPr/>
      <dgm:t>
        <a:bodyPr/>
        <a:lstStyle/>
        <a:p>
          <a:endParaRPr lang="en-US"/>
        </a:p>
      </dgm:t>
    </dgm:pt>
    <dgm:pt modelId="{20D4A90E-C4B2-4CF7-99BF-CC0B7AC55768}" type="sibTrans" cxnId="{3B1268B6-F296-4751-AE82-191914D54F52}">
      <dgm:prSet/>
      <dgm:spPr/>
      <dgm:t>
        <a:bodyPr/>
        <a:lstStyle/>
        <a:p>
          <a:endParaRPr lang="en-US"/>
        </a:p>
      </dgm:t>
    </dgm:pt>
    <dgm:pt modelId="{C642398A-EAB1-40D7-A316-06F7A6469F7C}" type="pres">
      <dgm:prSet presAssocID="{2FDFD6B4-DD92-4701-AB26-218C3DDAD315}" presName="linear" presStyleCnt="0">
        <dgm:presLayoutVars>
          <dgm:animLvl val="lvl"/>
          <dgm:resizeHandles val="exact"/>
        </dgm:presLayoutVars>
      </dgm:prSet>
      <dgm:spPr/>
    </dgm:pt>
    <dgm:pt modelId="{BE262FDD-E511-441A-A436-F05707CD289B}" type="pres">
      <dgm:prSet presAssocID="{4E28B258-3E8A-419C-AB0A-13DFDC0E9D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B291C3-21FB-400C-98BF-D7FC6897768D}" type="pres">
      <dgm:prSet presAssocID="{ABD73210-B35B-44D1-8E84-1448FF39E176}" presName="spacer" presStyleCnt="0"/>
      <dgm:spPr/>
    </dgm:pt>
    <dgm:pt modelId="{F786FFBF-6012-4FA8-AD0C-DA8CBBC0E1AE}" type="pres">
      <dgm:prSet presAssocID="{B8D4481B-3B45-4096-9A64-78C15136D835}" presName="parentText" presStyleLbl="node1" presStyleIdx="1" presStyleCnt="2" custScaleY="50562">
        <dgm:presLayoutVars>
          <dgm:chMax val="0"/>
          <dgm:bulletEnabled val="1"/>
        </dgm:presLayoutVars>
      </dgm:prSet>
      <dgm:spPr/>
    </dgm:pt>
    <dgm:pt modelId="{61598071-D32E-4ADE-A1DA-4DB36D004BC1}" type="pres">
      <dgm:prSet presAssocID="{B8D4481B-3B45-4096-9A64-78C15136D8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9F5504-E017-460C-AAF5-EA3A236394EC}" srcId="{B8D4481B-3B45-4096-9A64-78C15136D835}" destId="{533883AC-EEEA-4B0E-98B6-CF7E0D445A07}" srcOrd="0" destOrd="0" parTransId="{1A3704C2-037D-4966-85A5-60A4CDD51563}" sibTransId="{A6CE836A-D802-4610-920F-7804BD6AD45E}"/>
    <dgm:cxn modelId="{64011F06-24E9-4477-B61E-B8B0B7F62222}" type="presOf" srcId="{EB6D03D9-2A40-46C6-BAA5-19E875D5F87D}" destId="{61598071-D32E-4ADE-A1DA-4DB36D004BC1}" srcOrd="0" destOrd="2" presId="urn:microsoft.com/office/officeart/2005/8/layout/vList2"/>
    <dgm:cxn modelId="{A349DF2F-914D-45FE-BF02-047F6FA58F27}" srcId="{2FDFD6B4-DD92-4701-AB26-218C3DDAD315}" destId="{4E28B258-3E8A-419C-AB0A-13DFDC0E9D8C}" srcOrd="0" destOrd="0" parTransId="{C95EF04F-EAE7-4BEC-A860-7A18156A965E}" sibTransId="{ABD73210-B35B-44D1-8E84-1448FF39E176}"/>
    <dgm:cxn modelId="{52F7255B-8C14-4329-BF10-3945CE3B7CC2}" type="presOf" srcId="{4E28B258-3E8A-419C-AB0A-13DFDC0E9D8C}" destId="{BE262FDD-E511-441A-A436-F05707CD289B}" srcOrd="0" destOrd="0" presId="urn:microsoft.com/office/officeart/2005/8/layout/vList2"/>
    <dgm:cxn modelId="{6DC7E75B-718A-4358-A14A-A0D54CF26078}" type="presOf" srcId="{2FDFD6B4-DD92-4701-AB26-218C3DDAD315}" destId="{C642398A-EAB1-40D7-A316-06F7A6469F7C}" srcOrd="0" destOrd="0" presId="urn:microsoft.com/office/officeart/2005/8/layout/vList2"/>
    <dgm:cxn modelId="{F229A58B-62D0-4D58-A214-2884B1A84C15}" type="presOf" srcId="{B8D4481B-3B45-4096-9A64-78C15136D835}" destId="{F786FFBF-6012-4FA8-AD0C-DA8CBBC0E1AE}" srcOrd="0" destOrd="0" presId="urn:microsoft.com/office/officeart/2005/8/layout/vList2"/>
    <dgm:cxn modelId="{3B1268B6-F296-4751-AE82-191914D54F52}" srcId="{B8D4481B-3B45-4096-9A64-78C15136D835}" destId="{EB6D03D9-2A40-46C6-BAA5-19E875D5F87D}" srcOrd="2" destOrd="0" parTransId="{A213B909-E1A1-4BD2-8BF6-C5F12DA76213}" sibTransId="{20D4A90E-C4B2-4CF7-99BF-CC0B7AC55768}"/>
    <dgm:cxn modelId="{B392D0C0-8910-4A58-9FA6-7199FCAECD29}" type="presOf" srcId="{E7AC488C-3519-48B9-B3E9-A3699EC37CD8}" destId="{61598071-D32E-4ADE-A1DA-4DB36D004BC1}" srcOrd="0" destOrd="1" presId="urn:microsoft.com/office/officeart/2005/8/layout/vList2"/>
    <dgm:cxn modelId="{11B5C7EF-BB45-49FD-B9FE-1CFAAA2645C2}" srcId="{B8D4481B-3B45-4096-9A64-78C15136D835}" destId="{E7AC488C-3519-48B9-B3E9-A3699EC37CD8}" srcOrd="1" destOrd="0" parTransId="{FCF6A6D9-4DBD-4011-882D-0DC0A1396A0F}" sibTransId="{536129EA-9742-4870-89DC-EFA3F0A0B62A}"/>
    <dgm:cxn modelId="{B2660DF6-27C4-418A-AD8A-F11E4309C4CD}" srcId="{2FDFD6B4-DD92-4701-AB26-218C3DDAD315}" destId="{B8D4481B-3B45-4096-9A64-78C15136D835}" srcOrd="1" destOrd="0" parTransId="{4EAE9191-5151-4E26-A7BE-540245FBC580}" sibTransId="{9DA3235D-3A9C-41F5-A776-5ABCCB190C8A}"/>
    <dgm:cxn modelId="{5F8D9CF8-7C2A-4BFE-A0CE-ED0350E304C9}" type="presOf" srcId="{533883AC-EEEA-4B0E-98B6-CF7E0D445A07}" destId="{61598071-D32E-4ADE-A1DA-4DB36D004BC1}" srcOrd="0" destOrd="0" presId="urn:microsoft.com/office/officeart/2005/8/layout/vList2"/>
    <dgm:cxn modelId="{19E1C3A5-AB2A-4970-9515-FD7A65F0FC2F}" type="presParOf" srcId="{C642398A-EAB1-40D7-A316-06F7A6469F7C}" destId="{BE262FDD-E511-441A-A436-F05707CD289B}" srcOrd="0" destOrd="0" presId="urn:microsoft.com/office/officeart/2005/8/layout/vList2"/>
    <dgm:cxn modelId="{C47A5048-8EED-4998-BEC1-48292763B511}" type="presParOf" srcId="{C642398A-EAB1-40D7-A316-06F7A6469F7C}" destId="{0FB291C3-21FB-400C-98BF-D7FC6897768D}" srcOrd="1" destOrd="0" presId="urn:microsoft.com/office/officeart/2005/8/layout/vList2"/>
    <dgm:cxn modelId="{18BF4C82-40A7-42B5-82AF-3FED73FE2128}" type="presParOf" srcId="{C642398A-EAB1-40D7-A316-06F7A6469F7C}" destId="{F786FFBF-6012-4FA8-AD0C-DA8CBBC0E1AE}" srcOrd="2" destOrd="0" presId="urn:microsoft.com/office/officeart/2005/8/layout/vList2"/>
    <dgm:cxn modelId="{6AEEA0E8-9C25-4D51-8A48-B11B25F89B70}" type="presParOf" srcId="{C642398A-EAB1-40D7-A316-06F7A6469F7C}" destId="{61598071-D32E-4ADE-A1DA-4DB36D004B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D5D63-0D62-4DBC-A483-E9CE4D71B57D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ACACF-6508-425B-B45C-7B91174CD926}">
      <dgm:prSet/>
      <dgm:spPr/>
      <dgm:t>
        <a:bodyPr/>
        <a:lstStyle/>
        <a:p>
          <a:r>
            <a:rPr lang="en-US" b="0" i="0" dirty="0"/>
            <a:t>Pre-processing steps using </a:t>
          </a:r>
          <a:r>
            <a:rPr lang="en-US" b="0" i="0" dirty="0" err="1"/>
            <a:t>Fastq</a:t>
          </a:r>
          <a:r>
            <a:rPr lang="en-US" b="0" i="0" dirty="0"/>
            <a:t> files (use case from demo data provided)</a:t>
          </a:r>
          <a:endParaRPr lang="en-US" dirty="0"/>
        </a:p>
      </dgm:t>
    </dgm:pt>
    <dgm:pt modelId="{75AD026B-B200-4ABE-92F7-7AC8F504972D}" type="parTrans" cxnId="{8190232C-5073-4EE9-9242-E81D880296F7}">
      <dgm:prSet/>
      <dgm:spPr/>
      <dgm:t>
        <a:bodyPr/>
        <a:lstStyle/>
        <a:p>
          <a:endParaRPr lang="en-US"/>
        </a:p>
      </dgm:t>
    </dgm:pt>
    <dgm:pt modelId="{19B2D71F-803A-4EA8-93B2-EE301B9FBF05}" type="sibTrans" cxnId="{8190232C-5073-4EE9-9242-E81D880296F7}">
      <dgm:prSet/>
      <dgm:spPr/>
      <dgm:t>
        <a:bodyPr/>
        <a:lstStyle/>
        <a:p>
          <a:endParaRPr lang="en-US"/>
        </a:p>
      </dgm:t>
    </dgm:pt>
    <dgm:pt modelId="{C6946B62-9225-4AB2-8783-ACD7BE7E2DDF}">
      <dgm:prSet/>
      <dgm:spPr/>
      <dgm:t>
        <a:bodyPr/>
        <a:lstStyle/>
        <a:p>
          <a:r>
            <a:rPr lang="en-US" b="0" i="0" dirty="0" err="1"/>
            <a:t>MiAIRR</a:t>
          </a:r>
          <a:r>
            <a:rPr lang="en-US" b="0" i="0" dirty="0"/>
            <a:t> Standards (overview of steps involved and approaches to fulfill these for publication purposes)</a:t>
          </a:r>
          <a:endParaRPr lang="en-US" dirty="0"/>
        </a:p>
      </dgm:t>
    </dgm:pt>
    <dgm:pt modelId="{3DEC1479-A17A-422E-9999-2BC5FE4C7E40}" type="parTrans" cxnId="{ECE429A8-CD6B-4757-B952-B689AD1003E6}">
      <dgm:prSet/>
      <dgm:spPr/>
      <dgm:t>
        <a:bodyPr/>
        <a:lstStyle/>
        <a:p>
          <a:endParaRPr lang="en-US"/>
        </a:p>
      </dgm:t>
    </dgm:pt>
    <dgm:pt modelId="{145E69B9-32FE-4E2B-9154-02F15FC31B60}" type="sibTrans" cxnId="{ECE429A8-CD6B-4757-B952-B689AD1003E6}">
      <dgm:prSet/>
      <dgm:spPr/>
      <dgm:t>
        <a:bodyPr/>
        <a:lstStyle/>
        <a:p>
          <a:endParaRPr lang="en-US"/>
        </a:p>
      </dgm:t>
    </dgm:pt>
    <dgm:pt modelId="{7A41A76C-102A-4D4E-97FD-915F6E5F2E44}">
      <dgm:prSet/>
      <dgm:spPr/>
      <dgm:t>
        <a:bodyPr/>
        <a:lstStyle/>
        <a:p>
          <a:r>
            <a:rPr lang="en-US" b="0" i="0"/>
            <a:t>Analysis and interpretation of data from repertoire calculations for breast cancer demo data</a:t>
          </a:r>
          <a:endParaRPr lang="en-US"/>
        </a:p>
      </dgm:t>
    </dgm:pt>
    <dgm:pt modelId="{C6ED58B8-4813-4942-83A2-05A23F759358}" type="parTrans" cxnId="{1FBAADBC-89C2-4817-974C-BEBE17BCF397}">
      <dgm:prSet/>
      <dgm:spPr/>
      <dgm:t>
        <a:bodyPr/>
        <a:lstStyle/>
        <a:p>
          <a:endParaRPr lang="en-US"/>
        </a:p>
      </dgm:t>
    </dgm:pt>
    <dgm:pt modelId="{B2A964E3-DBA8-4093-AB46-EA0BAB6940CA}" type="sibTrans" cxnId="{1FBAADBC-89C2-4817-974C-BEBE17BCF397}">
      <dgm:prSet/>
      <dgm:spPr/>
      <dgm:t>
        <a:bodyPr/>
        <a:lstStyle/>
        <a:p>
          <a:endParaRPr lang="en-US"/>
        </a:p>
      </dgm:t>
    </dgm:pt>
    <dgm:pt modelId="{FADBB82E-FEEB-41A8-802F-B1DAD02FDBCD}" type="pres">
      <dgm:prSet presAssocID="{D85D5D63-0D62-4DBC-A483-E9CE4D71B57D}" presName="vert0" presStyleCnt="0">
        <dgm:presLayoutVars>
          <dgm:dir/>
          <dgm:animOne val="branch"/>
          <dgm:animLvl val="lvl"/>
        </dgm:presLayoutVars>
      </dgm:prSet>
      <dgm:spPr/>
    </dgm:pt>
    <dgm:pt modelId="{66BCDEB2-6144-4BD9-9B10-4BB99A024505}" type="pres">
      <dgm:prSet presAssocID="{A63ACACF-6508-425B-B45C-7B91174CD926}" presName="thickLine" presStyleLbl="alignNode1" presStyleIdx="0" presStyleCnt="3"/>
      <dgm:spPr/>
    </dgm:pt>
    <dgm:pt modelId="{AB654CE4-70CA-4E12-8856-CAB3A9AFDD09}" type="pres">
      <dgm:prSet presAssocID="{A63ACACF-6508-425B-B45C-7B91174CD926}" presName="horz1" presStyleCnt="0"/>
      <dgm:spPr/>
    </dgm:pt>
    <dgm:pt modelId="{80474821-EC46-4917-8363-DB735F8C07A2}" type="pres">
      <dgm:prSet presAssocID="{A63ACACF-6508-425B-B45C-7B91174CD926}" presName="tx1" presStyleLbl="revTx" presStyleIdx="0" presStyleCnt="3"/>
      <dgm:spPr/>
    </dgm:pt>
    <dgm:pt modelId="{1E1E840B-9551-4366-AD43-FCDD1571ABEA}" type="pres">
      <dgm:prSet presAssocID="{A63ACACF-6508-425B-B45C-7B91174CD926}" presName="vert1" presStyleCnt="0"/>
      <dgm:spPr/>
    </dgm:pt>
    <dgm:pt modelId="{43C595AD-D441-4687-8D38-A59FF688FE07}" type="pres">
      <dgm:prSet presAssocID="{C6946B62-9225-4AB2-8783-ACD7BE7E2DDF}" presName="thickLine" presStyleLbl="alignNode1" presStyleIdx="1" presStyleCnt="3"/>
      <dgm:spPr/>
    </dgm:pt>
    <dgm:pt modelId="{6F3D4C28-821B-4402-8CF2-7108D3895B03}" type="pres">
      <dgm:prSet presAssocID="{C6946B62-9225-4AB2-8783-ACD7BE7E2DDF}" presName="horz1" presStyleCnt="0"/>
      <dgm:spPr/>
    </dgm:pt>
    <dgm:pt modelId="{2B76D4A0-5215-4B3B-AE14-37F2B096F52E}" type="pres">
      <dgm:prSet presAssocID="{C6946B62-9225-4AB2-8783-ACD7BE7E2DDF}" presName="tx1" presStyleLbl="revTx" presStyleIdx="1" presStyleCnt="3"/>
      <dgm:spPr/>
    </dgm:pt>
    <dgm:pt modelId="{6B903E19-7BF3-4711-80C3-4878F15FDF3E}" type="pres">
      <dgm:prSet presAssocID="{C6946B62-9225-4AB2-8783-ACD7BE7E2DDF}" presName="vert1" presStyleCnt="0"/>
      <dgm:spPr/>
    </dgm:pt>
    <dgm:pt modelId="{0FBFFAD7-6144-46FB-AB05-CE4182C3156B}" type="pres">
      <dgm:prSet presAssocID="{7A41A76C-102A-4D4E-97FD-915F6E5F2E44}" presName="thickLine" presStyleLbl="alignNode1" presStyleIdx="2" presStyleCnt="3"/>
      <dgm:spPr/>
    </dgm:pt>
    <dgm:pt modelId="{CC53C661-C75B-4A15-846B-681600C299E9}" type="pres">
      <dgm:prSet presAssocID="{7A41A76C-102A-4D4E-97FD-915F6E5F2E44}" presName="horz1" presStyleCnt="0"/>
      <dgm:spPr/>
    </dgm:pt>
    <dgm:pt modelId="{1A9A660A-7483-44D6-811B-4A8D7395E2A3}" type="pres">
      <dgm:prSet presAssocID="{7A41A76C-102A-4D4E-97FD-915F6E5F2E44}" presName="tx1" presStyleLbl="revTx" presStyleIdx="2" presStyleCnt="3"/>
      <dgm:spPr/>
    </dgm:pt>
    <dgm:pt modelId="{3EDB0254-48F3-4B8E-AE7A-87C3649D9D9A}" type="pres">
      <dgm:prSet presAssocID="{7A41A76C-102A-4D4E-97FD-915F6E5F2E44}" presName="vert1" presStyleCnt="0"/>
      <dgm:spPr/>
    </dgm:pt>
  </dgm:ptLst>
  <dgm:cxnLst>
    <dgm:cxn modelId="{8190232C-5073-4EE9-9242-E81D880296F7}" srcId="{D85D5D63-0D62-4DBC-A483-E9CE4D71B57D}" destId="{A63ACACF-6508-425B-B45C-7B91174CD926}" srcOrd="0" destOrd="0" parTransId="{75AD026B-B200-4ABE-92F7-7AC8F504972D}" sibTransId="{19B2D71F-803A-4EA8-93B2-EE301B9FBF05}"/>
    <dgm:cxn modelId="{F799696D-F211-4782-B725-A952FD6A9135}" type="presOf" srcId="{7A41A76C-102A-4D4E-97FD-915F6E5F2E44}" destId="{1A9A660A-7483-44D6-811B-4A8D7395E2A3}" srcOrd="0" destOrd="0" presId="urn:microsoft.com/office/officeart/2008/layout/LinedList"/>
    <dgm:cxn modelId="{C3E3C092-266A-4B13-850A-7B62239BA5DC}" type="presOf" srcId="{A63ACACF-6508-425B-B45C-7B91174CD926}" destId="{80474821-EC46-4917-8363-DB735F8C07A2}" srcOrd="0" destOrd="0" presId="urn:microsoft.com/office/officeart/2008/layout/LinedList"/>
    <dgm:cxn modelId="{ECE429A8-CD6B-4757-B952-B689AD1003E6}" srcId="{D85D5D63-0D62-4DBC-A483-E9CE4D71B57D}" destId="{C6946B62-9225-4AB2-8783-ACD7BE7E2DDF}" srcOrd="1" destOrd="0" parTransId="{3DEC1479-A17A-422E-9999-2BC5FE4C7E40}" sibTransId="{145E69B9-32FE-4E2B-9154-02F15FC31B60}"/>
    <dgm:cxn modelId="{1FBAADBC-89C2-4817-974C-BEBE17BCF397}" srcId="{D85D5D63-0D62-4DBC-A483-E9CE4D71B57D}" destId="{7A41A76C-102A-4D4E-97FD-915F6E5F2E44}" srcOrd="2" destOrd="0" parTransId="{C6ED58B8-4813-4942-83A2-05A23F759358}" sibTransId="{B2A964E3-DBA8-4093-AB46-EA0BAB6940CA}"/>
    <dgm:cxn modelId="{7474CCC2-D279-4530-AEB0-4A91FE3A793A}" type="presOf" srcId="{C6946B62-9225-4AB2-8783-ACD7BE7E2DDF}" destId="{2B76D4A0-5215-4B3B-AE14-37F2B096F52E}" srcOrd="0" destOrd="0" presId="urn:microsoft.com/office/officeart/2008/layout/LinedList"/>
    <dgm:cxn modelId="{F2543DFE-9171-4DB5-93D7-B05B9989863F}" type="presOf" srcId="{D85D5D63-0D62-4DBC-A483-E9CE4D71B57D}" destId="{FADBB82E-FEEB-41A8-802F-B1DAD02FDBCD}" srcOrd="0" destOrd="0" presId="urn:microsoft.com/office/officeart/2008/layout/LinedList"/>
    <dgm:cxn modelId="{FE607B21-1305-4067-B099-40F4AA8CABDE}" type="presParOf" srcId="{FADBB82E-FEEB-41A8-802F-B1DAD02FDBCD}" destId="{66BCDEB2-6144-4BD9-9B10-4BB99A024505}" srcOrd="0" destOrd="0" presId="urn:microsoft.com/office/officeart/2008/layout/LinedList"/>
    <dgm:cxn modelId="{F0E6022F-9A05-4F92-9EAC-78E3AA4EF2AD}" type="presParOf" srcId="{FADBB82E-FEEB-41A8-802F-B1DAD02FDBCD}" destId="{AB654CE4-70CA-4E12-8856-CAB3A9AFDD09}" srcOrd="1" destOrd="0" presId="urn:microsoft.com/office/officeart/2008/layout/LinedList"/>
    <dgm:cxn modelId="{9004BA3E-A332-48CF-84D2-844DEB67544E}" type="presParOf" srcId="{AB654CE4-70CA-4E12-8856-CAB3A9AFDD09}" destId="{80474821-EC46-4917-8363-DB735F8C07A2}" srcOrd="0" destOrd="0" presId="urn:microsoft.com/office/officeart/2008/layout/LinedList"/>
    <dgm:cxn modelId="{07FA6AC3-8AE7-47A5-B0A9-0C0A4D83E6DC}" type="presParOf" srcId="{AB654CE4-70CA-4E12-8856-CAB3A9AFDD09}" destId="{1E1E840B-9551-4366-AD43-FCDD1571ABEA}" srcOrd="1" destOrd="0" presId="urn:microsoft.com/office/officeart/2008/layout/LinedList"/>
    <dgm:cxn modelId="{77FAAD2F-E4E4-4EF7-A356-6ACF5A95479F}" type="presParOf" srcId="{FADBB82E-FEEB-41A8-802F-B1DAD02FDBCD}" destId="{43C595AD-D441-4687-8D38-A59FF688FE07}" srcOrd="2" destOrd="0" presId="urn:microsoft.com/office/officeart/2008/layout/LinedList"/>
    <dgm:cxn modelId="{A7A4FA3C-C5C6-40FB-B959-B27A74942B51}" type="presParOf" srcId="{FADBB82E-FEEB-41A8-802F-B1DAD02FDBCD}" destId="{6F3D4C28-821B-4402-8CF2-7108D3895B03}" srcOrd="3" destOrd="0" presId="urn:microsoft.com/office/officeart/2008/layout/LinedList"/>
    <dgm:cxn modelId="{EFDC049D-9AF6-45FA-9F61-60F0E6842DFB}" type="presParOf" srcId="{6F3D4C28-821B-4402-8CF2-7108D3895B03}" destId="{2B76D4A0-5215-4B3B-AE14-37F2B096F52E}" srcOrd="0" destOrd="0" presId="urn:microsoft.com/office/officeart/2008/layout/LinedList"/>
    <dgm:cxn modelId="{C6E305E5-304D-4C72-ABDA-3F5A01E78E60}" type="presParOf" srcId="{6F3D4C28-821B-4402-8CF2-7108D3895B03}" destId="{6B903E19-7BF3-4711-80C3-4878F15FDF3E}" srcOrd="1" destOrd="0" presId="urn:microsoft.com/office/officeart/2008/layout/LinedList"/>
    <dgm:cxn modelId="{CB8CAD72-4ED9-4EFD-81F5-D15157ADD04C}" type="presParOf" srcId="{FADBB82E-FEEB-41A8-802F-B1DAD02FDBCD}" destId="{0FBFFAD7-6144-46FB-AB05-CE4182C3156B}" srcOrd="4" destOrd="0" presId="urn:microsoft.com/office/officeart/2008/layout/LinedList"/>
    <dgm:cxn modelId="{2E6BDECA-7B9B-46FE-B397-7DF57B243E87}" type="presParOf" srcId="{FADBB82E-FEEB-41A8-802F-B1DAD02FDBCD}" destId="{CC53C661-C75B-4A15-846B-681600C299E9}" srcOrd="5" destOrd="0" presId="urn:microsoft.com/office/officeart/2008/layout/LinedList"/>
    <dgm:cxn modelId="{AB88AF76-8B9F-4B48-BB6F-26F03569DB5A}" type="presParOf" srcId="{CC53C661-C75B-4A15-846B-681600C299E9}" destId="{1A9A660A-7483-44D6-811B-4A8D7395E2A3}" srcOrd="0" destOrd="0" presId="urn:microsoft.com/office/officeart/2008/layout/LinedList"/>
    <dgm:cxn modelId="{B8C35EE7-AA1F-4CD8-9A1A-81671A054135}" type="presParOf" srcId="{CC53C661-C75B-4A15-846B-681600C299E9}" destId="{3EDB0254-48F3-4B8E-AE7A-87C3649D9D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62FDD-E511-441A-A436-F05707CD289B}">
      <dsp:nvSpPr>
        <dsp:cNvPr id="0" name=""/>
        <dsp:cNvSpPr/>
      </dsp:nvSpPr>
      <dsp:spPr>
        <a:xfrm>
          <a:off x="0" y="17087"/>
          <a:ext cx="6269038" cy="17901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Key Steps: </a:t>
          </a:r>
          <a:br>
            <a:rPr lang="en-US" sz="3400" kern="1200"/>
          </a:br>
          <a:r>
            <a:rPr lang="en-US" sz="3400" kern="1200"/>
            <a:t>1) upload read level data files </a:t>
          </a:r>
          <a:br>
            <a:rPr lang="en-US" sz="3400" kern="1200"/>
          </a:br>
          <a:r>
            <a:rPr lang="en-US" sz="3400" kern="1200"/>
            <a:t>2) upload metadata</a:t>
          </a:r>
        </a:p>
      </dsp:txBody>
      <dsp:txXfrm>
        <a:off x="87385" y="104472"/>
        <a:ext cx="6094268" cy="1615330"/>
      </dsp:txXfrm>
    </dsp:sp>
    <dsp:sp modelId="{F786FFBF-6012-4FA8-AD0C-DA8CBBC0E1AE}">
      <dsp:nvSpPr>
        <dsp:cNvPr id="0" name=""/>
        <dsp:cNvSpPr/>
      </dsp:nvSpPr>
      <dsp:spPr>
        <a:xfrm>
          <a:off x="0" y="1905107"/>
          <a:ext cx="6269038" cy="9051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Notes:</a:t>
          </a:r>
          <a:endParaRPr lang="en-US" sz="3400" kern="1200"/>
        </a:p>
      </dsp:txBody>
      <dsp:txXfrm>
        <a:off x="44184" y="1949291"/>
        <a:ext cx="6180670" cy="816742"/>
      </dsp:txXfrm>
    </dsp:sp>
    <dsp:sp modelId="{61598071-D32E-4ADE-A1DA-4DB36D004BC1}">
      <dsp:nvSpPr>
        <dsp:cNvPr id="0" name=""/>
        <dsp:cNvSpPr/>
      </dsp:nvSpPr>
      <dsp:spPr>
        <a:xfrm>
          <a:off x="0" y="2810217"/>
          <a:ext cx="6269038" cy="27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Fasta files used earlier for IgBlast (refer to screenshot)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Metadata files (live demo; see templates in handouts)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IgBlast application (quick web demo with 3 sequences and look at results)</a:t>
          </a:r>
        </a:p>
      </dsp:txBody>
      <dsp:txXfrm>
        <a:off x="0" y="2810217"/>
        <a:ext cx="6269038" cy="2744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CDEB2-6144-4BD9-9B10-4BB99A02450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474821-EC46-4917-8363-DB735F8C07A2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Pre-processing steps using </a:t>
          </a:r>
          <a:r>
            <a:rPr lang="en-US" sz="3500" b="0" i="0" kern="1200" dirty="0" err="1"/>
            <a:t>Fastq</a:t>
          </a:r>
          <a:r>
            <a:rPr lang="en-US" sz="3500" b="0" i="0" kern="1200" dirty="0"/>
            <a:t> files (use case from demo data provided)</a:t>
          </a:r>
          <a:endParaRPr lang="en-US" sz="3500" kern="1200" dirty="0"/>
        </a:p>
      </dsp:txBody>
      <dsp:txXfrm>
        <a:off x="0" y="2124"/>
        <a:ext cx="10515600" cy="1449029"/>
      </dsp:txXfrm>
    </dsp:sp>
    <dsp:sp modelId="{43C595AD-D441-4687-8D38-A59FF688FE0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76D4A0-5215-4B3B-AE14-37F2B096F52E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 err="1"/>
            <a:t>MiAIRR</a:t>
          </a:r>
          <a:r>
            <a:rPr lang="en-US" sz="3500" b="0" i="0" kern="1200" dirty="0"/>
            <a:t> Standards (overview of steps involved and approaches to fulfill these for publication purposes)</a:t>
          </a:r>
          <a:endParaRPr lang="en-US" sz="3500" kern="1200" dirty="0"/>
        </a:p>
      </dsp:txBody>
      <dsp:txXfrm>
        <a:off x="0" y="1451154"/>
        <a:ext cx="10515600" cy="1449029"/>
      </dsp:txXfrm>
    </dsp:sp>
    <dsp:sp modelId="{0FBFFAD7-6144-46FB-AB05-CE4182C3156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9A660A-7483-44D6-811B-4A8D7395E2A3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Analysis and interpretation of data from repertoire calculations for breast cancer demo data</a:t>
          </a:r>
          <a:endParaRPr lang="en-US" sz="35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*Job error log review: participants can check show log to view any issues that arise</a:t>
            </a:r>
          </a:p>
          <a:p>
            <a:r>
              <a:rPr lang="en-US" dirty="0"/>
              <a:t>Archive of output files review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0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Sample group selection for metadata (</a:t>
            </a:r>
            <a:r>
              <a:rPr lang="en-US"/>
              <a:t>show screenshot) </a:t>
            </a: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364480" y="1415675"/>
            <a:ext cx="6342887" cy="3924422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700" dirty="0">
                <a:solidFill>
                  <a:srgbClr val="FFFFFF"/>
                </a:solidFill>
              </a:rPr>
              <a:t>Receptor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00" dirty="0">
                <a:solidFill>
                  <a:srgbClr val="FFFFFF"/>
                </a:solidFill>
              </a:rPr>
              <a:t>Profiling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Nanocourse</a:t>
            </a: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7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1- Data Digest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BE28-9BC3-4689-8142-18BAD91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sample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AA793-D839-4E66-98E5-76EE4D10B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1" t="14114" b="29594"/>
          <a:stretch/>
        </p:blipFill>
        <p:spPr>
          <a:xfrm>
            <a:off x="198340" y="1690688"/>
            <a:ext cx="11795320" cy="41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l="2172" t="11303" r="1722" b="2172"/>
          <a:stretch/>
        </p:blipFill>
        <p:spPr>
          <a:xfrm>
            <a:off x="1550504" y="964096"/>
            <a:ext cx="8843362" cy="57448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5973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Submitting the IgBlast job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0838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 web application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l="1010" t="11884" b="6016"/>
          <a:stretch/>
        </p:blipFill>
        <p:spPr>
          <a:xfrm>
            <a:off x="1734892" y="1087504"/>
            <a:ext cx="8662581" cy="518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9747087" y="6496349"/>
            <a:ext cx="21964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https://www.ncbi.nlm.nih.gov/igblast/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4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9DB73C-0633-433C-86E5-4071F82DF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" t="8702" r="1808" b="9459"/>
          <a:stretch/>
        </p:blipFill>
        <p:spPr>
          <a:xfrm>
            <a:off x="3607190" y="1170432"/>
            <a:ext cx="8318058" cy="4620768"/>
          </a:xfrm>
          <a:prstGeom prst="rect">
            <a:avLst/>
          </a:prstGeom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 and Discussion of output files from IgBlast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7EB50B7-2570-4117-B3F6-99698680B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6" t="9352" r="2154" b="9243"/>
          <a:stretch/>
        </p:blipFill>
        <p:spPr>
          <a:xfrm>
            <a:off x="1263369" y="1703362"/>
            <a:ext cx="9665261" cy="4655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3613B-50D6-408D-AF1C-4E8C93F2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Review of IgBlast output files</a:t>
            </a:r>
          </a:p>
        </p:txBody>
      </p:sp>
    </p:spTree>
    <p:extLst>
      <p:ext uri="{BB962C8B-B14F-4D97-AF65-F5344CB8AC3E}">
        <p14:creationId xmlns:p14="http://schemas.microsoft.com/office/powerpoint/2010/main" val="258563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740DC-B098-400F-BF17-4E867F6E4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5" t="9258" r="2494" b="9106"/>
          <a:stretch/>
        </p:blipFill>
        <p:spPr>
          <a:xfrm>
            <a:off x="1206222" y="1854321"/>
            <a:ext cx="9779556" cy="4542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5E1F8-23FB-4D21-8ADA-17386D19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 of </a:t>
            </a:r>
            <a:r>
              <a:rPr lang="en-US" sz="3200" dirty="0" err="1">
                <a:solidFill>
                  <a:schemeClr val="bg1"/>
                </a:solidFill>
              </a:rPr>
              <a:t>IgBlast</a:t>
            </a:r>
            <a:r>
              <a:rPr lang="en-US" sz="3200" dirty="0">
                <a:solidFill>
                  <a:schemeClr val="bg1"/>
                </a:solidFill>
              </a:rPr>
              <a:t> output files</a:t>
            </a:r>
          </a:p>
        </p:txBody>
      </p:sp>
    </p:spTree>
    <p:extLst>
      <p:ext uri="{BB962C8B-B14F-4D97-AF65-F5344CB8AC3E}">
        <p14:creationId xmlns:p14="http://schemas.microsoft.com/office/powerpoint/2010/main" val="133376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3879F-5DD6-4B60-9463-34502EDCB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0435" r="2153" b="21584"/>
          <a:stretch/>
        </p:blipFill>
        <p:spPr>
          <a:xfrm>
            <a:off x="556532" y="1731498"/>
            <a:ext cx="10782616" cy="4711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E0106-54C1-49C4-9706-222ABCF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5819"/>
            <a:ext cx="11210925" cy="73655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 look at the log files provided on </a:t>
            </a:r>
            <a:r>
              <a:rPr lang="en-US" sz="3200" dirty="0" err="1">
                <a:solidFill>
                  <a:schemeClr val="bg1"/>
                </a:solidFill>
              </a:rPr>
              <a:t>VDJServer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(How to use these and reference them when needed)</a:t>
            </a:r>
          </a:p>
        </p:txBody>
      </p:sp>
    </p:spTree>
    <p:extLst>
      <p:ext uri="{BB962C8B-B14F-4D97-AF65-F5344CB8AC3E}">
        <p14:creationId xmlns:p14="http://schemas.microsoft.com/office/powerpoint/2010/main" val="351734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Benefits of 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endParaRPr lang="en-US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658103" y="795548"/>
            <a:ext cx="3759198" cy="527560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marR="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There is no need to install anything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dirty="0"/>
              <a:t>Workflows promote 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reproducibility 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Applications are </a:t>
            </a:r>
            <a:r>
              <a:rPr lang="en-US" sz="2000" dirty="0"/>
              <a:t>provided via the GUI making it 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easy to use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All data is stored on your account and is private</a:t>
            </a:r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There is no need to batch submissions; full files from entire study population can be uploaded and processed</a:t>
            </a:r>
            <a:endParaRPr lang="en-US" sz="2000" dirty="0"/>
          </a:p>
          <a:p>
            <a:pPr marL="228600" marR="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Web portal supports collaborative sharing of data and long term archiving</a:t>
            </a:r>
          </a:p>
          <a:p>
            <a:pPr marL="228600" marR="0" lvl="0" indent="-50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Next: items for session #2 (after lunch)</a:t>
            </a:r>
          </a:p>
        </p:txBody>
      </p:sp>
      <p:graphicFrame>
        <p:nvGraphicFramePr>
          <p:cNvPr id="186" name="Shape 184">
            <a:extLst>
              <a:ext uri="{FF2B5EF4-FFF2-40B4-BE49-F238E27FC236}">
                <a16:creationId xmlns:a16="http://schemas.microsoft.com/office/drawing/2014/main" id="{99EBA5D5-8801-496B-9861-641F8C8A6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458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SzPts val="800"/>
            </a:pP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50" b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9:10am – 10:30am Introduction session</a:t>
            </a:r>
            <a:endParaRPr lang="en-US" sz="1050" b="1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highlight>
                <a:srgbClr val="FFFF00"/>
              </a:highlight>
              <a:latin typeface="+mn-lt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Session 2- </a:t>
            </a:r>
            <a:r>
              <a:rPr lang="en-US" sz="105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Community standards, Data analysis and interpretation </a:t>
            </a:r>
            <a:endParaRPr lang="en" sz="1067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Example of pre-processing using FASTQ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files</a:t>
            </a:r>
            <a:endParaRPr lang="en-US" sz="1050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AIRR Standards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Downstream application of VDJServer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)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SzPts val="800"/>
            </a:pPr>
            <a:r>
              <a:rPr lang="en" sz="1067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further analysis (VDJServer</a:t>
            </a:r>
            <a:r>
              <a:rPr lang="en-US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latin typeface="+mn-lt"/>
              <a:ea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 objectives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RepCalc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“jobs” (provide one-on-one assistance and point participants to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 @ handout pages)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data study overview </a:t>
            </a:r>
            <a:endParaRPr dirty="0"/>
          </a:p>
          <a:p>
            <a:pPr marL="228600" lvl="0" indent="-228600"/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workflow demonstration of </a:t>
            </a:r>
            <a:r>
              <a:rPr lang="en-US" dirty="0"/>
              <a:t>metadata and VDJ assignment </a:t>
            </a:r>
          </a:p>
          <a:p>
            <a:pPr marL="228600" lvl="0" indent="-228600"/>
            <a:r>
              <a:rPr lang="en-US" dirty="0"/>
              <a:t>Explore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 with demo sequences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output files from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IgBlast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jobs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 and benefits of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VDJServer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community resource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RepCalc job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599" y="2010763"/>
            <a:ext cx="4933287" cy="364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t="11634" r="1616" b="31370"/>
          <a:stretch/>
        </p:blipFill>
        <p:spPr>
          <a:xfrm>
            <a:off x="926592" y="1690689"/>
            <a:ext cx="10277856" cy="48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data study overview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population and samples collected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5311" t="18840" r="50349" b="20435"/>
          <a:stretch/>
        </p:blipFill>
        <p:spPr>
          <a:xfrm>
            <a:off x="735495" y="1632089"/>
            <a:ext cx="4214192" cy="416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8864" y="2417846"/>
            <a:ext cx="6425184" cy="366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58059AB-306B-409E-AC65-5DA6FCBBBB1E}"/>
              </a:ext>
            </a:extLst>
          </p:cNvPr>
          <p:cNvSpPr/>
          <p:nvPr/>
        </p:nvSpPr>
        <p:spPr>
          <a:xfrm>
            <a:off x="607330" y="2759219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5A81B54-5847-45EE-8C55-98998EE3901A}"/>
              </a:ext>
            </a:extLst>
          </p:cNvPr>
          <p:cNvSpPr/>
          <p:nvPr/>
        </p:nvSpPr>
        <p:spPr>
          <a:xfrm>
            <a:off x="607330" y="3865049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954102-0B37-4DA3-BCEA-310AECCF096F}"/>
              </a:ext>
            </a:extLst>
          </p:cNvPr>
          <p:cNvSpPr/>
          <p:nvPr/>
        </p:nvSpPr>
        <p:spPr>
          <a:xfrm>
            <a:off x="598037" y="4162414"/>
            <a:ext cx="318629" cy="1779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2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your project space- </a:t>
            </a:r>
            <a:br>
              <a:rPr lang="en-US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Shape 123">
            <a:extLst>
              <a:ext uri="{FF2B5EF4-FFF2-40B4-BE49-F238E27FC236}">
                <a16:creationId xmlns:a16="http://schemas.microsoft.com/office/drawing/2014/main" id="{82F7DAE3-A23E-49E3-BCF8-DA04B8C8D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4030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from study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7857" t="27929" r="1786" b="7766"/>
          <a:stretch/>
        </p:blipFill>
        <p:spPr>
          <a:xfrm>
            <a:off x="2542885" y="1873322"/>
            <a:ext cx="7941727" cy="438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4814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l="18027" t="17217" r="2041" b="3066"/>
          <a:stretch/>
        </p:blipFill>
        <p:spPr>
          <a:xfrm>
            <a:off x="2542855" y="1095526"/>
            <a:ext cx="7762930" cy="54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551</Words>
  <Application>Microsoft Office PowerPoint</Application>
  <PresentationFormat>Widescreen</PresentationFormat>
  <Paragraphs>66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Immune Receptor Profiling Nanocourse: Session 1- Data Digest</vt:lpstr>
      <vt:lpstr>PowerPoint Presentation</vt:lpstr>
      <vt:lpstr>Session 1 objectives</vt:lpstr>
      <vt:lpstr>Setup RepCalc job</vt:lpstr>
      <vt:lpstr>Demo data study overview</vt:lpstr>
      <vt:lpstr>Background:  study population and samples collected</vt:lpstr>
      <vt:lpstr>Creating your project space-  </vt:lpstr>
      <vt:lpstr>Fasta files from study</vt:lpstr>
      <vt:lpstr>Metadata</vt:lpstr>
      <vt:lpstr>Selecting sample groups</vt:lpstr>
      <vt:lpstr>Submitting the IgBlast job</vt:lpstr>
      <vt:lpstr>IgBlast web application</vt:lpstr>
      <vt:lpstr>Review and Discussion of output files from IgBlast</vt:lpstr>
      <vt:lpstr>Review of IgBlast output files</vt:lpstr>
      <vt:lpstr>Review of IgBlast output files</vt:lpstr>
      <vt:lpstr>A look at the log files provided on VDJServer  (How to use these and reference them when needed)</vt:lpstr>
      <vt:lpstr>Benefits of VDJServer</vt:lpstr>
      <vt:lpstr>Next: items for session #2 (after lunch)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2- Data Digest</dc:title>
  <dc:creator>Ini Toby</dc:creator>
  <cp:lastModifiedBy>Ini Toby</cp:lastModifiedBy>
  <cp:revision>83</cp:revision>
  <dcterms:modified xsi:type="dcterms:W3CDTF">2018-05-11T14:49:31Z</dcterms:modified>
</cp:coreProperties>
</file>