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>
        <p:scale>
          <a:sx n="74" d="100"/>
          <a:sy n="74" d="100"/>
        </p:scale>
        <p:origin x="2208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90DF3-B1EE-723C-84B4-D05355A61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C80332-44D6-9D66-2B58-E8B6D469B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26879-0310-1AA2-5D42-E939536B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87298-A462-307D-7E64-399D4193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910D7E-7B13-6A36-85C1-B9E8A99D1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486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B3A4-189E-2DBA-EF01-C12F4ADAC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22FD8-4B57-809A-40F3-0682F878D9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06D8-38D2-FABE-A490-978A89549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5B2158-72AD-07C8-5C5D-D70D3F78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246E6B-F6A7-2B37-04DC-3AC33E8D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906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03BEBA-7E6A-2AEE-4AF3-5A6B66AC5E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C3439-657B-5746-6425-1B6A01756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7A089-1BAA-48CA-5BCD-9613EFA0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245D5-6791-35EF-4111-036D71F1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37B78-CCB9-0F91-E254-138D237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499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43B92-5256-131E-89F2-227E8481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34B7B-D401-E67E-205D-1A47480C6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055C4D-1C61-B73F-0F42-E10FAB1ED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D34D2-CB12-86C5-D7A4-C7BBF67B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AA0237-1784-C1B5-5E35-9049AC30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41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D14C3-6A8A-9A89-B66D-FF464CE8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E2CAB1-BAF0-53C4-7E71-6708D271B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879AC-6931-04CA-4D24-A1D2C56C5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521236-99FD-04E0-C98E-F883F293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ACCF42-FA70-F51E-0FEC-624A7672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595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0E7CD-A524-FDDB-9547-A27BDBD5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0C360-9A90-341B-0B24-A576B0843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3F6513-A21E-EF92-5FB2-175458731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7BECF-1DF3-D715-131F-7775D0AB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4F6615-E2EC-B352-5E63-DB32678E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CEA26C-FAD1-5FB9-5FB9-42D018AF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81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AF89A-D5C6-8CCE-A03E-D9B206B4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E85F8-FA38-72F5-D580-2DF11128C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822023-005C-C01D-6777-45F30DBCC8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B9DA49-5084-AB83-AFF9-6874A465D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6B4D037-358B-9FAC-5E52-191E203C5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155532-74B6-7EA5-9B36-859E7F9E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FD4144-A738-1F82-2F9D-565A6947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366B94-2BC6-635F-869B-4182E1CDF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53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92515-F8EC-C0FB-6A2E-4747E4D9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76C872-4F15-9F8A-C882-E32FCD5D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DF6EAD-C167-322F-2D78-6AB69196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8B469-A52A-E8C2-52F3-72DECE12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6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66F5213-91CF-0574-89F9-8AC69FC6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6B0F54-8E95-F5EC-6E5A-BD70F13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8E99A-8E8E-B6EE-21B7-FCA1EE90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675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6ED40-1064-1609-790F-D68957CB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7D62A3-9572-1DF5-08EE-819F32796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02035B-CD66-E1DD-E479-3A5B5CD6E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90459A-2D0C-9C53-44A2-D702A1A7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FA882-0361-6811-4468-1E3F1C59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9E7537-F64E-15BE-8EB0-681BC42A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331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DFBA5-E20C-2B59-AE9B-80C25ED9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1DDEE1-CFBA-C0AE-1C4F-A29B2D778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339213-E392-DFE0-D91A-D02213494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613285-9A77-E33D-7F01-FA8CEAE04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79154-47F5-CB22-62F0-6986BCA2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16C20-51A5-A209-5F26-C6737F5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499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E4B5778-3411-2B7B-DE94-D45C80FE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1A6AF7-C25E-8327-7E01-A3DE12065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DDC586-D28F-F064-8839-A368AD34C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AF256-0C76-444E-ABD7-EE0973043CE8}" type="datetimeFigureOut">
              <a:rPr kumimoji="1" lang="zh-CN" altLang="en-US" smtClean="0"/>
              <a:t>2023/11/1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98968C-2809-0BA4-0B31-B50D166D6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C96D4-E473-5E98-D18C-ABB7B169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7DBED-E593-BD47-84AD-988D85D9C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224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.png"/><Relationship Id="rId8" Type="http://schemas.openxmlformats.org/officeDocument/2006/relationships/image" Target="../media/image7.png"/><Relationship Id="rId21" Type="http://schemas.openxmlformats.org/officeDocument/2006/relationships/image" Target="../media/image11.png"/><Relationship Id="rId17" Type="http://schemas.openxmlformats.org/officeDocument/2006/relationships/image" Target="../media/image40.png"/><Relationship Id="rId7" Type="http://schemas.openxmlformats.org/officeDocument/2006/relationships/image" Target="../media/image60.png"/><Relationship Id="rId16" Type="http://schemas.openxmlformats.org/officeDocument/2006/relationships/image" Target="../media/image30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.png"/><Relationship Id="rId23" Type="http://schemas.openxmlformats.org/officeDocument/2006/relationships/image" Target="../media/image13.png"/><Relationship Id="rId19" Type="http://schemas.openxmlformats.org/officeDocument/2006/relationships/image" Target="../media/image7.svg"/><Relationship Id="rId10" Type="http://schemas.openxmlformats.org/officeDocument/2006/relationships/image" Target="../media/image9.png"/><Relationship Id="rId9" Type="http://schemas.openxmlformats.org/officeDocument/2006/relationships/image" Target="../media/image80.png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 166">
            <a:extLst>
              <a:ext uri="{FF2B5EF4-FFF2-40B4-BE49-F238E27FC236}">
                <a16:creationId xmlns:a16="http://schemas.microsoft.com/office/drawing/2014/main" id="{AD944BAF-6C4D-6ED2-3446-99A39A9ACDF2}"/>
              </a:ext>
            </a:extLst>
          </p:cNvPr>
          <p:cNvSpPr/>
          <p:nvPr/>
        </p:nvSpPr>
        <p:spPr>
          <a:xfrm>
            <a:off x="2266545" y="1026160"/>
            <a:ext cx="7421569" cy="4439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AA004D-6F7A-9722-508A-C8C3F0CF41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96" r="18750"/>
          <a:stretch/>
        </p:blipFill>
        <p:spPr>
          <a:xfrm>
            <a:off x="2642627" y="2113659"/>
            <a:ext cx="857248" cy="17913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DAEAB0E-39CC-F643-E890-5C1080785686}"/>
              </a:ext>
            </a:extLst>
          </p:cNvPr>
          <p:cNvSpPr/>
          <p:nvPr/>
        </p:nvSpPr>
        <p:spPr>
          <a:xfrm>
            <a:off x="3503860" y="1998438"/>
            <a:ext cx="1648601" cy="20298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06B9942-6490-2F7C-12DB-FC2ADDA09052}"/>
              </a:ext>
            </a:extLst>
          </p:cNvPr>
          <p:cNvSpPr/>
          <p:nvPr/>
        </p:nvSpPr>
        <p:spPr>
          <a:xfrm>
            <a:off x="3559056" y="2036786"/>
            <a:ext cx="1546687" cy="59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7C3D0F4-D94A-D9B4-7026-41CBB0E28663}"/>
              </a:ext>
            </a:extLst>
          </p:cNvPr>
          <p:cNvGrpSpPr/>
          <p:nvPr/>
        </p:nvGrpSpPr>
        <p:grpSpPr>
          <a:xfrm>
            <a:off x="4465826" y="2714785"/>
            <a:ext cx="510344" cy="472431"/>
            <a:chOff x="2108215" y="1804899"/>
            <a:chExt cx="516401" cy="478038"/>
          </a:xfrm>
        </p:grpSpPr>
        <p:cxnSp>
          <p:nvCxnSpPr>
            <p:cNvPr id="8" name="直接连接符 852">
              <a:extLst>
                <a:ext uri="{FF2B5EF4-FFF2-40B4-BE49-F238E27FC236}">
                  <a16:creationId xmlns:a16="http://schemas.microsoft.com/office/drawing/2014/main" id="{40D290B8-96D5-471E-E832-6EFE072A2A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421" y="2132606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直接连接符 853">
              <a:extLst>
                <a:ext uri="{FF2B5EF4-FFF2-40B4-BE49-F238E27FC236}">
                  <a16:creationId xmlns:a16="http://schemas.microsoft.com/office/drawing/2014/main" id="{A288EBB0-DDB5-58EB-0BCE-DA783CDB97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421" y="1937177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直接连接符 854">
              <a:extLst>
                <a:ext uri="{FF2B5EF4-FFF2-40B4-BE49-F238E27FC236}">
                  <a16:creationId xmlns:a16="http://schemas.microsoft.com/office/drawing/2014/main" id="{4FA8AAB0-411D-98BF-395C-3D6E15C990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727" y="1895211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" name="直接连接符 855">
              <a:extLst>
                <a:ext uri="{FF2B5EF4-FFF2-40B4-BE49-F238E27FC236}">
                  <a16:creationId xmlns:a16="http://schemas.microsoft.com/office/drawing/2014/main" id="{516975AB-BE6F-2326-F164-63FFA16F6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887" y="1849250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" name="直接连接符 856">
              <a:extLst>
                <a:ext uri="{FF2B5EF4-FFF2-40B4-BE49-F238E27FC236}">
                  <a16:creationId xmlns:a16="http://schemas.microsoft.com/office/drawing/2014/main" id="{32D15B20-8E38-B413-8862-5510A2C3E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7558" y="2132553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直接连接符 857">
              <a:extLst>
                <a:ext uri="{FF2B5EF4-FFF2-40B4-BE49-F238E27FC236}">
                  <a16:creationId xmlns:a16="http://schemas.microsoft.com/office/drawing/2014/main" id="{7BEC51BE-58B6-4369-0F50-D81A2FC69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174" y="2133330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直接连接符 858">
              <a:extLst>
                <a:ext uri="{FF2B5EF4-FFF2-40B4-BE49-F238E27FC236}">
                  <a16:creationId xmlns:a16="http://schemas.microsoft.com/office/drawing/2014/main" id="{A621CD83-446C-D500-D42B-D6710F3E1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037" y="2135339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直接连接符 859">
              <a:extLst>
                <a:ext uri="{FF2B5EF4-FFF2-40B4-BE49-F238E27FC236}">
                  <a16:creationId xmlns:a16="http://schemas.microsoft.com/office/drawing/2014/main" id="{E5CE7147-5D0E-3864-A424-B5738DA2C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52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接连接符 861">
              <a:extLst>
                <a:ext uri="{FF2B5EF4-FFF2-40B4-BE49-F238E27FC236}">
                  <a16:creationId xmlns:a16="http://schemas.microsoft.com/office/drawing/2014/main" id="{A940A0FE-E190-2633-D8DA-F273A669D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423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" name="直接连接符 862">
              <a:extLst>
                <a:ext uri="{FF2B5EF4-FFF2-40B4-BE49-F238E27FC236}">
                  <a16:creationId xmlns:a16="http://schemas.microsoft.com/office/drawing/2014/main" id="{524C45E1-425D-627D-F8B0-8A207D398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87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直接连接符 864">
              <a:extLst>
                <a:ext uri="{FF2B5EF4-FFF2-40B4-BE49-F238E27FC236}">
                  <a16:creationId xmlns:a16="http://schemas.microsoft.com/office/drawing/2014/main" id="{A11AF020-F836-F35A-F4EA-F25760D875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7168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直接连接符 865">
              <a:extLst>
                <a:ext uri="{FF2B5EF4-FFF2-40B4-BE49-F238E27FC236}">
                  <a16:creationId xmlns:a16="http://schemas.microsoft.com/office/drawing/2014/main" id="{B59F941D-98CE-E44E-43F9-F574B6E8EF7C}"/>
                </a:ext>
              </a:extLst>
            </p:cNvPr>
            <p:cNvCxnSpPr/>
            <p:nvPr/>
          </p:nvCxnSpPr>
          <p:spPr>
            <a:xfrm>
              <a:off x="2306481" y="186865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连接符 867">
              <a:extLst>
                <a:ext uri="{FF2B5EF4-FFF2-40B4-BE49-F238E27FC236}">
                  <a16:creationId xmlns:a16="http://schemas.microsoft.com/office/drawing/2014/main" id="{4C5FB3E8-3041-C1DB-DD52-469AA4917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090" y="186829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直接连接符 868">
              <a:extLst>
                <a:ext uri="{FF2B5EF4-FFF2-40B4-BE49-F238E27FC236}">
                  <a16:creationId xmlns:a16="http://schemas.microsoft.com/office/drawing/2014/main" id="{30D9811E-E42D-EEB9-C4DE-9563B4F422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368" y="199938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直接连接符 869">
              <a:extLst>
                <a:ext uri="{FF2B5EF4-FFF2-40B4-BE49-F238E27FC236}">
                  <a16:creationId xmlns:a16="http://schemas.microsoft.com/office/drawing/2014/main" id="{7B398253-FD73-4167-403F-BFC0EA91F6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411" y="207236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直接连接符 874">
              <a:extLst>
                <a:ext uri="{FF2B5EF4-FFF2-40B4-BE49-F238E27FC236}">
                  <a16:creationId xmlns:a16="http://schemas.microsoft.com/office/drawing/2014/main" id="{0DAB23ED-4D28-1F57-0B54-30448133F28D}"/>
                </a:ext>
              </a:extLst>
            </p:cNvPr>
            <p:cNvCxnSpPr/>
            <p:nvPr/>
          </p:nvCxnSpPr>
          <p:spPr>
            <a:xfrm>
              <a:off x="2138916" y="2263294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直接连接符 1187">
              <a:extLst>
                <a:ext uri="{FF2B5EF4-FFF2-40B4-BE49-F238E27FC236}">
                  <a16:creationId xmlns:a16="http://schemas.microsoft.com/office/drawing/2014/main" id="{4499C177-906A-AD15-218C-6C3D147906AE}"/>
                </a:ext>
              </a:extLst>
            </p:cNvPr>
            <p:cNvCxnSpPr/>
            <p:nvPr/>
          </p:nvCxnSpPr>
          <p:spPr>
            <a:xfrm>
              <a:off x="2245887" y="2174004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直接连接符 1188">
              <a:extLst>
                <a:ext uri="{FF2B5EF4-FFF2-40B4-BE49-F238E27FC236}">
                  <a16:creationId xmlns:a16="http://schemas.microsoft.com/office/drawing/2014/main" id="{0300938E-5345-EEF6-F68E-471036352A61}"/>
                </a:ext>
              </a:extLst>
            </p:cNvPr>
            <p:cNvCxnSpPr/>
            <p:nvPr/>
          </p:nvCxnSpPr>
          <p:spPr>
            <a:xfrm>
              <a:off x="2304178" y="192961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直接连接符 1189">
              <a:extLst>
                <a:ext uri="{FF2B5EF4-FFF2-40B4-BE49-F238E27FC236}">
                  <a16:creationId xmlns:a16="http://schemas.microsoft.com/office/drawing/2014/main" id="{3ED60654-452A-32A4-D6D5-ED2B21A5AC31}"/>
                </a:ext>
              </a:extLst>
            </p:cNvPr>
            <p:cNvCxnSpPr/>
            <p:nvPr/>
          </p:nvCxnSpPr>
          <p:spPr>
            <a:xfrm>
              <a:off x="2304178" y="1997681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直接连接符 1190">
              <a:extLst>
                <a:ext uri="{FF2B5EF4-FFF2-40B4-BE49-F238E27FC236}">
                  <a16:creationId xmlns:a16="http://schemas.microsoft.com/office/drawing/2014/main" id="{6D9C7A4A-EB5B-0678-CAC1-9C5968FBEA03}"/>
                </a:ext>
              </a:extLst>
            </p:cNvPr>
            <p:cNvCxnSpPr/>
            <p:nvPr/>
          </p:nvCxnSpPr>
          <p:spPr>
            <a:xfrm>
              <a:off x="2304178" y="2067985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直接连接符 1191">
              <a:extLst>
                <a:ext uri="{FF2B5EF4-FFF2-40B4-BE49-F238E27FC236}">
                  <a16:creationId xmlns:a16="http://schemas.microsoft.com/office/drawing/2014/main" id="{0755B289-8DF0-31E9-CF6B-04888CA75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4178" y="1806819"/>
              <a:ext cx="0" cy="32475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直接连接符 1192">
              <a:extLst>
                <a:ext uri="{FF2B5EF4-FFF2-40B4-BE49-F238E27FC236}">
                  <a16:creationId xmlns:a16="http://schemas.microsoft.com/office/drawing/2014/main" id="{E3E37B70-D04A-8E92-AEFC-0DE89EE1B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6720" y="2131124"/>
              <a:ext cx="190613" cy="1475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直接连接符 1193">
              <a:extLst>
                <a:ext uri="{FF2B5EF4-FFF2-40B4-BE49-F238E27FC236}">
                  <a16:creationId xmlns:a16="http://schemas.microsoft.com/office/drawing/2014/main" id="{EC218854-9290-2ECE-7C89-A613B64A0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178" y="2131124"/>
              <a:ext cx="3181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直接连接符 1194">
              <a:extLst>
                <a:ext uri="{FF2B5EF4-FFF2-40B4-BE49-F238E27FC236}">
                  <a16:creationId xmlns:a16="http://schemas.microsoft.com/office/drawing/2014/main" id="{61880C1F-EEAE-544A-DCB9-B31F835759F6}"/>
                </a:ext>
              </a:extLst>
            </p:cNvPr>
            <p:cNvCxnSpPr/>
            <p:nvPr/>
          </p:nvCxnSpPr>
          <p:spPr>
            <a:xfrm>
              <a:off x="2199727" y="222298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" name="直接连接符 1195">
              <a:extLst>
                <a:ext uri="{FF2B5EF4-FFF2-40B4-BE49-F238E27FC236}">
                  <a16:creationId xmlns:a16="http://schemas.microsoft.com/office/drawing/2014/main" id="{4C418E8C-7A98-5EB1-5FE5-E090BA394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215" y="1932571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0373D12-B153-08A5-C64C-1E2B6B1094AE}"/>
                </a:ext>
              </a:extLst>
            </p:cNvPr>
            <p:cNvSpPr/>
            <p:nvPr/>
          </p:nvSpPr>
          <p:spPr>
            <a:xfrm>
              <a:off x="2263020" y="20399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BEE4EB3-9877-3B8D-D991-B52E18DB0896}"/>
                </a:ext>
              </a:extLst>
            </p:cNvPr>
            <p:cNvSpPr/>
            <p:nvPr/>
          </p:nvSpPr>
          <p:spPr>
            <a:xfrm>
              <a:off x="2275751" y="21386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C6E3D47B-6F25-ACD9-92E6-B9A56DD16787}"/>
                </a:ext>
              </a:extLst>
            </p:cNvPr>
            <p:cNvSpPr/>
            <p:nvPr/>
          </p:nvSpPr>
          <p:spPr>
            <a:xfrm>
              <a:off x="2311934" y="20453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D42D909-2875-3182-04B4-BBF07DC9ED80}"/>
                </a:ext>
              </a:extLst>
            </p:cNvPr>
            <p:cNvSpPr/>
            <p:nvPr/>
          </p:nvSpPr>
          <p:spPr>
            <a:xfrm>
              <a:off x="2439903" y="202562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651FC23-A1EF-02AD-1E58-A96D7FFAC75C}"/>
                </a:ext>
              </a:extLst>
            </p:cNvPr>
            <p:cNvSpPr/>
            <p:nvPr/>
          </p:nvSpPr>
          <p:spPr>
            <a:xfrm>
              <a:off x="2260847" y="198738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698990A-E791-2A45-F001-0FA057241F5B}"/>
                </a:ext>
              </a:extLst>
            </p:cNvPr>
            <p:cNvSpPr/>
            <p:nvPr/>
          </p:nvSpPr>
          <p:spPr>
            <a:xfrm>
              <a:off x="2342926" y="194040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D29167F-A210-D591-B1B1-7CE4BEC773C2}"/>
                </a:ext>
              </a:extLst>
            </p:cNvPr>
            <p:cNvSpPr/>
            <p:nvPr/>
          </p:nvSpPr>
          <p:spPr>
            <a:xfrm>
              <a:off x="2464109" y="19990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8A56BB7-669A-8576-82C5-9681C1A3AAB4}"/>
                </a:ext>
              </a:extLst>
            </p:cNvPr>
            <p:cNvSpPr/>
            <p:nvPr/>
          </p:nvSpPr>
          <p:spPr>
            <a:xfrm>
              <a:off x="2400168" y="202470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1F2B663E-20EF-F376-C961-2C77174B6D4B}"/>
                </a:ext>
              </a:extLst>
            </p:cNvPr>
            <p:cNvSpPr/>
            <p:nvPr/>
          </p:nvSpPr>
          <p:spPr>
            <a:xfrm>
              <a:off x="2217301" y="216347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4047FD58-527E-F65A-D329-07A6C1740563}"/>
                </a:ext>
              </a:extLst>
            </p:cNvPr>
            <p:cNvSpPr/>
            <p:nvPr/>
          </p:nvSpPr>
          <p:spPr>
            <a:xfrm>
              <a:off x="2302648" y="194311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B0E3E052-7A5F-AEA9-1CE4-0050D2211BF1}"/>
                </a:ext>
              </a:extLst>
            </p:cNvPr>
            <p:cNvSpPr/>
            <p:nvPr/>
          </p:nvSpPr>
          <p:spPr>
            <a:xfrm>
              <a:off x="2477687" y="21369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D836D691-32C6-B915-E9DE-FEA98425B60B}"/>
              </a:ext>
            </a:extLst>
          </p:cNvPr>
          <p:cNvSpPr txBox="1"/>
          <p:nvPr/>
        </p:nvSpPr>
        <p:spPr>
          <a:xfrm>
            <a:off x="4220689" y="2843808"/>
            <a:ext cx="235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A389B2F-5743-2845-E400-AE7041F3A78D}"/>
              </a:ext>
            </a:extLst>
          </p:cNvPr>
          <p:cNvSpPr txBox="1"/>
          <p:nvPr/>
        </p:nvSpPr>
        <p:spPr>
          <a:xfrm>
            <a:off x="4150217" y="3491594"/>
            <a:ext cx="409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t+s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6ACEA3A-F9B0-A61C-D44B-6E8E7611A074}"/>
              </a:ext>
            </a:extLst>
          </p:cNvPr>
          <p:cNvSpPr txBox="1"/>
          <p:nvPr/>
        </p:nvSpPr>
        <p:spPr>
          <a:xfrm rot="5400000">
            <a:off x="4506251" y="3180169"/>
            <a:ext cx="3802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. .</a:t>
            </a:r>
            <a:endParaRPr kumimoji="1" lang="zh-CN" altLang="en-US" sz="9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AE0424-6739-7DF1-2B7A-6D7FCB7ABF56}"/>
              </a:ext>
            </a:extLst>
          </p:cNvPr>
          <p:cNvGrpSpPr/>
          <p:nvPr/>
        </p:nvGrpSpPr>
        <p:grpSpPr>
          <a:xfrm>
            <a:off x="4474403" y="3399775"/>
            <a:ext cx="510344" cy="472431"/>
            <a:chOff x="2108215" y="1804899"/>
            <a:chExt cx="516401" cy="478038"/>
          </a:xfrm>
        </p:grpSpPr>
        <p:cxnSp>
          <p:nvCxnSpPr>
            <p:cNvPr id="48" name="直接连接符 1345">
              <a:extLst>
                <a:ext uri="{FF2B5EF4-FFF2-40B4-BE49-F238E27FC236}">
                  <a16:creationId xmlns:a16="http://schemas.microsoft.com/office/drawing/2014/main" id="{717F94B6-2032-41CF-06AC-E6B7D29C1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421" y="2132606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直接连接符 1346">
              <a:extLst>
                <a:ext uri="{FF2B5EF4-FFF2-40B4-BE49-F238E27FC236}">
                  <a16:creationId xmlns:a16="http://schemas.microsoft.com/office/drawing/2014/main" id="{BCAACA77-51D3-E17B-9C1D-4F6530CC0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1421" y="1937177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直接连接符 1347">
              <a:extLst>
                <a:ext uri="{FF2B5EF4-FFF2-40B4-BE49-F238E27FC236}">
                  <a16:creationId xmlns:a16="http://schemas.microsoft.com/office/drawing/2014/main" id="{41012B92-C520-E637-7714-CB88A81AFD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9727" y="1895211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直接连接符 1348">
              <a:extLst>
                <a:ext uri="{FF2B5EF4-FFF2-40B4-BE49-F238E27FC236}">
                  <a16:creationId xmlns:a16="http://schemas.microsoft.com/office/drawing/2014/main" id="{218E8B72-BE32-4C57-3F13-6AEA86760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5887" y="1849250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直接连接符 1349">
              <a:extLst>
                <a:ext uri="{FF2B5EF4-FFF2-40B4-BE49-F238E27FC236}">
                  <a16:creationId xmlns:a16="http://schemas.microsoft.com/office/drawing/2014/main" id="{662261E2-E5BD-5902-0C79-83303AD1C5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17558" y="2132553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直接连接符 1350">
              <a:extLst>
                <a:ext uri="{FF2B5EF4-FFF2-40B4-BE49-F238E27FC236}">
                  <a16:creationId xmlns:a16="http://schemas.microsoft.com/office/drawing/2014/main" id="{E9CC5A42-996E-8945-66AE-7FBBE6D2B4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51174" y="2133330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直接连接符 1351">
              <a:extLst>
                <a:ext uri="{FF2B5EF4-FFF2-40B4-BE49-F238E27FC236}">
                  <a16:creationId xmlns:a16="http://schemas.microsoft.com/office/drawing/2014/main" id="{CA865899-DAD7-82B2-139F-6967D8FAB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8037" y="2135339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直接连接符 1352">
              <a:extLst>
                <a:ext uri="{FF2B5EF4-FFF2-40B4-BE49-F238E27FC236}">
                  <a16:creationId xmlns:a16="http://schemas.microsoft.com/office/drawing/2014/main" id="{20D88EBA-B853-608C-0E3D-3E3FEC777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0852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6" name="直接连接符 1353">
              <a:extLst>
                <a:ext uri="{FF2B5EF4-FFF2-40B4-BE49-F238E27FC236}">
                  <a16:creationId xmlns:a16="http://schemas.microsoft.com/office/drawing/2014/main" id="{FCB83F42-5FD8-BFF6-D0D3-B3D5594A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2423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直接连接符 1354">
              <a:extLst>
                <a:ext uri="{FF2B5EF4-FFF2-40B4-BE49-F238E27FC236}">
                  <a16:creationId xmlns:a16="http://schemas.microsoft.com/office/drawing/2014/main" id="{D54A1F56-5592-CAFC-073B-93B272C32E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1787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8" name="直接连接符 1355">
              <a:extLst>
                <a:ext uri="{FF2B5EF4-FFF2-40B4-BE49-F238E27FC236}">
                  <a16:creationId xmlns:a16="http://schemas.microsoft.com/office/drawing/2014/main" id="{4C1D03BB-BB08-F6FC-3762-99C19B969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7168" y="1804899"/>
              <a:ext cx="0" cy="324754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9" name="直接连接符 1356">
              <a:extLst>
                <a:ext uri="{FF2B5EF4-FFF2-40B4-BE49-F238E27FC236}">
                  <a16:creationId xmlns:a16="http://schemas.microsoft.com/office/drawing/2014/main" id="{4C9ECB3B-79F9-34CC-2E59-0AF3AC0EC75B}"/>
                </a:ext>
              </a:extLst>
            </p:cNvPr>
            <p:cNvCxnSpPr/>
            <p:nvPr/>
          </p:nvCxnSpPr>
          <p:spPr>
            <a:xfrm>
              <a:off x="2306481" y="186865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直接连接符 1357">
              <a:extLst>
                <a:ext uri="{FF2B5EF4-FFF2-40B4-BE49-F238E27FC236}">
                  <a16:creationId xmlns:a16="http://schemas.microsoft.com/office/drawing/2014/main" id="{3775B176-3CA6-E3F0-8097-4C4104FED1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1090" y="186829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直接连接符 1358">
              <a:extLst>
                <a:ext uri="{FF2B5EF4-FFF2-40B4-BE49-F238E27FC236}">
                  <a16:creationId xmlns:a16="http://schemas.microsoft.com/office/drawing/2014/main" id="{69785902-9247-A1E5-0B1D-9D8247B19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368" y="199938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直接连接符 1359">
              <a:extLst>
                <a:ext uri="{FF2B5EF4-FFF2-40B4-BE49-F238E27FC236}">
                  <a16:creationId xmlns:a16="http://schemas.microsoft.com/office/drawing/2014/main" id="{B31C3EB5-9D93-AAB6-D6FA-75FB1A729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411" y="2072367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直接连接符 1360">
              <a:extLst>
                <a:ext uri="{FF2B5EF4-FFF2-40B4-BE49-F238E27FC236}">
                  <a16:creationId xmlns:a16="http://schemas.microsoft.com/office/drawing/2014/main" id="{A6CCE71C-8BF4-F1E4-39EA-10E6BBE80483}"/>
                </a:ext>
              </a:extLst>
            </p:cNvPr>
            <p:cNvCxnSpPr/>
            <p:nvPr/>
          </p:nvCxnSpPr>
          <p:spPr>
            <a:xfrm>
              <a:off x="2138916" y="2263294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直接连接符 1361">
              <a:extLst>
                <a:ext uri="{FF2B5EF4-FFF2-40B4-BE49-F238E27FC236}">
                  <a16:creationId xmlns:a16="http://schemas.microsoft.com/office/drawing/2014/main" id="{B9D54FAB-DE33-FF4F-6329-A95FD5622F67}"/>
                </a:ext>
              </a:extLst>
            </p:cNvPr>
            <p:cNvCxnSpPr/>
            <p:nvPr/>
          </p:nvCxnSpPr>
          <p:spPr>
            <a:xfrm>
              <a:off x="2245887" y="2174004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直接连接符 1362">
              <a:extLst>
                <a:ext uri="{FF2B5EF4-FFF2-40B4-BE49-F238E27FC236}">
                  <a16:creationId xmlns:a16="http://schemas.microsoft.com/office/drawing/2014/main" id="{79912CE1-5460-7829-C085-E7981C137BC1}"/>
                </a:ext>
              </a:extLst>
            </p:cNvPr>
            <p:cNvCxnSpPr/>
            <p:nvPr/>
          </p:nvCxnSpPr>
          <p:spPr>
            <a:xfrm>
              <a:off x="2304178" y="192961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直接连接符 1363">
              <a:extLst>
                <a:ext uri="{FF2B5EF4-FFF2-40B4-BE49-F238E27FC236}">
                  <a16:creationId xmlns:a16="http://schemas.microsoft.com/office/drawing/2014/main" id="{11DA650B-FE6C-0E5B-6591-143C76A65B2D}"/>
                </a:ext>
              </a:extLst>
            </p:cNvPr>
            <p:cNvCxnSpPr/>
            <p:nvPr/>
          </p:nvCxnSpPr>
          <p:spPr>
            <a:xfrm>
              <a:off x="2304178" y="1997681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直接连接符 1364">
              <a:extLst>
                <a:ext uri="{FF2B5EF4-FFF2-40B4-BE49-F238E27FC236}">
                  <a16:creationId xmlns:a16="http://schemas.microsoft.com/office/drawing/2014/main" id="{A542A643-9A25-0218-5A1B-A4E38A37E4B3}"/>
                </a:ext>
              </a:extLst>
            </p:cNvPr>
            <p:cNvCxnSpPr/>
            <p:nvPr/>
          </p:nvCxnSpPr>
          <p:spPr>
            <a:xfrm>
              <a:off x="2304178" y="2067985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直接连接符 1365">
              <a:extLst>
                <a:ext uri="{FF2B5EF4-FFF2-40B4-BE49-F238E27FC236}">
                  <a16:creationId xmlns:a16="http://schemas.microsoft.com/office/drawing/2014/main" id="{C07F16B9-76EA-C604-D5D4-30803BA953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4178" y="1806819"/>
              <a:ext cx="0" cy="324754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直接连接符 1366">
              <a:extLst>
                <a:ext uri="{FF2B5EF4-FFF2-40B4-BE49-F238E27FC236}">
                  <a16:creationId xmlns:a16="http://schemas.microsoft.com/office/drawing/2014/main" id="{A28ABC5C-1397-BEB1-D3C7-D497FDF346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6720" y="2131124"/>
              <a:ext cx="190613" cy="1475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直接连接符 1367">
              <a:extLst>
                <a:ext uri="{FF2B5EF4-FFF2-40B4-BE49-F238E27FC236}">
                  <a16:creationId xmlns:a16="http://schemas.microsoft.com/office/drawing/2014/main" id="{B6A35880-3FE0-2284-104E-F4E6C9F1E5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4178" y="2131124"/>
              <a:ext cx="3181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直接连接符 1368">
              <a:extLst>
                <a:ext uri="{FF2B5EF4-FFF2-40B4-BE49-F238E27FC236}">
                  <a16:creationId xmlns:a16="http://schemas.microsoft.com/office/drawing/2014/main" id="{ECBFA669-8B68-88F1-0D10-F2DC4C706FA4}"/>
                </a:ext>
              </a:extLst>
            </p:cNvPr>
            <p:cNvCxnSpPr/>
            <p:nvPr/>
          </p:nvCxnSpPr>
          <p:spPr>
            <a:xfrm>
              <a:off x="2199727" y="2222988"/>
              <a:ext cx="31813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直接连接符 1369">
              <a:extLst>
                <a:ext uri="{FF2B5EF4-FFF2-40B4-BE49-F238E27FC236}">
                  <a16:creationId xmlns:a16="http://schemas.microsoft.com/office/drawing/2014/main" id="{09922642-7F13-ED25-C318-4A27A8D0E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8215" y="1932571"/>
              <a:ext cx="190613" cy="14759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0BB2A5B3-19A8-6B74-9388-7C0E1E91DA8A}"/>
                </a:ext>
              </a:extLst>
            </p:cNvPr>
            <p:cNvSpPr/>
            <p:nvPr/>
          </p:nvSpPr>
          <p:spPr>
            <a:xfrm>
              <a:off x="2263020" y="20399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6FD70AA-CAD1-30A8-9F3C-E5340C582535}"/>
                </a:ext>
              </a:extLst>
            </p:cNvPr>
            <p:cNvSpPr/>
            <p:nvPr/>
          </p:nvSpPr>
          <p:spPr>
            <a:xfrm>
              <a:off x="2275751" y="213867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DBF094D-0880-752D-0071-175B77BEC418}"/>
                </a:ext>
              </a:extLst>
            </p:cNvPr>
            <p:cNvSpPr/>
            <p:nvPr/>
          </p:nvSpPr>
          <p:spPr>
            <a:xfrm>
              <a:off x="2311934" y="204533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FEB086D4-A415-2750-9623-02800F42EC43}"/>
                </a:ext>
              </a:extLst>
            </p:cNvPr>
            <p:cNvSpPr/>
            <p:nvPr/>
          </p:nvSpPr>
          <p:spPr>
            <a:xfrm>
              <a:off x="2439903" y="202562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1F8C745-1318-8FB3-DA3C-587E4B51F6D8}"/>
                </a:ext>
              </a:extLst>
            </p:cNvPr>
            <p:cNvSpPr/>
            <p:nvPr/>
          </p:nvSpPr>
          <p:spPr>
            <a:xfrm>
              <a:off x="2260847" y="198738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2F01D8B-6FBB-8599-8E46-EB186BE211B6}"/>
                </a:ext>
              </a:extLst>
            </p:cNvPr>
            <p:cNvSpPr/>
            <p:nvPr/>
          </p:nvSpPr>
          <p:spPr>
            <a:xfrm>
              <a:off x="2342926" y="1940409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0D5DA53-70D3-2AE1-0732-230A712A777D}"/>
                </a:ext>
              </a:extLst>
            </p:cNvPr>
            <p:cNvSpPr/>
            <p:nvPr/>
          </p:nvSpPr>
          <p:spPr>
            <a:xfrm>
              <a:off x="2464109" y="1999045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4B5C3CF-8040-C619-72EC-1C233892950B}"/>
                </a:ext>
              </a:extLst>
            </p:cNvPr>
            <p:cNvSpPr/>
            <p:nvPr/>
          </p:nvSpPr>
          <p:spPr>
            <a:xfrm>
              <a:off x="2400168" y="2024701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0B9497E5-0B01-B11B-4E45-1649024CE4EB}"/>
                </a:ext>
              </a:extLst>
            </p:cNvPr>
            <p:cNvSpPr/>
            <p:nvPr/>
          </p:nvSpPr>
          <p:spPr>
            <a:xfrm>
              <a:off x="2217301" y="2163474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217FD837-FAA1-D570-D929-EFCEFF962685}"/>
                </a:ext>
              </a:extLst>
            </p:cNvPr>
            <p:cNvSpPr/>
            <p:nvPr/>
          </p:nvSpPr>
          <p:spPr>
            <a:xfrm>
              <a:off x="2302648" y="1943110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E08ADAB-BA3A-C0A2-B46E-4D7FA32507F7}"/>
                </a:ext>
              </a:extLst>
            </p:cNvPr>
            <p:cNvSpPr/>
            <p:nvPr/>
          </p:nvSpPr>
          <p:spPr>
            <a:xfrm>
              <a:off x="2477687" y="2136932"/>
              <a:ext cx="45719" cy="4571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椭圆 83">
            <a:extLst>
              <a:ext uri="{FF2B5EF4-FFF2-40B4-BE49-F238E27FC236}">
                <a16:creationId xmlns:a16="http://schemas.microsoft.com/office/drawing/2014/main" id="{12034AE7-0F9B-CF91-94FF-9A635DB594B2}"/>
              </a:ext>
            </a:extLst>
          </p:cNvPr>
          <p:cNvSpPr/>
          <p:nvPr/>
        </p:nvSpPr>
        <p:spPr>
          <a:xfrm>
            <a:off x="4703667" y="3738548"/>
            <a:ext cx="45183" cy="45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4B22A1C2-95E4-37E4-2F3F-99BBC454D7B2}"/>
              </a:ext>
            </a:extLst>
          </p:cNvPr>
          <p:cNvSpPr/>
          <p:nvPr/>
        </p:nvSpPr>
        <p:spPr>
          <a:xfrm>
            <a:off x="4767713" y="3678939"/>
            <a:ext cx="45183" cy="45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25A58982-6A4C-FA58-8D48-240281B5759F}"/>
              </a:ext>
            </a:extLst>
          </p:cNvPr>
          <p:cNvSpPr/>
          <p:nvPr/>
        </p:nvSpPr>
        <p:spPr>
          <a:xfrm>
            <a:off x="4698324" y="3784512"/>
            <a:ext cx="45183" cy="45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2A785F91-D8E8-E11E-6B0B-4F87FF6AAFB8}"/>
              </a:ext>
            </a:extLst>
          </p:cNvPr>
          <p:cNvSpPr/>
          <p:nvPr/>
        </p:nvSpPr>
        <p:spPr>
          <a:xfrm>
            <a:off x="4701079" y="3658673"/>
            <a:ext cx="45183" cy="45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168D592F-75C6-E5DE-A2C5-0E44D988C60F}"/>
              </a:ext>
            </a:extLst>
          </p:cNvPr>
          <p:cNvSpPr/>
          <p:nvPr/>
        </p:nvSpPr>
        <p:spPr>
          <a:xfrm>
            <a:off x="4800508" y="3540066"/>
            <a:ext cx="45183" cy="4518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5901AC32-F7B1-9576-024E-A586DD21F36A}"/>
              </a:ext>
            </a:extLst>
          </p:cNvPr>
          <p:cNvSpPr/>
          <p:nvPr/>
        </p:nvSpPr>
        <p:spPr>
          <a:xfrm>
            <a:off x="5404565" y="1803900"/>
            <a:ext cx="1648598" cy="67859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4766EB65-BCD3-A55C-1790-0A7AD9E9FFFD}"/>
              </a:ext>
            </a:extLst>
          </p:cNvPr>
          <p:cNvSpPr/>
          <p:nvPr/>
        </p:nvSpPr>
        <p:spPr>
          <a:xfrm>
            <a:off x="5441491" y="1842248"/>
            <a:ext cx="1569945" cy="59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Segmentation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242D894-50F5-BCD3-00E9-604A9D46443C}"/>
              </a:ext>
            </a:extLst>
          </p:cNvPr>
          <p:cNvSpPr/>
          <p:nvPr/>
        </p:nvSpPr>
        <p:spPr>
          <a:xfrm>
            <a:off x="5416616" y="2711128"/>
            <a:ext cx="1636547" cy="678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46550991-81C7-C735-100F-F1CCCE02330E}"/>
              </a:ext>
            </a:extLst>
          </p:cNvPr>
          <p:cNvSpPr/>
          <p:nvPr/>
        </p:nvSpPr>
        <p:spPr>
          <a:xfrm>
            <a:off x="5464749" y="2749476"/>
            <a:ext cx="1546687" cy="59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</a:t>
            </a:r>
          </a:p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Canceling</a:t>
            </a:r>
          </a:p>
        </p:txBody>
      </p:sp>
      <p:cxnSp>
        <p:nvCxnSpPr>
          <p:cNvPr id="93" name="直线箭头连接符 159">
            <a:extLst>
              <a:ext uri="{FF2B5EF4-FFF2-40B4-BE49-F238E27FC236}">
                <a16:creationId xmlns:a16="http://schemas.microsoft.com/office/drawing/2014/main" id="{273B9710-4BB2-0F0A-8D7B-99E45E70071C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8408450" y="3054015"/>
            <a:ext cx="1788" cy="19949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159">
            <a:extLst>
              <a:ext uri="{FF2B5EF4-FFF2-40B4-BE49-F238E27FC236}">
                <a16:creationId xmlns:a16="http://schemas.microsoft.com/office/drawing/2014/main" id="{C02622D9-639C-89B5-40FE-4CB48E04701E}"/>
              </a:ext>
            </a:extLst>
          </p:cNvPr>
          <p:cNvCxnSpPr>
            <a:cxnSpLocks/>
          </p:cNvCxnSpPr>
          <p:nvPr/>
        </p:nvCxnSpPr>
        <p:spPr>
          <a:xfrm flipV="1">
            <a:off x="4758438" y="4590185"/>
            <a:ext cx="434498" cy="138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427B3EC9-BE42-152D-3AB4-B983E1B874AE}"/>
              </a:ext>
            </a:extLst>
          </p:cNvPr>
          <p:cNvSpPr txBox="1"/>
          <p:nvPr/>
        </p:nvSpPr>
        <p:spPr>
          <a:xfrm>
            <a:off x="5301895" y="4426918"/>
            <a:ext cx="1568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线箭头连接符 159">
            <a:extLst>
              <a:ext uri="{FF2B5EF4-FFF2-40B4-BE49-F238E27FC236}">
                <a16:creationId xmlns:a16="http://schemas.microsoft.com/office/drawing/2014/main" id="{CB6C4544-3091-10D0-58B2-80A8B98DC62F}"/>
              </a:ext>
            </a:extLst>
          </p:cNvPr>
          <p:cNvCxnSpPr>
            <a:cxnSpLocks/>
          </p:cNvCxnSpPr>
          <p:nvPr/>
        </p:nvCxnSpPr>
        <p:spPr>
          <a:xfrm flipV="1">
            <a:off x="2854002" y="4590185"/>
            <a:ext cx="434498" cy="1382"/>
          </a:xfrm>
          <a:prstGeom prst="straightConnector1">
            <a:avLst/>
          </a:prstGeom>
          <a:ln w="19050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444584D2-CB6F-9190-210D-47CC7DF0EC30}"/>
              </a:ext>
            </a:extLst>
          </p:cNvPr>
          <p:cNvSpPr txBox="1"/>
          <p:nvPr/>
        </p:nvSpPr>
        <p:spPr>
          <a:xfrm>
            <a:off x="3253340" y="4421711"/>
            <a:ext cx="1794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Stage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F68EEDE-7011-0BAA-1A34-1EB8E121E8A8}"/>
              </a:ext>
            </a:extLst>
          </p:cNvPr>
          <p:cNvSpPr/>
          <p:nvPr/>
        </p:nvSpPr>
        <p:spPr>
          <a:xfrm>
            <a:off x="4199297" y="2682487"/>
            <a:ext cx="865633" cy="12589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9" name="直接连接符 1516">
            <a:extLst>
              <a:ext uri="{FF2B5EF4-FFF2-40B4-BE49-F238E27FC236}">
                <a16:creationId xmlns:a16="http://schemas.microsoft.com/office/drawing/2014/main" id="{3D397AB7-1D05-431A-B9A5-3F58FBA1A740}"/>
              </a:ext>
            </a:extLst>
          </p:cNvPr>
          <p:cNvCxnSpPr>
            <a:cxnSpLocks/>
          </p:cNvCxnSpPr>
          <p:nvPr/>
        </p:nvCxnSpPr>
        <p:spPr>
          <a:xfrm flipH="1">
            <a:off x="7067703" y="3065406"/>
            <a:ext cx="18942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直线箭头连接符 159">
            <a:extLst>
              <a:ext uri="{FF2B5EF4-FFF2-40B4-BE49-F238E27FC236}">
                <a16:creationId xmlns:a16="http://schemas.microsoft.com/office/drawing/2014/main" id="{534478E2-0BB9-A87B-29C0-C3F526D099B4}"/>
              </a:ext>
            </a:extLst>
          </p:cNvPr>
          <p:cNvCxnSpPr>
            <a:cxnSpLocks/>
          </p:cNvCxnSpPr>
          <p:nvPr/>
        </p:nvCxnSpPr>
        <p:spPr>
          <a:xfrm>
            <a:off x="5167424" y="2156176"/>
            <a:ext cx="23714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516">
            <a:extLst>
              <a:ext uri="{FF2B5EF4-FFF2-40B4-BE49-F238E27FC236}">
                <a16:creationId xmlns:a16="http://schemas.microsoft.com/office/drawing/2014/main" id="{B58F6224-A1A5-A9A6-3137-DB68BF233437}"/>
              </a:ext>
            </a:extLst>
          </p:cNvPr>
          <p:cNvCxnSpPr>
            <a:cxnSpLocks/>
          </p:cNvCxnSpPr>
          <p:nvPr/>
        </p:nvCxnSpPr>
        <p:spPr>
          <a:xfrm flipV="1">
            <a:off x="7257128" y="2521561"/>
            <a:ext cx="0" cy="181383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98A4117-7ACE-6210-EFF0-C67CF2E8002B}"/>
              </a:ext>
            </a:extLst>
          </p:cNvPr>
          <p:cNvSpPr txBox="1"/>
          <p:nvPr/>
        </p:nvSpPr>
        <p:spPr>
          <a:xfrm>
            <a:off x="3442811" y="3503972"/>
            <a:ext cx="899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Radar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延迟 102">
            <a:extLst>
              <a:ext uri="{FF2B5EF4-FFF2-40B4-BE49-F238E27FC236}">
                <a16:creationId xmlns:a16="http://schemas.microsoft.com/office/drawing/2014/main" id="{565D3C3C-C9DB-7B00-2C72-74986708E3B4}"/>
              </a:ext>
            </a:extLst>
          </p:cNvPr>
          <p:cNvSpPr/>
          <p:nvPr/>
        </p:nvSpPr>
        <p:spPr>
          <a:xfrm flipH="1">
            <a:off x="3959640" y="3204782"/>
            <a:ext cx="145491" cy="178983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弧 103">
            <a:extLst>
              <a:ext uri="{FF2B5EF4-FFF2-40B4-BE49-F238E27FC236}">
                <a16:creationId xmlns:a16="http://schemas.microsoft.com/office/drawing/2014/main" id="{40CC6DB9-DF61-DA68-D661-DDDB6BA36BAE}"/>
              </a:ext>
            </a:extLst>
          </p:cNvPr>
          <p:cNvSpPr/>
          <p:nvPr/>
        </p:nvSpPr>
        <p:spPr>
          <a:xfrm rot="13611170">
            <a:off x="3853404" y="3159143"/>
            <a:ext cx="285888" cy="285888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5" name="弧 104">
            <a:extLst>
              <a:ext uri="{FF2B5EF4-FFF2-40B4-BE49-F238E27FC236}">
                <a16:creationId xmlns:a16="http://schemas.microsoft.com/office/drawing/2014/main" id="{0456BFAA-1962-E4C9-9649-C73C4B71575A}"/>
              </a:ext>
            </a:extLst>
          </p:cNvPr>
          <p:cNvSpPr/>
          <p:nvPr/>
        </p:nvSpPr>
        <p:spPr>
          <a:xfrm rot="13611170">
            <a:off x="3729815" y="3060171"/>
            <a:ext cx="467462" cy="467462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6" name="弧 105">
            <a:extLst>
              <a:ext uri="{FF2B5EF4-FFF2-40B4-BE49-F238E27FC236}">
                <a16:creationId xmlns:a16="http://schemas.microsoft.com/office/drawing/2014/main" id="{6ECF0975-F35D-41A7-DDC6-C19DB0627910}"/>
              </a:ext>
            </a:extLst>
          </p:cNvPr>
          <p:cNvSpPr/>
          <p:nvPr/>
        </p:nvSpPr>
        <p:spPr>
          <a:xfrm rot="13611170">
            <a:off x="3617587" y="2946793"/>
            <a:ext cx="712166" cy="712166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饼形 106">
            <a:extLst>
              <a:ext uri="{FF2B5EF4-FFF2-40B4-BE49-F238E27FC236}">
                <a16:creationId xmlns:a16="http://schemas.microsoft.com/office/drawing/2014/main" id="{8D160D27-26FA-8983-866B-2A79CA692685}"/>
              </a:ext>
            </a:extLst>
          </p:cNvPr>
          <p:cNvSpPr/>
          <p:nvPr/>
        </p:nvSpPr>
        <p:spPr>
          <a:xfrm rot="18630370">
            <a:off x="2861295" y="2343946"/>
            <a:ext cx="1918708" cy="1824545"/>
          </a:xfrm>
          <a:prstGeom prst="pie">
            <a:avLst>
              <a:gd name="adj1" fmla="val 13623990"/>
              <a:gd name="adj2" fmla="val 16122327"/>
            </a:avLst>
          </a:prstGeom>
          <a:solidFill>
            <a:schemeClr val="accent2">
              <a:alpha val="4339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95C83805-2CD8-C044-B143-A6B3C2F87926}"/>
              </a:ext>
            </a:extLst>
          </p:cNvPr>
          <p:cNvGrpSpPr/>
          <p:nvPr/>
        </p:nvGrpSpPr>
        <p:grpSpPr>
          <a:xfrm>
            <a:off x="7345095" y="1558042"/>
            <a:ext cx="1894014" cy="1494817"/>
            <a:chOff x="10925387" y="2745795"/>
            <a:chExt cx="1894014" cy="1494817"/>
          </a:xfrm>
        </p:grpSpPr>
        <p:sp>
          <p:nvSpPr>
            <p:cNvPr id="109" name="矩形: 圆角 1522">
              <a:extLst>
                <a:ext uri="{FF2B5EF4-FFF2-40B4-BE49-F238E27FC236}">
                  <a16:creationId xmlns:a16="http://schemas.microsoft.com/office/drawing/2014/main" id="{EE532C1F-37DB-41DD-6E3D-1C4731B5B689}"/>
                </a:ext>
              </a:extLst>
            </p:cNvPr>
            <p:cNvSpPr/>
            <p:nvPr/>
          </p:nvSpPr>
          <p:spPr>
            <a:xfrm>
              <a:off x="12052872" y="4004842"/>
              <a:ext cx="731926" cy="189103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Gesture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2FED560-93CC-291A-7E2F-035218CBF29C}"/>
                </a:ext>
              </a:extLst>
            </p:cNvPr>
            <p:cNvSpPr/>
            <p:nvPr/>
          </p:nvSpPr>
          <p:spPr>
            <a:xfrm>
              <a:off x="11164657" y="2745795"/>
              <a:ext cx="1654744" cy="148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BC37C3E-4E79-1B59-5108-37F54B52ABDD}"/>
                </a:ext>
              </a:extLst>
            </p:cNvPr>
            <p:cNvSpPr/>
            <p:nvPr/>
          </p:nvSpPr>
          <p:spPr>
            <a:xfrm>
              <a:off x="11211699" y="2789831"/>
              <a:ext cx="1555343" cy="5924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Gesture Recognition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F5EF4500-96D9-96DB-D1AC-5092EE523791}"/>
                </a:ext>
              </a:extLst>
            </p:cNvPr>
            <p:cNvGrpSpPr/>
            <p:nvPr/>
          </p:nvGrpSpPr>
          <p:grpSpPr>
            <a:xfrm>
              <a:off x="11231705" y="3426352"/>
              <a:ext cx="629206" cy="567947"/>
              <a:chOff x="3061947" y="3109286"/>
              <a:chExt cx="507616" cy="458195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9A70D33-DDE3-7217-3308-5B8FF3A4C991}"/>
                  </a:ext>
                </a:extLst>
              </p:cNvPr>
              <p:cNvSpPr/>
              <p:nvPr/>
            </p:nvSpPr>
            <p:spPr>
              <a:xfrm>
                <a:off x="3061947" y="3214408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EE02A72D-F01E-50E2-441E-D05342986F07}"/>
                  </a:ext>
                </a:extLst>
              </p:cNvPr>
              <p:cNvSpPr/>
              <p:nvPr/>
            </p:nvSpPr>
            <p:spPr>
              <a:xfrm>
                <a:off x="3063842" y="3384618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47FBF644-3BA0-BC77-6056-AC82A3CFC238}"/>
                  </a:ext>
                </a:extLst>
              </p:cNvPr>
              <p:cNvSpPr/>
              <p:nvPr/>
            </p:nvSpPr>
            <p:spPr>
              <a:xfrm>
                <a:off x="3276263" y="3109286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1598C0A-AEF9-45CD-47ED-A9D9F6D26DBD}"/>
                  </a:ext>
                </a:extLst>
              </p:cNvPr>
              <p:cNvSpPr/>
              <p:nvPr/>
            </p:nvSpPr>
            <p:spPr>
              <a:xfrm>
                <a:off x="3277253" y="3286636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A782FBC1-9C35-7C8E-646B-8B27800876BD}"/>
                  </a:ext>
                </a:extLst>
              </p:cNvPr>
              <p:cNvSpPr/>
              <p:nvPr/>
            </p:nvSpPr>
            <p:spPr>
              <a:xfrm>
                <a:off x="3276263" y="3470606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FBAADEAC-7EE1-CE80-DB37-D50EA68AD7CC}"/>
                  </a:ext>
                </a:extLst>
              </p:cNvPr>
              <p:cNvSpPr/>
              <p:nvPr/>
            </p:nvSpPr>
            <p:spPr>
              <a:xfrm>
                <a:off x="3472028" y="3286635"/>
                <a:ext cx="97535" cy="96875"/>
              </a:xfrm>
              <a:prstGeom prst="ellipse">
                <a:avLst/>
              </a:prstGeom>
              <a:solidFill>
                <a:schemeClr val="bg2"/>
              </a:solidFill>
              <a:ln w="1905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cxnSp>
            <p:nvCxnSpPr>
              <p:cNvPr id="124" name="直线连接符 123">
                <a:extLst>
                  <a:ext uri="{FF2B5EF4-FFF2-40B4-BE49-F238E27FC236}">
                    <a16:creationId xmlns:a16="http://schemas.microsoft.com/office/drawing/2014/main" id="{85A5A85B-52E4-DBEB-509A-78ECD06DBC9F}"/>
                  </a:ext>
                </a:extLst>
              </p:cNvPr>
              <p:cNvCxnSpPr>
                <a:stCxn id="118" idx="6"/>
                <a:endCxn id="120" idx="2"/>
              </p:cNvCxnSpPr>
              <p:nvPr/>
            </p:nvCxnSpPr>
            <p:spPr>
              <a:xfrm flipV="1">
                <a:off x="3159482" y="3157724"/>
                <a:ext cx="116781" cy="105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直线连接符 124">
                <a:extLst>
                  <a:ext uri="{FF2B5EF4-FFF2-40B4-BE49-F238E27FC236}">
                    <a16:creationId xmlns:a16="http://schemas.microsoft.com/office/drawing/2014/main" id="{914C8B10-5732-F960-0FE9-D14EB4434FE0}"/>
                  </a:ext>
                </a:extLst>
              </p:cNvPr>
              <p:cNvCxnSpPr>
                <a:cxnSpLocks/>
                <a:stCxn id="118" idx="6"/>
                <a:endCxn id="121" idx="2"/>
              </p:cNvCxnSpPr>
              <p:nvPr/>
            </p:nvCxnSpPr>
            <p:spPr>
              <a:xfrm>
                <a:off x="3159482" y="3262846"/>
                <a:ext cx="117771" cy="722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直线连接符 125">
                <a:extLst>
                  <a:ext uri="{FF2B5EF4-FFF2-40B4-BE49-F238E27FC236}">
                    <a16:creationId xmlns:a16="http://schemas.microsoft.com/office/drawing/2014/main" id="{0B0E6199-58D1-1983-067B-D8D4AD8814CA}"/>
                  </a:ext>
                </a:extLst>
              </p:cNvPr>
              <p:cNvCxnSpPr>
                <a:cxnSpLocks/>
                <a:stCxn id="118" idx="6"/>
                <a:endCxn id="122" idx="2"/>
              </p:cNvCxnSpPr>
              <p:nvPr/>
            </p:nvCxnSpPr>
            <p:spPr>
              <a:xfrm>
                <a:off x="3159482" y="3262846"/>
                <a:ext cx="116781" cy="2561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直线连接符 126">
                <a:extLst>
                  <a:ext uri="{FF2B5EF4-FFF2-40B4-BE49-F238E27FC236}">
                    <a16:creationId xmlns:a16="http://schemas.microsoft.com/office/drawing/2014/main" id="{8B9807A6-5D17-BB63-1D1F-52794949FFDB}"/>
                  </a:ext>
                </a:extLst>
              </p:cNvPr>
              <p:cNvCxnSpPr>
                <a:cxnSpLocks/>
                <a:stCxn id="119" idx="6"/>
                <a:endCxn id="120" idx="2"/>
              </p:cNvCxnSpPr>
              <p:nvPr/>
            </p:nvCxnSpPr>
            <p:spPr>
              <a:xfrm flipV="1">
                <a:off x="3161377" y="3157724"/>
                <a:ext cx="114886" cy="275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直线连接符 127">
                <a:extLst>
                  <a:ext uri="{FF2B5EF4-FFF2-40B4-BE49-F238E27FC236}">
                    <a16:creationId xmlns:a16="http://schemas.microsoft.com/office/drawing/2014/main" id="{22160AC5-C77B-E2F8-3A3A-7614689D9D1E}"/>
                  </a:ext>
                </a:extLst>
              </p:cNvPr>
              <p:cNvCxnSpPr>
                <a:cxnSpLocks/>
                <a:stCxn id="119" idx="6"/>
                <a:endCxn id="121" idx="2"/>
              </p:cNvCxnSpPr>
              <p:nvPr/>
            </p:nvCxnSpPr>
            <p:spPr>
              <a:xfrm flipV="1">
                <a:off x="3161377" y="3335074"/>
                <a:ext cx="115876" cy="979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直线连接符 128">
                <a:extLst>
                  <a:ext uri="{FF2B5EF4-FFF2-40B4-BE49-F238E27FC236}">
                    <a16:creationId xmlns:a16="http://schemas.microsoft.com/office/drawing/2014/main" id="{80D72866-0B4E-E195-5CA9-E323C6BAE552}"/>
                  </a:ext>
                </a:extLst>
              </p:cNvPr>
              <p:cNvCxnSpPr>
                <a:cxnSpLocks/>
                <a:stCxn id="119" idx="6"/>
                <a:endCxn id="122" idx="2"/>
              </p:cNvCxnSpPr>
              <p:nvPr/>
            </p:nvCxnSpPr>
            <p:spPr>
              <a:xfrm>
                <a:off x="3161377" y="3433056"/>
                <a:ext cx="114886" cy="859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直线连接符 129">
                <a:extLst>
                  <a:ext uri="{FF2B5EF4-FFF2-40B4-BE49-F238E27FC236}">
                    <a16:creationId xmlns:a16="http://schemas.microsoft.com/office/drawing/2014/main" id="{422DFDBC-720F-74DE-C14E-30362ED511B1}"/>
                  </a:ext>
                </a:extLst>
              </p:cNvPr>
              <p:cNvCxnSpPr>
                <a:cxnSpLocks/>
                <a:stCxn id="120" idx="6"/>
                <a:endCxn id="123" idx="2"/>
              </p:cNvCxnSpPr>
              <p:nvPr/>
            </p:nvCxnSpPr>
            <p:spPr>
              <a:xfrm>
                <a:off x="3373798" y="3157724"/>
                <a:ext cx="98230" cy="17734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直线连接符 130">
                <a:extLst>
                  <a:ext uri="{FF2B5EF4-FFF2-40B4-BE49-F238E27FC236}">
                    <a16:creationId xmlns:a16="http://schemas.microsoft.com/office/drawing/2014/main" id="{1FF10417-E082-9360-0307-0C954D5A0DB6}"/>
                  </a:ext>
                </a:extLst>
              </p:cNvPr>
              <p:cNvCxnSpPr>
                <a:cxnSpLocks/>
                <a:stCxn id="121" idx="6"/>
                <a:endCxn id="123" idx="2"/>
              </p:cNvCxnSpPr>
              <p:nvPr/>
            </p:nvCxnSpPr>
            <p:spPr>
              <a:xfrm flipV="1">
                <a:off x="3374788" y="3335073"/>
                <a:ext cx="97240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直线连接符 131">
                <a:extLst>
                  <a:ext uri="{FF2B5EF4-FFF2-40B4-BE49-F238E27FC236}">
                    <a16:creationId xmlns:a16="http://schemas.microsoft.com/office/drawing/2014/main" id="{7DA1A8A6-32F0-0551-6D67-2BEF34D9C4B3}"/>
                  </a:ext>
                </a:extLst>
              </p:cNvPr>
              <p:cNvCxnSpPr>
                <a:cxnSpLocks/>
                <a:stCxn id="122" idx="6"/>
                <a:endCxn id="123" idx="2"/>
              </p:cNvCxnSpPr>
              <p:nvPr/>
            </p:nvCxnSpPr>
            <p:spPr>
              <a:xfrm flipV="1">
                <a:off x="3373798" y="3335073"/>
                <a:ext cx="98230" cy="1839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9308B8DA-2710-501A-F143-FBE19E4E639E}"/>
                </a:ext>
              </a:extLst>
            </p:cNvPr>
            <p:cNvSpPr txBox="1"/>
            <p:nvPr/>
          </p:nvSpPr>
          <p:spPr>
            <a:xfrm>
              <a:off x="10925387" y="3963613"/>
              <a:ext cx="12935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GesIDNet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D8F9B9CB-74C6-EC7C-2A04-9589A4E53994}"/>
                </a:ext>
              </a:extLst>
            </p:cNvPr>
            <p:cNvGrpSpPr/>
            <p:nvPr/>
          </p:nvGrpSpPr>
          <p:grpSpPr>
            <a:xfrm>
              <a:off x="12056636" y="3426349"/>
              <a:ext cx="693353" cy="571137"/>
              <a:chOff x="11957549" y="3452334"/>
              <a:chExt cx="693353" cy="571137"/>
            </a:xfrm>
          </p:grpSpPr>
          <p:pic>
            <p:nvPicPr>
              <p:cNvPr id="116" name="Picture 10" descr="311,700+ Hand Symbols Illustrations, Royalty-Free Vector Graphics &amp; Clip  Art - iStock | Hand symbols vector">
                <a:extLst>
                  <a:ext uri="{FF2B5EF4-FFF2-40B4-BE49-F238E27FC236}">
                    <a16:creationId xmlns:a16="http://schemas.microsoft.com/office/drawing/2014/main" id="{CF89EF04-2FF7-7B16-EE3B-26475274FF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40" r="4503"/>
              <a:stretch/>
            </p:blipFill>
            <p:spPr bwMode="auto">
              <a:xfrm>
                <a:off x="11957549" y="3452334"/>
                <a:ext cx="693353" cy="571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7" name="Picture 4" descr="Green Check Mark Images - Free Download on Freepik">
                <a:extLst>
                  <a:ext uri="{FF2B5EF4-FFF2-40B4-BE49-F238E27FC236}">
                    <a16:creationId xmlns:a16="http://schemas.microsoft.com/office/drawing/2014/main" id="{67ADCD44-A54F-B04C-522D-19EDA06C7C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304560" y="3854430"/>
                <a:ext cx="128459" cy="128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15" name="直线箭头连接符 159">
              <a:extLst>
                <a:ext uri="{FF2B5EF4-FFF2-40B4-BE49-F238E27FC236}">
                  <a16:creationId xmlns:a16="http://schemas.microsoft.com/office/drawing/2014/main" id="{B5E3EF53-3060-04CE-B3BF-DE80615CA675}"/>
                </a:ext>
              </a:extLst>
            </p:cNvPr>
            <p:cNvCxnSpPr>
              <a:cxnSpLocks/>
            </p:cNvCxnSpPr>
            <p:nvPr/>
          </p:nvCxnSpPr>
          <p:spPr>
            <a:xfrm>
              <a:off x="11898862" y="3709314"/>
              <a:ext cx="181016" cy="56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B479045A-A40F-56B6-86A2-D864EB83C953}"/>
              </a:ext>
            </a:extLst>
          </p:cNvPr>
          <p:cNvGrpSpPr/>
          <p:nvPr/>
        </p:nvGrpSpPr>
        <p:grpSpPr>
          <a:xfrm>
            <a:off x="7368350" y="3253511"/>
            <a:ext cx="1870758" cy="1507331"/>
            <a:chOff x="10948642" y="4349910"/>
            <a:chExt cx="1870758" cy="1507331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72466D79-56EC-480F-093F-5A178D4E41DE}"/>
                </a:ext>
              </a:extLst>
            </p:cNvPr>
            <p:cNvSpPr/>
            <p:nvPr/>
          </p:nvSpPr>
          <p:spPr>
            <a:xfrm>
              <a:off x="11161660" y="4349910"/>
              <a:ext cx="1657740" cy="14862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3D28E626-B3E8-3D47-D740-238BB23AC8E0}"/>
                </a:ext>
              </a:extLst>
            </p:cNvPr>
            <p:cNvSpPr/>
            <p:nvPr/>
          </p:nvSpPr>
          <p:spPr>
            <a:xfrm>
              <a:off x="11214014" y="4393946"/>
              <a:ext cx="1553029" cy="59248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Identification</a:t>
              </a:r>
            </a:p>
          </p:txBody>
        </p:sp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7D413C8A-4857-E848-CCAE-76ACEB918BBD}"/>
                </a:ext>
              </a:extLst>
            </p:cNvPr>
            <p:cNvGrpSpPr/>
            <p:nvPr/>
          </p:nvGrpSpPr>
          <p:grpSpPr>
            <a:xfrm>
              <a:off x="11238729" y="5030467"/>
              <a:ext cx="629206" cy="567947"/>
              <a:chOff x="3061947" y="3109286"/>
              <a:chExt cx="507616" cy="458195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0D1F01E9-1045-3F2C-9537-B30D2EFFE6C6}"/>
                  </a:ext>
                </a:extLst>
              </p:cNvPr>
              <p:cNvSpPr/>
              <p:nvPr/>
            </p:nvSpPr>
            <p:spPr>
              <a:xfrm>
                <a:off x="3061947" y="3214408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30DEB5BC-07FA-B375-7A79-1C940485C062}"/>
                  </a:ext>
                </a:extLst>
              </p:cNvPr>
              <p:cNvSpPr/>
              <p:nvPr/>
            </p:nvSpPr>
            <p:spPr>
              <a:xfrm>
                <a:off x="3063842" y="3384618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0153A401-F405-2A5C-0D71-38F9190DB288}"/>
                  </a:ext>
                </a:extLst>
              </p:cNvPr>
              <p:cNvSpPr/>
              <p:nvPr/>
            </p:nvSpPr>
            <p:spPr>
              <a:xfrm>
                <a:off x="3276263" y="3109286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5A23D7AD-05C1-E4DF-7FFE-E30CD4A35DD5}"/>
                  </a:ext>
                </a:extLst>
              </p:cNvPr>
              <p:cNvSpPr/>
              <p:nvPr/>
            </p:nvSpPr>
            <p:spPr>
              <a:xfrm>
                <a:off x="3277253" y="3286636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7EC63B6A-70D9-A963-D9BD-B74FEC7FFF39}"/>
                  </a:ext>
                </a:extLst>
              </p:cNvPr>
              <p:cNvSpPr/>
              <p:nvPr/>
            </p:nvSpPr>
            <p:spPr>
              <a:xfrm>
                <a:off x="3276263" y="3470606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5E52C55A-816B-7ECE-E88A-BCD96FEAF24F}"/>
                  </a:ext>
                </a:extLst>
              </p:cNvPr>
              <p:cNvSpPr/>
              <p:nvPr/>
            </p:nvSpPr>
            <p:spPr>
              <a:xfrm>
                <a:off x="3472028" y="3286635"/>
                <a:ext cx="97535" cy="96875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noFill/>
                </a:endParaRPr>
              </a:p>
            </p:txBody>
          </p:sp>
          <p:cxnSp>
            <p:nvCxnSpPr>
              <p:cNvPr id="149" name="直线连接符 148">
                <a:extLst>
                  <a:ext uri="{FF2B5EF4-FFF2-40B4-BE49-F238E27FC236}">
                    <a16:creationId xmlns:a16="http://schemas.microsoft.com/office/drawing/2014/main" id="{98F5ABDC-F383-4E0C-CA32-CFCB51AEAAAD}"/>
                  </a:ext>
                </a:extLst>
              </p:cNvPr>
              <p:cNvCxnSpPr>
                <a:stCxn id="143" idx="6"/>
                <a:endCxn id="145" idx="2"/>
              </p:cNvCxnSpPr>
              <p:nvPr/>
            </p:nvCxnSpPr>
            <p:spPr>
              <a:xfrm flipV="1">
                <a:off x="3159482" y="3157724"/>
                <a:ext cx="116781" cy="1051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直线连接符 149">
                <a:extLst>
                  <a:ext uri="{FF2B5EF4-FFF2-40B4-BE49-F238E27FC236}">
                    <a16:creationId xmlns:a16="http://schemas.microsoft.com/office/drawing/2014/main" id="{A6126B51-CF12-6C91-ED7B-4879A3CD444E}"/>
                  </a:ext>
                </a:extLst>
              </p:cNvPr>
              <p:cNvCxnSpPr>
                <a:cxnSpLocks/>
                <a:stCxn id="143" idx="6"/>
                <a:endCxn id="146" idx="2"/>
              </p:cNvCxnSpPr>
              <p:nvPr/>
            </p:nvCxnSpPr>
            <p:spPr>
              <a:xfrm>
                <a:off x="3159482" y="3262846"/>
                <a:ext cx="117771" cy="722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直线连接符 150">
                <a:extLst>
                  <a:ext uri="{FF2B5EF4-FFF2-40B4-BE49-F238E27FC236}">
                    <a16:creationId xmlns:a16="http://schemas.microsoft.com/office/drawing/2014/main" id="{C3E9F2AD-D002-306D-6900-AA67FA421747}"/>
                  </a:ext>
                </a:extLst>
              </p:cNvPr>
              <p:cNvCxnSpPr>
                <a:cxnSpLocks/>
                <a:stCxn id="143" idx="6"/>
                <a:endCxn id="147" idx="2"/>
              </p:cNvCxnSpPr>
              <p:nvPr/>
            </p:nvCxnSpPr>
            <p:spPr>
              <a:xfrm>
                <a:off x="3159482" y="3262846"/>
                <a:ext cx="116781" cy="2561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线连接符 151">
                <a:extLst>
                  <a:ext uri="{FF2B5EF4-FFF2-40B4-BE49-F238E27FC236}">
                    <a16:creationId xmlns:a16="http://schemas.microsoft.com/office/drawing/2014/main" id="{BD55DE34-314C-E073-1920-3DE0861C4119}"/>
                  </a:ext>
                </a:extLst>
              </p:cNvPr>
              <p:cNvCxnSpPr>
                <a:cxnSpLocks/>
                <a:stCxn id="144" idx="6"/>
                <a:endCxn id="145" idx="2"/>
              </p:cNvCxnSpPr>
              <p:nvPr/>
            </p:nvCxnSpPr>
            <p:spPr>
              <a:xfrm flipV="1">
                <a:off x="3161377" y="3157724"/>
                <a:ext cx="114886" cy="275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线连接符 152">
                <a:extLst>
                  <a:ext uri="{FF2B5EF4-FFF2-40B4-BE49-F238E27FC236}">
                    <a16:creationId xmlns:a16="http://schemas.microsoft.com/office/drawing/2014/main" id="{6B094D4B-4674-0238-19E6-F565EE01B9E3}"/>
                  </a:ext>
                </a:extLst>
              </p:cNvPr>
              <p:cNvCxnSpPr>
                <a:cxnSpLocks/>
                <a:stCxn id="144" idx="6"/>
                <a:endCxn id="146" idx="2"/>
              </p:cNvCxnSpPr>
              <p:nvPr/>
            </p:nvCxnSpPr>
            <p:spPr>
              <a:xfrm flipV="1">
                <a:off x="3161377" y="3335074"/>
                <a:ext cx="115876" cy="979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线连接符 153">
                <a:extLst>
                  <a:ext uri="{FF2B5EF4-FFF2-40B4-BE49-F238E27FC236}">
                    <a16:creationId xmlns:a16="http://schemas.microsoft.com/office/drawing/2014/main" id="{543E3830-7961-BB1D-E5A5-C8A0A90A692C}"/>
                  </a:ext>
                </a:extLst>
              </p:cNvPr>
              <p:cNvCxnSpPr>
                <a:cxnSpLocks/>
                <a:stCxn id="144" idx="6"/>
                <a:endCxn id="147" idx="2"/>
              </p:cNvCxnSpPr>
              <p:nvPr/>
            </p:nvCxnSpPr>
            <p:spPr>
              <a:xfrm>
                <a:off x="3161377" y="3433056"/>
                <a:ext cx="114886" cy="859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线连接符 154">
                <a:extLst>
                  <a:ext uri="{FF2B5EF4-FFF2-40B4-BE49-F238E27FC236}">
                    <a16:creationId xmlns:a16="http://schemas.microsoft.com/office/drawing/2014/main" id="{11DF9DDF-A505-E2C5-ABFF-9B5BC218C21A}"/>
                  </a:ext>
                </a:extLst>
              </p:cNvPr>
              <p:cNvCxnSpPr>
                <a:cxnSpLocks/>
                <a:stCxn id="145" idx="6"/>
                <a:endCxn id="148" idx="2"/>
              </p:cNvCxnSpPr>
              <p:nvPr/>
            </p:nvCxnSpPr>
            <p:spPr>
              <a:xfrm>
                <a:off x="3373798" y="3157724"/>
                <a:ext cx="98230" cy="17734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线连接符 155">
                <a:extLst>
                  <a:ext uri="{FF2B5EF4-FFF2-40B4-BE49-F238E27FC236}">
                    <a16:creationId xmlns:a16="http://schemas.microsoft.com/office/drawing/2014/main" id="{47B69D1D-AA10-4CB3-1C9A-7B33C8849500}"/>
                  </a:ext>
                </a:extLst>
              </p:cNvPr>
              <p:cNvCxnSpPr>
                <a:cxnSpLocks/>
                <a:stCxn id="146" idx="6"/>
                <a:endCxn id="148" idx="2"/>
              </p:cNvCxnSpPr>
              <p:nvPr/>
            </p:nvCxnSpPr>
            <p:spPr>
              <a:xfrm flipV="1">
                <a:off x="3374788" y="3335073"/>
                <a:ext cx="97240" cy="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线连接符 156">
                <a:extLst>
                  <a:ext uri="{FF2B5EF4-FFF2-40B4-BE49-F238E27FC236}">
                    <a16:creationId xmlns:a16="http://schemas.microsoft.com/office/drawing/2014/main" id="{0727FAB6-1A45-F8EC-7476-7A821838C72C}"/>
                  </a:ext>
                </a:extLst>
              </p:cNvPr>
              <p:cNvCxnSpPr>
                <a:cxnSpLocks/>
                <a:stCxn id="147" idx="6"/>
                <a:endCxn id="148" idx="2"/>
              </p:cNvCxnSpPr>
              <p:nvPr/>
            </p:nvCxnSpPr>
            <p:spPr>
              <a:xfrm flipV="1">
                <a:off x="3373798" y="3335073"/>
                <a:ext cx="98230" cy="183971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EB8CAFAF-6D31-D9A2-CB79-02D4B0E23904}"/>
                </a:ext>
              </a:extLst>
            </p:cNvPr>
            <p:cNvSpPr txBox="1"/>
            <p:nvPr/>
          </p:nvSpPr>
          <p:spPr>
            <a:xfrm>
              <a:off x="10948642" y="5580242"/>
              <a:ext cx="12935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GesIDNet</a:t>
              </a:r>
              <a:r>
                <a:rPr lang="en-US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A568566C-911D-2CF1-81C6-A0BEFFA0023D}"/>
                </a:ext>
              </a:extLst>
            </p:cNvPr>
            <p:cNvGrpSpPr/>
            <p:nvPr/>
          </p:nvGrpSpPr>
          <p:grpSpPr>
            <a:xfrm>
              <a:off x="12063090" y="5114902"/>
              <a:ext cx="689522" cy="433767"/>
              <a:chOff x="10077428" y="1183096"/>
              <a:chExt cx="1533219" cy="964523"/>
            </a:xfrm>
          </p:grpSpPr>
          <p:pic>
            <p:nvPicPr>
              <p:cNvPr id="141" name="图片 140">
                <a:extLst>
                  <a:ext uri="{FF2B5EF4-FFF2-40B4-BE49-F238E27FC236}">
                    <a16:creationId xmlns:a16="http://schemas.microsoft.com/office/drawing/2014/main" id="{B3CE36A8-F6CA-2A5E-7ADB-C1B9278070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206"/>
              <a:stretch/>
            </p:blipFill>
            <p:spPr>
              <a:xfrm>
                <a:off x="10134578" y="1183096"/>
                <a:ext cx="1476069" cy="479445"/>
              </a:xfrm>
              <a:prstGeom prst="rect">
                <a:avLst/>
              </a:prstGeom>
            </p:spPr>
          </p:pic>
          <p:pic>
            <p:nvPicPr>
              <p:cNvPr id="142" name="图片 141">
                <a:extLst>
                  <a:ext uri="{FF2B5EF4-FFF2-40B4-BE49-F238E27FC236}">
                    <a16:creationId xmlns:a16="http://schemas.microsoft.com/office/drawing/2014/main" id="{9219754A-FF73-A937-BE07-42C8D4978D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77428" y="1650084"/>
                <a:ext cx="1533219" cy="497535"/>
              </a:xfrm>
              <a:prstGeom prst="rect">
                <a:avLst/>
              </a:prstGeom>
            </p:spPr>
          </p:pic>
        </p:grpSp>
        <p:pic>
          <p:nvPicPr>
            <p:cNvPr id="139" name="Picture 4" descr="Green Check Mark Images - Free Download on Freepik">
              <a:extLst>
                <a:ext uri="{FF2B5EF4-FFF2-40B4-BE49-F238E27FC236}">
                  <a16:creationId xmlns:a16="http://schemas.microsoft.com/office/drawing/2014/main" id="{EC1237F6-3714-3C11-0D25-CFB11D311D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2089" y="5196918"/>
              <a:ext cx="128459" cy="12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0" name="直线箭头连接符 159">
              <a:extLst>
                <a:ext uri="{FF2B5EF4-FFF2-40B4-BE49-F238E27FC236}">
                  <a16:creationId xmlns:a16="http://schemas.microsoft.com/office/drawing/2014/main" id="{3877DD12-3264-0E14-6EDD-A49BABBA20D4}"/>
                </a:ext>
              </a:extLst>
            </p:cNvPr>
            <p:cNvCxnSpPr>
              <a:cxnSpLocks/>
            </p:cNvCxnSpPr>
            <p:nvPr/>
          </p:nvCxnSpPr>
          <p:spPr>
            <a:xfrm>
              <a:off x="11899205" y="5317608"/>
              <a:ext cx="181016" cy="569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直线箭头连接符 159">
            <a:extLst>
              <a:ext uri="{FF2B5EF4-FFF2-40B4-BE49-F238E27FC236}">
                <a16:creationId xmlns:a16="http://schemas.microsoft.com/office/drawing/2014/main" id="{739D4E14-A878-5BAF-9970-31022458E42B}"/>
              </a:ext>
            </a:extLst>
          </p:cNvPr>
          <p:cNvCxnSpPr>
            <a:cxnSpLocks/>
          </p:cNvCxnSpPr>
          <p:nvPr/>
        </p:nvCxnSpPr>
        <p:spPr>
          <a:xfrm>
            <a:off x="7257128" y="2521561"/>
            <a:ext cx="3242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: 圆角 1522">
            <a:extLst>
              <a:ext uri="{FF2B5EF4-FFF2-40B4-BE49-F238E27FC236}">
                <a16:creationId xmlns:a16="http://schemas.microsoft.com/office/drawing/2014/main" id="{C50E02A1-2FF6-4E42-36DC-CDC9B1F92092}"/>
              </a:ext>
            </a:extLst>
          </p:cNvPr>
          <p:cNvSpPr/>
          <p:nvPr/>
        </p:nvSpPr>
        <p:spPr>
          <a:xfrm>
            <a:off x="8471339" y="4520105"/>
            <a:ext cx="731926" cy="18910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zh-CN" alt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5CEB0699-CCAF-1520-C387-ED63F8D75926}"/>
              </a:ext>
            </a:extLst>
          </p:cNvPr>
          <p:cNvCxnSpPr>
            <a:cxnSpLocks/>
          </p:cNvCxnSpPr>
          <p:nvPr/>
        </p:nvCxnSpPr>
        <p:spPr>
          <a:xfrm>
            <a:off x="6197752" y="2491845"/>
            <a:ext cx="0" cy="2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矩形 160">
            <a:extLst>
              <a:ext uri="{FF2B5EF4-FFF2-40B4-BE49-F238E27FC236}">
                <a16:creationId xmlns:a16="http://schemas.microsoft.com/office/drawing/2014/main" id="{F8C07761-E154-7BB8-E112-DBCEA0EC8701}"/>
              </a:ext>
            </a:extLst>
          </p:cNvPr>
          <p:cNvSpPr/>
          <p:nvPr/>
        </p:nvSpPr>
        <p:spPr>
          <a:xfrm>
            <a:off x="5411282" y="3585249"/>
            <a:ext cx="1636547" cy="67832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65E6A7B-A739-20A5-0586-73559CB5D5FA}"/>
              </a:ext>
            </a:extLst>
          </p:cNvPr>
          <p:cNvSpPr/>
          <p:nvPr/>
        </p:nvSpPr>
        <p:spPr>
          <a:xfrm>
            <a:off x="5441491" y="3623597"/>
            <a:ext cx="1580333" cy="5922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</a:p>
        </p:txBody>
      </p:sp>
      <p:cxnSp>
        <p:nvCxnSpPr>
          <p:cNvPr id="163" name="直线箭头连接符 159">
            <a:extLst>
              <a:ext uri="{FF2B5EF4-FFF2-40B4-BE49-F238E27FC236}">
                <a16:creationId xmlns:a16="http://schemas.microsoft.com/office/drawing/2014/main" id="{4A6A280D-5E1F-E9B3-7C68-B612ED461BF3}"/>
              </a:ext>
            </a:extLst>
          </p:cNvPr>
          <p:cNvCxnSpPr>
            <a:cxnSpLocks/>
          </p:cNvCxnSpPr>
          <p:nvPr/>
        </p:nvCxnSpPr>
        <p:spPr>
          <a:xfrm>
            <a:off x="6217924" y="3383765"/>
            <a:ext cx="0" cy="200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线箭头连接符 159">
            <a:extLst>
              <a:ext uri="{FF2B5EF4-FFF2-40B4-BE49-F238E27FC236}">
                <a16:creationId xmlns:a16="http://schemas.microsoft.com/office/drawing/2014/main" id="{2089CD32-B80C-671B-7F83-4B00A7BCA189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7047829" y="3924413"/>
            <a:ext cx="617595" cy="31815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59">
            <a:extLst>
              <a:ext uri="{FF2B5EF4-FFF2-40B4-BE49-F238E27FC236}">
                <a16:creationId xmlns:a16="http://schemas.microsoft.com/office/drawing/2014/main" id="{ABDDF4CB-2070-FF11-0469-CCDC26EF37BD}"/>
              </a:ext>
            </a:extLst>
          </p:cNvPr>
          <p:cNvCxnSpPr>
            <a:cxnSpLocks/>
          </p:cNvCxnSpPr>
          <p:nvPr/>
        </p:nvCxnSpPr>
        <p:spPr>
          <a:xfrm flipV="1">
            <a:off x="7023728" y="2514071"/>
            <a:ext cx="627685" cy="13900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59">
            <a:extLst>
              <a:ext uri="{FF2B5EF4-FFF2-40B4-BE49-F238E27FC236}">
                <a16:creationId xmlns:a16="http://schemas.microsoft.com/office/drawing/2014/main" id="{C6B54F47-7E08-E7E1-5FC8-6D29AA41F2D6}"/>
              </a:ext>
            </a:extLst>
          </p:cNvPr>
          <p:cNvCxnSpPr>
            <a:cxnSpLocks/>
          </p:cNvCxnSpPr>
          <p:nvPr/>
        </p:nvCxnSpPr>
        <p:spPr>
          <a:xfrm>
            <a:off x="7257128" y="4327957"/>
            <a:ext cx="3242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003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830B9F1-3475-E4EC-336A-7B04D8EA1B81}"/>
              </a:ext>
            </a:extLst>
          </p:cNvPr>
          <p:cNvCxnSpPr>
            <a:cxnSpLocks/>
          </p:cNvCxnSpPr>
          <p:nvPr/>
        </p:nvCxnSpPr>
        <p:spPr>
          <a:xfrm>
            <a:off x="2509670" y="1628622"/>
            <a:ext cx="99395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9BC33C9B-F486-4E4C-0139-90FF83568C23}"/>
              </a:ext>
            </a:extLst>
          </p:cNvPr>
          <p:cNvSpPr txBox="1"/>
          <p:nvPr/>
        </p:nvSpPr>
        <p:spPr>
          <a:xfrm>
            <a:off x="2136766" y="1319661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0F6717-1DAF-58D0-24E5-1BBF225E9DCC}"/>
              </a:ext>
            </a:extLst>
          </p:cNvPr>
          <p:cNvSpPr txBox="1"/>
          <p:nvPr/>
        </p:nvSpPr>
        <p:spPr>
          <a:xfrm rot="19509035">
            <a:off x="3877120" y="1654381"/>
            <a:ext cx="590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. .</a:t>
            </a:r>
            <a:endParaRPr kumimoji="1" lang="zh-CN" altLang="en-US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99541C-FDD5-4D25-CB0D-350DCD19146F}"/>
              </a:ext>
            </a:extLst>
          </p:cNvPr>
          <p:cNvSpPr txBox="1"/>
          <p:nvPr/>
        </p:nvSpPr>
        <p:spPr>
          <a:xfrm>
            <a:off x="3362978" y="1796301"/>
            <a:ext cx="1001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Matrix1</a:t>
            </a:r>
            <a:endParaRPr kumimoji="1" lang="zh-CN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15E0F36-74DF-42B1-586A-2F33A7B4B4CA}"/>
              </a:ext>
            </a:extLst>
          </p:cNvPr>
          <p:cNvGrpSpPr/>
          <p:nvPr/>
        </p:nvGrpSpPr>
        <p:grpSpPr>
          <a:xfrm>
            <a:off x="3236552" y="1051374"/>
            <a:ext cx="1338793" cy="1325451"/>
            <a:chOff x="3917122" y="791419"/>
            <a:chExt cx="1338793" cy="1325451"/>
          </a:xfrm>
        </p:grpSpPr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CFC39CC4-F027-78E0-E373-BD0455629EAC}"/>
                </a:ext>
              </a:extLst>
            </p:cNvPr>
            <p:cNvSpPr/>
            <p:nvPr/>
          </p:nvSpPr>
          <p:spPr>
            <a:xfrm>
              <a:off x="4715915" y="791419"/>
              <a:ext cx="540000" cy="540000"/>
            </a:xfrm>
            <a:prstGeom prst="rect">
              <a:avLst/>
            </a:prstGeom>
            <a:solidFill>
              <a:srgbClr val="9DC3E6"/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7CC5481E-0146-2348-41A7-8D3C9A06CEE2}"/>
                </a:ext>
              </a:extLst>
            </p:cNvPr>
            <p:cNvSpPr/>
            <p:nvPr/>
          </p:nvSpPr>
          <p:spPr>
            <a:xfrm>
              <a:off x="4583786" y="944359"/>
              <a:ext cx="54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18F2D0AC-3F8D-4351-27C0-383C600A0C71}"/>
                </a:ext>
              </a:extLst>
            </p:cNvPr>
            <p:cNvSpPr/>
            <p:nvPr/>
          </p:nvSpPr>
          <p:spPr>
            <a:xfrm>
              <a:off x="4192246" y="1295475"/>
              <a:ext cx="54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EC3627F6-E0E8-CD14-73F9-986EE21C2611}"/>
                </a:ext>
              </a:extLst>
            </p:cNvPr>
            <p:cNvSpPr/>
            <p:nvPr/>
          </p:nvSpPr>
          <p:spPr>
            <a:xfrm>
              <a:off x="4054684" y="1439491"/>
              <a:ext cx="54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B0035EE1-2E7E-A488-383A-1352749B28D4}"/>
                </a:ext>
              </a:extLst>
            </p:cNvPr>
            <p:cNvSpPr/>
            <p:nvPr/>
          </p:nvSpPr>
          <p:spPr>
            <a:xfrm>
              <a:off x="3917122" y="1576870"/>
              <a:ext cx="540000" cy="5400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7B9FFAD-9CC5-1359-F0ED-882C05BA3135}"/>
              </a:ext>
            </a:extLst>
          </p:cNvPr>
          <p:cNvCxnSpPr>
            <a:cxnSpLocks/>
          </p:cNvCxnSpPr>
          <p:nvPr/>
        </p:nvCxnSpPr>
        <p:spPr>
          <a:xfrm flipV="1">
            <a:off x="4655755" y="1626793"/>
            <a:ext cx="662032" cy="18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6C79B5E-3FA0-7F0C-7393-B552A07D94EF}"/>
              </a:ext>
            </a:extLst>
          </p:cNvPr>
          <p:cNvSpPr txBox="1"/>
          <p:nvPr/>
        </p:nvSpPr>
        <p:spPr>
          <a:xfrm>
            <a:off x="4096642" y="1317574"/>
            <a:ext cx="1750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4DDA892-97B7-E2FF-88FD-B024D144E896}"/>
              </a:ext>
            </a:extLst>
          </p:cNvPr>
          <p:cNvSpPr/>
          <p:nvPr/>
        </p:nvSpPr>
        <p:spPr>
          <a:xfrm>
            <a:off x="5387868" y="1229245"/>
            <a:ext cx="342000" cy="3433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D8B6F6-8442-6AD2-B1E1-80D3F3FBB63D}"/>
              </a:ext>
            </a:extLst>
          </p:cNvPr>
          <p:cNvSpPr/>
          <p:nvPr/>
        </p:nvSpPr>
        <p:spPr>
          <a:xfrm>
            <a:off x="5409003" y="1933701"/>
            <a:ext cx="342000" cy="3433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5A56AE4-9F45-3535-BAD5-D190218DF045}"/>
              </a:ext>
            </a:extLst>
          </p:cNvPr>
          <p:cNvSpPr txBox="1"/>
          <p:nvPr/>
        </p:nvSpPr>
        <p:spPr>
          <a:xfrm rot="16200000">
            <a:off x="5244785" y="1650193"/>
            <a:ext cx="59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solidFill>
                  <a:schemeClr val="accent5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. .</a:t>
            </a:r>
            <a:endParaRPr kumimoji="1" lang="zh-CN" altLang="en-US" sz="1100" b="1" dirty="0">
              <a:solidFill>
                <a:schemeClr val="accent5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79AD9A-D215-A9C5-7895-EBCC4909FDA2}"/>
              </a:ext>
            </a:extLst>
          </p:cNvPr>
          <p:cNvCxnSpPr>
            <a:cxnSpLocks/>
          </p:cNvCxnSpPr>
          <p:nvPr/>
        </p:nvCxnSpPr>
        <p:spPr>
          <a:xfrm flipV="1">
            <a:off x="5729868" y="995942"/>
            <a:ext cx="376359" cy="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0247D9C-2765-D2B1-0892-ADA39018BBA9}"/>
              </a:ext>
            </a:extLst>
          </p:cNvPr>
          <p:cNvGrpSpPr/>
          <p:nvPr/>
        </p:nvGrpSpPr>
        <p:grpSpPr>
          <a:xfrm>
            <a:off x="6074274" y="757035"/>
            <a:ext cx="430887" cy="1734499"/>
            <a:chOff x="6386402" y="497080"/>
            <a:chExt cx="430887" cy="1734499"/>
          </a:xfrm>
        </p:grpSpPr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F16C2D45-A9E5-D061-D792-9B20DB73579D}"/>
                </a:ext>
              </a:extLst>
            </p:cNvPr>
            <p:cNvSpPr/>
            <p:nvPr/>
          </p:nvSpPr>
          <p:spPr>
            <a:xfrm>
              <a:off x="6418355" y="497080"/>
              <a:ext cx="342000" cy="1734499"/>
            </a:xfrm>
            <a:prstGeom prst="rect">
              <a:avLst/>
            </a:prstGeom>
            <a:solidFill>
              <a:srgbClr val="FEE1E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9" name="文本框 568">
              <a:extLst>
                <a:ext uri="{FF2B5EF4-FFF2-40B4-BE49-F238E27FC236}">
                  <a16:creationId xmlns:a16="http://schemas.microsoft.com/office/drawing/2014/main" id="{4D05A51B-4987-4A93-56E7-25A48E113C9F}"/>
                </a:ext>
              </a:extLst>
            </p:cNvPr>
            <p:cNvSpPr txBox="1"/>
            <p:nvPr/>
          </p:nvSpPr>
          <p:spPr>
            <a:xfrm>
              <a:off x="6386402" y="598966"/>
              <a:ext cx="430887" cy="1531833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projection</a:t>
              </a:r>
              <a:endParaRPr kumimoji="1"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2F4D5B09-B905-B5CD-57AB-5007F64409E6}"/>
              </a:ext>
            </a:extLst>
          </p:cNvPr>
          <p:cNvCxnSpPr>
            <a:cxnSpLocks/>
          </p:cNvCxnSpPr>
          <p:nvPr/>
        </p:nvCxnSpPr>
        <p:spPr>
          <a:xfrm flipV="1">
            <a:off x="5735041" y="1392048"/>
            <a:ext cx="36326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F2D1998-D077-6C94-2A47-3A1EE42232A9}"/>
              </a:ext>
            </a:extLst>
          </p:cNvPr>
          <p:cNvCxnSpPr>
            <a:cxnSpLocks/>
          </p:cNvCxnSpPr>
          <p:nvPr/>
        </p:nvCxnSpPr>
        <p:spPr>
          <a:xfrm flipV="1">
            <a:off x="5749568" y="2093799"/>
            <a:ext cx="348739" cy="332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5A362F6-E37D-7E3B-095B-9B91BB311233}"/>
              </a:ext>
            </a:extLst>
          </p:cNvPr>
          <p:cNvCxnSpPr>
            <a:cxnSpLocks/>
          </p:cNvCxnSpPr>
          <p:nvPr/>
        </p:nvCxnSpPr>
        <p:spPr>
          <a:xfrm flipV="1">
            <a:off x="6456147" y="1000522"/>
            <a:ext cx="376359" cy="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DA9B72E-1592-8F83-9E16-16ECE251F17E}"/>
              </a:ext>
            </a:extLst>
          </p:cNvPr>
          <p:cNvGrpSpPr/>
          <p:nvPr/>
        </p:nvGrpSpPr>
        <p:grpSpPr>
          <a:xfrm>
            <a:off x="6840426" y="824942"/>
            <a:ext cx="379402" cy="342000"/>
            <a:chOff x="7152554" y="564987"/>
            <a:chExt cx="379402" cy="342000"/>
          </a:xfrm>
        </p:grpSpPr>
        <p:sp>
          <p:nvSpPr>
            <p:cNvPr id="565" name="终止符 564">
              <a:extLst>
                <a:ext uri="{FF2B5EF4-FFF2-40B4-BE49-F238E27FC236}">
                  <a16:creationId xmlns:a16="http://schemas.microsoft.com/office/drawing/2014/main" id="{31BCD6FB-8405-C3C9-E313-4A05B8F83150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rgbClr val="FEE1E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6" name="终止符 565">
              <a:extLst>
                <a:ext uri="{FF2B5EF4-FFF2-40B4-BE49-F238E27FC236}">
                  <a16:creationId xmlns:a16="http://schemas.microsoft.com/office/drawing/2014/main" id="{BB092225-DDE8-3E67-1BF5-F2E4E3C28F37}"/>
                </a:ext>
              </a:extLst>
            </p:cNvPr>
            <p:cNvSpPr/>
            <p:nvPr/>
          </p:nvSpPr>
          <p:spPr>
            <a:xfrm rot="5400000">
              <a:off x="7232474" y="654987"/>
              <a:ext cx="342000" cy="162000"/>
            </a:xfrm>
            <a:prstGeom prst="flowChartTerminator">
              <a:avLst/>
            </a:prstGeom>
            <a:solidFill>
              <a:srgbClr val="D3BBD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7" name="文本框 566">
              <a:extLst>
                <a:ext uri="{FF2B5EF4-FFF2-40B4-BE49-F238E27FC236}">
                  <a16:creationId xmlns:a16="http://schemas.microsoft.com/office/drawing/2014/main" id="{E2C79F2A-F76A-C5C4-ABFC-9A72C403FF0B}"/>
                </a:ext>
              </a:extLst>
            </p:cNvPr>
            <p:cNvSpPr txBox="1"/>
            <p:nvPr/>
          </p:nvSpPr>
          <p:spPr>
            <a:xfrm>
              <a:off x="7286339" y="611538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B51E6633-6C64-8EC4-B0A0-9D3C0A615AA8}"/>
              </a:ext>
            </a:extLst>
          </p:cNvPr>
          <p:cNvCxnSpPr>
            <a:cxnSpLocks/>
          </p:cNvCxnSpPr>
          <p:nvPr/>
        </p:nvCxnSpPr>
        <p:spPr>
          <a:xfrm flipV="1">
            <a:off x="6456147" y="1403112"/>
            <a:ext cx="376359" cy="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8765D95-C773-E4EA-AD0F-59F51BB9725D}"/>
              </a:ext>
            </a:extLst>
          </p:cNvPr>
          <p:cNvGrpSpPr/>
          <p:nvPr/>
        </p:nvGrpSpPr>
        <p:grpSpPr>
          <a:xfrm>
            <a:off x="6840426" y="1229943"/>
            <a:ext cx="379402" cy="342000"/>
            <a:chOff x="7152554" y="564987"/>
            <a:chExt cx="379402" cy="342000"/>
          </a:xfrm>
        </p:grpSpPr>
        <p:sp>
          <p:nvSpPr>
            <p:cNvPr id="562" name="终止符 561">
              <a:extLst>
                <a:ext uri="{FF2B5EF4-FFF2-40B4-BE49-F238E27FC236}">
                  <a16:creationId xmlns:a16="http://schemas.microsoft.com/office/drawing/2014/main" id="{BA7E5496-F8BC-E013-FA60-928811F4F118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rgbClr val="FEE1E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3" name="终止符 562">
              <a:extLst>
                <a:ext uri="{FF2B5EF4-FFF2-40B4-BE49-F238E27FC236}">
                  <a16:creationId xmlns:a16="http://schemas.microsoft.com/office/drawing/2014/main" id="{49A85DA5-45B6-FA29-AACA-DAEDFE7B0178}"/>
                </a:ext>
              </a:extLst>
            </p:cNvPr>
            <p:cNvSpPr/>
            <p:nvPr/>
          </p:nvSpPr>
          <p:spPr>
            <a:xfrm rot="5400000">
              <a:off x="7232474" y="654987"/>
              <a:ext cx="342000" cy="162000"/>
            </a:xfrm>
            <a:prstGeom prst="flowChartTerminator">
              <a:avLst/>
            </a:prstGeom>
            <a:solidFill>
              <a:srgbClr val="D3BBD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4" name="文本框 563">
              <a:extLst>
                <a:ext uri="{FF2B5EF4-FFF2-40B4-BE49-F238E27FC236}">
                  <a16:creationId xmlns:a16="http://schemas.microsoft.com/office/drawing/2014/main" id="{6A3F9BCA-9225-9100-0EC0-8118839DBD97}"/>
                </a:ext>
              </a:extLst>
            </p:cNvPr>
            <p:cNvSpPr txBox="1"/>
            <p:nvPr/>
          </p:nvSpPr>
          <p:spPr>
            <a:xfrm>
              <a:off x="7286339" y="611538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1E48262-2CF8-BD88-0CC4-4E82423EE27B}"/>
              </a:ext>
            </a:extLst>
          </p:cNvPr>
          <p:cNvGrpSpPr/>
          <p:nvPr/>
        </p:nvGrpSpPr>
        <p:grpSpPr>
          <a:xfrm>
            <a:off x="6832506" y="1927163"/>
            <a:ext cx="379402" cy="342000"/>
            <a:chOff x="7152554" y="564987"/>
            <a:chExt cx="379402" cy="342000"/>
          </a:xfrm>
        </p:grpSpPr>
        <p:sp>
          <p:nvSpPr>
            <p:cNvPr id="559" name="终止符 558">
              <a:extLst>
                <a:ext uri="{FF2B5EF4-FFF2-40B4-BE49-F238E27FC236}">
                  <a16:creationId xmlns:a16="http://schemas.microsoft.com/office/drawing/2014/main" id="{8D88E550-885F-CB43-9D64-43A7F4403AE7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rgbClr val="FEE1E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0" name="终止符 559">
              <a:extLst>
                <a:ext uri="{FF2B5EF4-FFF2-40B4-BE49-F238E27FC236}">
                  <a16:creationId xmlns:a16="http://schemas.microsoft.com/office/drawing/2014/main" id="{4C263E67-707F-231D-6538-C96A3EF6AEA7}"/>
                </a:ext>
              </a:extLst>
            </p:cNvPr>
            <p:cNvSpPr/>
            <p:nvPr/>
          </p:nvSpPr>
          <p:spPr>
            <a:xfrm rot="5400000">
              <a:off x="7232474" y="654987"/>
              <a:ext cx="342000" cy="162000"/>
            </a:xfrm>
            <a:prstGeom prst="flowChartTerminator">
              <a:avLst/>
            </a:prstGeom>
            <a:solidFill>
              <a:srgbClr val="D3BBD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61" name="文本框 560">
              <a:extLst>
                <a:ext uri="{FF2B5EF4-FFF2-40B4-BE49-F238E27FC236}">
                  <a16:creationId xmlns:a16="http://schemas.microsoft.com/office/drawing/2014/main" id="{A644F768-77C5-3590-86F5-1C6B2B01E589}"/>
                </a:ext>
              </a:extLst>
            </p:cNvPr>
            <p:cNvSpPr txBox="1"/>
            <p:nvPr/>
          </p:nvSpPr>
          <p:spPr>
            <a:xfrm>
              <a:off x="7286339" y="611538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kumimoji="1" lang="zh-CN" altLang="en-US" sz="11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D422A9E-F22E-1D43-22FF-26D5B1A44D1E}"/>
              </a:ext>
            </a:extLst>
          </p:cNvPr>
          <p:cNvCxnSpPr>
            <a:cxnSpLocks/>
          </p:cNvCxnSpPr>
          <p:nvPr/>
        </p:nvCxnSpPr>
        <p:spPr>
          <a:xfrm flipV="1">
            <a:off x="6445611" y="2096259"/>
            <a:ext cx="376359" cy="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D432451-C170-40A0-8F8F-A44D0D83DDF4}"/>
              </a:ext>
            </a:extLst>
          </p:cNvPr>
          <p:cNvSpPr txBox="1"/>
          <p:nvPr/>
        </p:nvSpPr>
        <p:spPr>
          <a:xfrm rot="16200000">
            <a:off x="6689423" y="1635667"/>
            <a:ext cx="59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 . .</a:t>
            </a:r>
            <a:endParaRPr kumimoji="1" lang="zh-CN" altLang="en-US" sz="11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9BED3F68-B72B-9D8C-1162-4F9D4CE167DF}"/>
              </a:ext>
            </a:extLst>
          </p:cNvPr>
          <p:cNvCxnSpPr>
            <a:cxnSpLocks/>
          </p:cNvCxnSpPr>
          <p:nvPr/>
        </p:nvCxnSpPr>
        <p:spPr>
          <a:xfrm flipV="1">
            <a:off x="7177390" y="995942"/>
            <a:ext cx="332267" cy="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A080D2A-0C91-F266-C5AA-D8E6BB1774B2}"/>
              </a:ext>
            </a:extLst>
          </p:cNvPr>
          <p:cNvCxnSpPr>
            <a:cxnSpLocks/>
          </p:cNvCxnSpPr>
          <p:nvPr/>
        </p:nvCxnSpPr>
        <p:spPr>
          <a:xfrm>
            <a:off x="7175244" y="1412889"/>
            <a:ext cx="343506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7D7CAD15-1F61-32F1-CF33-25018CEBBBAF}"/>
              </a:ext>
            </a:extLst>
          </p:cNvPr>
          <p:cNvCxnSpPr>
            <a:cxnSpLocks/>
          </p:cNvCxnSpPr>
          <p:nvPr/>
        </p:nvCxnSpPr>
        <p:spPr>
          <a:xfrm flipV="1">
            <a:off x="7167152" y="2104518"/>
            <a:ext cx="347422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07CCA93D-6BAC-5A24-0DE2-C3F58E599581}"/>
              </a:ext>
            </a:extLst>
          </p:cNvPr>
          <p:cNvCxnSpPr>
            <a:cxnSpLocks/>
          </p:cNvCxnSpPr>
          <p:nvPr/>
        </p:nvCxnSpPr>
        <p:spPr>
          <a:xfrm>
            <a:off x="8590625" y="1628853"/>
            <a:ext cx="39688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A85EDE8-6F6C-938E-4F3E-D5E35E1151C3}"/>
              </a:ext>
            </a:extLst>
          </p:cNvPr>
          <p:cNvGrpSpPr/>
          <p:nvPr/>
        </p:nvGrpSpPr>
        <p:grpSpPr>
          <a:xfrm>
            <a:off x="8735128" y="802168"/>
            <a:ext cx="849207" cy="1369462"/>
            <a:chOff x="8316937" y="538711"/>
            <a:chExt cx="849207" cy="1369462"/>
          </a:xfrm>
        </p:grpSpPr>
        <p:grpSp>
          <p:nvGrpSpPr>
            <p:cNvPr id="549" name="组合 548">
              <a:extLst>
                <a:ext uri="{FF2B5EF4-FFF2-40B4-BE49-F238E27FC236}">
                  <a16:creationId xmlns:a16="http://schemas.microsoft.com/office/drawing/2014/main" id="{A680677E-26FB-BB42-1372-2C012F9F82EE}"/>
                </a:ext>
              </a:extLst>
            </p:cNvPr>
            <p:cNvGrpSpPr/>
            <p:nvPr/>
          </p:nvGrpSpPr>
          <p:grpSpPr>
            <a:xfrm>
              <a:off x="8316937" y="538711"/>
              <a:ext cx="779507" cy="1369462"/>
              <a:chOff x="8316937" y="538711"/>
              <a:chExt cx="779507" cy="1369462"/>
            </a:xfrm>
          </p:grpSpPr>
          <p:grpSp>
            <p:nvGrpSpPr>
              <p:cNvPr id="551" name="组合 550">
                <a:extLst>
                  <a:ext uri="{FF2B5EF4-FFF2-40B4-BE49-F238E27FC236}">
                    <a16:creationId xmlns:a16="http://schemas.microsoft.com/office/drawing/2014/main" id="{DCE3BAA1-4A28-AD86-6BA5-B68DC6F451FB}"/>
                  </a:ext>
                </a:extLst>
              </p:cNvPr>
              <p:cNvGrpSpPr/>
              <p:nvPr/>
            </p:nvGrpSpPr>
            <p:grpSpPr>
              <a:xfrm>
                <a:off x="8507654" y="825503"/>
                <a:ext cx="263893" cy="1082670"/>
                <a:chOff x="8507654" y="825503"/>
                <a:chExt cx="263893" cy="1082670"/>
              </a:xfrm>
            </p:grpSpPr>
            <p:sp>
              <p:nvSpPr>
                <p:cNvPr id="553" name="圆角矩形 552">
                  <a:extLst>
                    <a:ext uri="{FF2B5EF4-FFF2-40B4-BE49-F238E27FC236}">
                      <a16:creationId xmlns:a16="http://schemas.microsoft.com/office/drawing/2014/main" id="{5F5EDF48-16A4-3C1B-5057-F7F12CD651E5}"/>
                    </a:ext>
                  </a:extLst>
                </p:cNvPr>
                <p:cNvSpPr/>
                <p:nvPr/>
              </p:nvSpPr>
              <p:spPr>
                <a:xfrm>
                  <a:off x="8569312" y="825503"/>
                  <a:ext cx="202235" cy="1082670"/>
                </a:xfrm>
                <a:prstGeom prst="roundRect">
                  <a:avLst/>
                </a:prstGeom>
                <a:solidFill>
                  <a:schemeClr val="bg1"/>
                </a:solidFill>
                <a:ln w="15875">
                  <a:solidFill>
                    <a:schemeClr val="accent5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54" name="椭圆 553">
                  <a:extLst>
                    <a:ext uri="{FF2B5EF4-FFF2-40B4-BE49-F238E27FC236}">
                      <a16:creationId xmlns:a16="http://schemas.microsoft.com/office/drawing/2014/main" id="{9F9A5C32-5E7C-3488-F484-65A8B0EA77B7}"/>
                    </a:ext>
                  </a:extLst>
                </p:cNvPr>
                <p:cNvSpPr/>
                <p:nvPr/>
              </p:nvSpPr>
              <p:spPr>
                <a:xfrm>
                  <a:off x="8606761" y="906708"/>
                  <a:ext cx="127545" cy="131689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55" name="椭圆 554">
                  <a:extLst>
                    <a:ext uri="{FF2B5EF4-FFF2-40B4-BE49-F238E27FC236}">
                      <a16:creationId xmlns:a16="http://schemas.microsoft.com/office/drawing/2014/main" id="{F959C987-51FA-0FEE-AC7D-75993FD89C0C}"/>
                    </a:ext>
                  </a:extLst>
                </p:cNvPr>
                <p:cNvSpPr/>
                <p:nvPr/>
              </p:nvSpPr>
              <p:spPr>
                <a:xfrm>
                  <a:off x="8606761" y="1109592"/>
                  <a:ext cx="127545" cy="131689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56" name="椭圆 555">
                  <a:extLst>
                    <a:ext uri="{FF2B5EF4-FFF2-40B4-BE49-F238E27FC236}">
                      <a16:creationId xmlns:a16="http://schemas.microsoft.com/office/drawing/2014/main" id="{2F94F1FC-BAC6-C5F7-FD78-9F2AF2540549}"/>
                    </a:ext>
                  </a:extLst>
                </p:cNvPr>
                <p:cNvSpPr/>
                <p:nvPr/>
              </p:nvSpPr>
              <p:spPr>
                <a:xfrm>
                  <a:off x="8606279" y="1317781"/>
                  <a:ext cx="127545" cy="131689"/>
                </a:xfrm>
                <a:prstGeom prst="ellipse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57" name="椭圆 556">
                  <a:extLst>
                    <a:ext uri="{FF2B5EF4-FFF2-40B4-BE49-F238E27FC236}">
                      <a16:creationId xmlns:a16="http://schemas.microsoft.com/office/drawing/2014/main" id="{E473C1AF-61D4-7B84-9190-9D1AAE7A3152}"/>
                    </a:ext>
                  </a:extLst>
                </p:cNvPr>
                <p:cNvSpPr/>
                <p:nvPr/>
              </p:nvSpPr>
              <p:spPr>
                <a:xfrm>
                  <a:off x="8606279" y="1691517"/>
                  <a:ext cx="127545" cy="131689"/>
                </a:xfrm>
                <a:prstGeom prst="ellips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58" name="文本框 557">
                  <a:extLst>
                    <a:ext uri="{FF2B5EF4-FFF2-40B4-BE49-F238E27FC236}">
                      <a16:creationId xmlns:a16="http://schemas.microsoft.com/office/drawing/2014/main" id="{E8C93C08-B858-7CFB-6D9E-3154BB77A54D}"/>
                    </a:ext>
                  </a:extLst>
                </p:cNvPr>
                <p:cNvSpPr txBox="1"/>
                <p:nvPr/>
              </p:nvSpPr>
              <p:spPr>
                <a:xfrm rot="16200000">
                  <a:off x="8343435" y="1443921"/>
                  <a:ext cx="590047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050" b="1" dirty="0">
                      <a:solidFill>
                        <a:schemeClr val="accent5">
                          <a:lumMod val="7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. . .</a:t>
                  </a:r>
                  <a:endParaRPr kumimoji="1" lang="zh-CN" altLang="en-US" sz="1100" b="1" dirty="0">
                    <a:solidFill>
                      <a:schemeClr val="accent5">
                        <a:lumMod val="7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文本框 551">
                    <a:extLst>
                      <a:ext uri="{FF2B5EF4-FFF2-40B4-BE49-F238E27FC236}">
                        <a16:creationId xmlns:a16="http://schemas.microsoft.com/office/drawing/2014/main" id="{87752AA5-0F20-1E73-C0FC-5FE8B9BDFD24}"/>
                      </a:ext>
                    </a:extLst>
                  </p:cNvPr>
                  <p:cNvSpPr txBox="1"/>
                  <p:nvPr/>
                </p:nvSpPr>
                <p:spPr>
                  <a:xfrm>
                    <a:off x="8316937" y="538711"/>
                    <a:ext cx="77950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1400" b="1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𝜶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5" name="文本框 174">
                    <a:extLst>
                      <a:ext uri="{FF2B5EF4-FFF2-40B4-BE49-F238E27FC236}">
                        <a16:creationId xmlns:a16="http://schemas.microsoft.com/office/drawing/2014/main" id="{3DB678EC-2042-034F-8CBA-E33CD19A72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6937" y="538711"/>
                    <a:ext cx="77950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50" name="直线箭头连接符 549">
              <a:extLst>
                <a:ext uri="{FF2B5EF4-FFF2-40B4-BE49-F238E27FC236}">
                  <a16:creationId xmlns:a16="http://schemas.microsoft.com/office/drawing/2014/main" id="{01CCC68C-21F6-6605-25BA-80A05E8B18D8}"/>
                </a:ext>
              </a:extLst>
            </p:cNvPr>
            <p:cNvCxnSpPr>
              <a:cxnSpLocks/>
            </p:cNvCxnSpPr>
            <p:nvPr/>
          </p:nvCxnSpPr>
          <p:spPr>
            <a:xfrm>
              <a:off x="8769264" y="1366838"/>
              <a:ext cx="39688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50623503-C594-DA7A-C783-6DB208D50024}"/>
              </a:ext>
            </a:extLst>
          </p:cNvPr>
          <p:cNvGrpSpPr/>
          <p:nvPr/>
        </p:nvGrpSpPr>
        <p:grpSpPr>
          <a:xfrm>
            <a:off x="10004098" y="2154765"/>
            <a:ext cx="953178" cy="336769"/>
            <a:chOff x="12325516" y="1219035"/>
            <a:chExt cx="953178" cy="336769"/>
          </a:xfrm>
        </p:grpSpPr>
        <p:sp>
          <p:nvSpPr>
            <p:cNvPr id="545" name="矩形: 圆角 256">
              <a:extLst>
                <a:ext uri="{FF2B5EF4-FFF2-40B4-BE49-F238E27FC236}">
                  <a16:creationId xmlns:a16="http://schemas.microsoft.com/office/drawing/2014/main" id="{EC81232D-3B45-8FB1-A9AB-E590347CB971}"/>
                </a:ext>
              </a:extLst>
            </p:cNvPr>
            <p:cNvSpPr/>
            <p:nvPr/>
          </p:nvSpPr>
          <p:spPr>
            <a:xfrm>
              <a:off x="12722396" y="1223467"/>
              <a:ext cx="556298" cy="332337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46" name="组合 545">
              <a:extLst>
                <a:ext uri="{FF2B5EF4-FFF2-40B4-BE49-F238E27FC236}">
                  <a16:creationId xmlns:a16="http://schemas.microsoft.com/office/drawing/2014/main" id="{F64E662B-C06B-FDB0-38D3-88080B0345E7}"/>
                </a:ext>
              </a:extLst>
            </p:cNvPr>
            <p:cNvGrpSpPr/>
            <p:nvPr/>
          </p:nvGrpSpPr>
          <p:grpSpPr>
            <a:xfrm>
              <a:off x="12325516" y="1219035"/>
              <a:ext cx="846934" cy="307777"/>
              <a:chOff x="12528723" y="1207013"/>
              <a:chExt cx="846934" cy="307777"/>
            </a:xfrm>
          </p:grpSpPr>
          <p:cxnSp>
            <p:nvCxnSpPr>
              <p:cNvPr id="547" name="直线箭头连接符 546">
                <a:extLst>
                  <a:ext uri="{FF2B5EF4-FFF2-40B4-BE49-F238E27FC236}">
                    <a16:creationId xmlns:a16="http://schemas.microsoft.com/office/drawing/2014/main" id="{CDE74AD7-16DA-01B1-E1E0-1EB9F82929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28723" y="1365284"/>
                <a:ext cx="396880" cy="0"/>
              </a:xfrm>
              <a:prstGeom prst="straightConnector1">
                <a:avLst/>
              </a:prstGeom>
              <a:ln w="317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8" name="文本框 547">
                    <a:extLst>
                      <a:ext uri="{FF2B5EF4-FFF2-40B4-BE49-F238E27FC236}">
                        <a16:creationId xmlns:a16="http://schemas.microsoft.com/office/drawing/2014/main" id="{3FBEAA34-05EF-2576-6ABB-FDBE680F78B8}"/>
                      </a:ext>
                    </a:extLst>
                  </p:cNvPr>
                  <p:cNvSpPr txBox="1"/>
                  <p:nvPr/>
                </p:nvSpPr>
                <p:spPr>
                  <a:xfrm>
                    <a:off x="13089904" y="1207013"/>
                    <a:ext cx="28575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kumimoji="1" lang="en-US" altLang="zh-CN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11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6" name="文本框 195">
                    <a:extLst>
                      <a:ext uri="{FF2B5EF4-FFF2-40B4-BE49-F238E27FC236}">
                        <a16:creationId xmlns:a16="http://schemas.microsoft.com/office/drawing/2014/main" id="{BFAFD7E8-25C2-F74F-8E05-51206C0A71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89904" y="1207013"/>
                    <a:ext cx="285753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63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013517E-4C4D-E313-6571-099C977D2E0E}"/>
              </a:ext>
            </a:extLst>
          </p:cNvPr>
          <p:cNvGrpSpPr/>
          <p:nvPr/>
        </p:nvGrpSpPr>
        <p:grpSpPr>
          <a:xfrm>
            <a:off x="5553952" y="3346798"/>
            <a:ext cx="1872208" cy="1741221"/>
            <a:chOff x="6672813" y="2608912"/>
            <a:chExt cx="1872208" cy="1741221"/>
          </a:xfrm>
        </p:grpSpPr>
        <p:grpSp>
          <p:nvGrpSpPr>
            <p:cNvPr id="530" name="组合 529">
              <a:extLst>
                <a:ext uri="{FF2B5EF4-FFF2-40B4-BE49-F238E27FC236}">
                  <a16:creationId xmlns:a16="http://schemas.microsoft.com/office/drawing/2014/main" id="{4861D3D3-D7F6-0AAD-14C1-26C9FFC56EBD}"/>
                </a:ext>
              </a:extLst>
            </p:cNvPr>
            <p:cNvGrpSpPr/>
            <p:nvPr/>
          </p:nvGrpSpPr>
          <p:grpSpPr>
            <a:xfrm>
              <a:off x="6672813" y="2608912"/>
              <a:ext cx="1872208" cy="1741221"/>
              <a:chOff x="6960004" y="2783713"/>
              <a:chExt cx="1872208" cy="1741221"/>
            </a:xfrm>
          </p:grpSpPr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41312AF5-FE41-546E-CF69-EC2A221B4357}"/>
                  </a:ext>
                </a:extLst>
              </p:cNvPr>
              <p:cNvSpPr/>
              <p:nvPr/>
            </p:nvSpPr>
            <p:spPr>
              <a:xfrm>
                <a:off x="6960004" y="2991973"/>
                <a:ext cx="1872208" cy="1440160"/>
              </a:xfrm>
              <a:prstGeom prst="rect">
                <a:avLst/>
              </a:prstGeom>
              <a:solidFill>
                <a:srgbClr val="F3F3F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533" name="组合 532">
                <a:extLst>
                  <a:ext uri="{FF2B5EF4-FFF2-40B4-BE49-F238E27FC236}">
                    <a16:creationId xmlns:a16="http://schemas.microsoft.com/office/drawing/2014/main" id="{2440B501-BCD2-9763-5514-FA95FAF61AB8}"/>
                  </a:ext>
                </a:extLst>
              </p:cNvPr>
              <p:cNvGrpSpPr/>
              <p:nvPr/>
            </p:nvGrpSpPr>
            <p:grpSpPr>
              <a:xfrm>
                <a:off x="7697283" y="2783713"/>
                <a:ext cx="369332" cy="1741221"/>
                <a:chOff x="6937447" y="2783714"/>
                <a:chExt cx="453465" cy="1741221"/>
              </a:xfrm>
            </p:grpSpPr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D3C902CD-5BF9-0FA5-5055-611BE5C54C47}"/>
                    </a:ext>
                  </a:extLst>
                </p:cNvPr>
                <p:cNvSpPr/>
                <p:nvPr/>
              </p:nvSpPr>
              <p:spPr>
                <a:xfrm>
                  <a:off x="6945918" y="3110906"/>
                  <a:ext cx="401526" cy="107829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4" name="文本框 543">
                  <a:extLst>
                    <a:ext uri="{FF2B5EF4-FFF2-40B4-BE49-F238E27FC236}">
                      <a16:creationId xmlns:a16="http://schemas.microsoft.com/office/drawing/2014/main" id="{3078C7C3-4C76-058B-8398-0BC4B96B9F17}"/>
                    </a:ext>
                  </a:extLst>
                </p:cNvPr>
                <p:cNvSpPr txBox="1"/>
                <p:nvPr/>
              </p:nvSpPr>
              <p:spPr>
                <a:xfrm>
                  <a:off x="6937447" y="2783714"/>
                  <a:ext cx="453465" cy="1741221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MSA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4" name="组合 533">
                <a:extLst>
                  <a:ext uri="{FF2B5EF4-FFF2-40B4-BE49-F238E27FC236}">
                    <a16:creationId xmlns:a16="http://schemas.microsoft.com/office/drawing/2014/main" id="{4EC99948-DE4F-F205-0389-E4CD6B653E92}"/>
                  </a:ext>
                </a:extLst>
              </p:cNvPr>
              <p:cNvGrpSpPr/>
              <p:nvPr/>
            </p:nvGrpSpPr>
            <p:grpSpPr>
              <a:xfrm>
                <a:off x="7068537" y="3111028"/>
                <a:ext cx="369332" cy="1078292"/>
                <a:chOff x="6842753" y="3111029"/>
                <a:chExt cx="453464" cy="1078292"/>
              </a:xfrm>
            </p:grpSpPr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83D587FB-E279-DAF6-DF7B-E0AF771D25F5}"/>
                    </a:ext>
                  </a:extLst>
                </p:cNvPr>
                <p:cNvSpPr/>
                <p:nvPr/>
              </p:nvSpPr>
              <p:spPr>
                <a:xfrm>
                  <a:off x="6859550" y="3111029"/>
                  <a:ext cx="401526" cy="107829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2" name="文本框 541">
                  <a:extLst>
                    <a:ext uri="{FF2B5EF4-FFF2-40B4-BE49-F238E27FC236}">
                      <a16:creationId xmlns:a16="http://schemas.microsoft.com/office/drawing/2014/main" id="{F902F1BB-9076-E558-CF3F-67956A1DB5E0}"/>
                    </a:ext>
                  </a:extLst>
                </p:cNvPr>
                <p:cNvSpPr txBox="1"/>
                <p:nvPr/>
              </p:nvSpPr>
              <p:spPr>
                <a:xfrm>
                  <a:off x="6842753" y="3413985"/>
                  <a:ext cx="453464" cy="50150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MSA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5" name="组合 534">
                <a:extLst>
                  <a:ext uri="{FF2B5EF4-FFF2-40B4-BE49-F238E27FC236}">
                    <a16:creationId xmlns:a16="http://schemas.microsoft.com/office/drawing/2014/main" id="{7F973056-351C-898F-F686-545D5EDDD49E}"/>
                  </a:ext>
                </a:extLst>
              </p:cNvPr>
              <p:cNvGrpSpPr/>
              <p:nvPr/>
            </p:nvGrpSpPr>
            <p:grpSpPr>
              <a:xfrm>
                <a:off x="8310715" y="3110905"/>
                <a:ext cx="369332" cy="1085341"/>
                <a:chOff x="6939182" y="3110906"/>
                <a:chExt cx="453465" cy="1085341"/>
              </a:xfrm>
            </p:grpSpPr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DE34950D-B41F-D8C1-0862-43A4EA1D31BB}"/>
                    </a:ext>
                  </a:extLst>
                </p:cNvPr>
                <p:cNvSpPr/>
                <p:nvPr/>
              </p:nvSpPr>
              <p:spPr>
                <a:xfrm>
                  <a:off x="6945918" y="3110906"/>
                  <a:ext cx="401526" cy="1078292"/>
                </a:xfrm>
                <a:prstGeom prst="rect">
                  <a:avLst/>
                </a:prstGeom>
                <a:solidFill>
                  <a:srgbClr val="FFF4CC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40" name="文本框 539">
                  <a:extLst>
                    <a:ext uri="{FF2B5EF4-FFF2-40B4-BE49-F238E27FC236}">
                      <a16:creationId xmlns:a16="http://schemas.microsoft.com/office/drawing/2014/main" id="{F75AAC26-0668-8B72-59DA-DDA40566233E}"/>
                    </a:ext>
                  </a:extLst>
                </p:cNvPr>
                <p:cNvSpPr txBox="1"/>
                <p:nvPr/>
              </p:nvSpPr>
              <p:spPr>
                <a:xfrm>
                  <a:off x="6939182" y="3198007"/>
                  <a:ext cx="453465" cy="99824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kumimoji="1" lang="en-US" altLang="zh-CN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FFN</a:t>
                  </a:r>
                  <a:endParaRPr kumimoji="1"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36" name="文本框 535">
                <a:extLst>
                  <a:ext uri="{FF2B5EF4-FFF2-40B4-BE49-F238E27FC236}">
                    <a16:creationId xmlns:a16="http://schemas.microsoft.com/office/drawing/2014/main" id="{6C0AFA56-26D0-EDED-16C7-33CDFB3504A4}"/>
                  </a:ext>
                </a:extLst>
              </p:cNvPr>
              <p:cNvSpPr txBox="1"/>
              <p:nvPr/>
            </p:nvSpPr>
            <p:spPr>
              <a:xfrm>
                <a:off x="7458950" y="4155470"/>
                <a:ext cx="9238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  <a:endPara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37" name="直线箭头连接符 536">
                <a:extLst>
                  <a:ext uri="{FF2B5EF4-FFF2-40B4-BE49-F238E27FC236}">
                    <a16:creationId xmlns:a16="http://schemas.microsoft.com/office/drawing/2014/main" id="{BBF613B7-520C-1F57-70C2-F1768DDEF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2582" y="3664813"/>
                <a:ext cx="291600" cy="0"/>
              </a:xfrm>
              <a:prstGeom prst="straightConnector1">
                <a:avLst/>
              </a:prstGeom>
              <a:ln w="25400">
                <a:solidFill>
                  <a:srgbClr val="4472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直线箭头连接符 537">
                <a:extLst>
                  <a:ext uri="{FF2B5EF4-FFF2-40B4-BE49-F238E27FC236}">
                    <a16:creationId xmlns:a16="http://schemas.microsoft.com/office/drawing/2014/main" id="{8CF427A2-6C98-28E5-E715-245D9A8399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7076" y="3672786"/>
                <a:ext cx="270716" cy="0"/>
              </a:xfrm>
              <a:prstGeom prst="straightConnector1">
                <a:avLst/>
              </a:prstGeom>
              <a:ln w="25400">
                <a:solidFill>
                  <a:srgbClr val="4472C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1" name="文本框 530">
              <a:extLst>
                <a:ext uri="{FF2B5EF4-FFF2-40B4-BE49-F238E27FC236}">
                  <a16:creationId xmlns:a16="http://schemas.microsoft.com/office/drawing/2014/main" id="{A69A0F8C-94FB-23C8-B9E2-AD24AE373126}"/>
                </a:ext>
              </a:extLst>
            </p:cNvPr>
            <p:cNvSpPr txBox="1"/>
            <p:nvPr/>
          </p:nvSpPr>
          <p:spPr>
            <a:xfrm>
              <a:off x="7069052" y="3243207"/>
              <a:ext cx="3420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FB2C248-C44D-273E-8C8A-1B54CE412720}"/>
              </a:ext>
            </a:extLst>
          </p:cNvPr>
          <p:cNvSpPr txBox="1"/>
          <p:nvPr/>
        </p:nvSpPr>
        <p:spPr>
          <a:xfrm>
            <a:off x="6138822" y="3279393"/>
            <a:ext cx="1971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kumimoji="1"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CCB36AF-E4DA-3B2B-46D8-1F1487EFAA59}"/>
              </a:ext>
            </a:extLst>
          </p:cNvPr>
          <p:cNvSpPr txBox="1"/>
          <p:nvPr/>
        </p:nvSpPr>
        <p:spPr>
          <a:xfrm>
            <a:off x="6555396" y="3290235"/>
            <a:ext cx="144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1"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35136DDB-B74D-6E5D-212D-FCE040E92D3E}"/>
              </a:ext>
            </a:extLst>
          </p:cNvPr>
          <p:cNvGrpSpPr/>
          <p:nvPr/>
        </p:nvGrpSpPr>
        <p:grpSpPr>
          <a:xfrm>
            <a:off x="1102141" y="3067600"/>
            <a:ext cx="3846071" cy="2457203"/>
            <a:chOff x="369273" y="2677629"/>
            <a:chExt cx="3846071" cy="2457203"/>
          </a:xfrm>
        </p:grpSpPr>
        <p:grpSp>
          <p:nvGrpSpPr>
            <p:cNvPr id="492" name="组合 491">
              <a:extLst>
                <a:ext uri="{FF2B5EF4-FFF2-40B4-BE49-F238E27FC236}">
                  <a16:creationId xmlns:a16="http://schemas.microsoft.com/office/drawing/2014/main" id="{610C7154-4492-C51F-542B-8A69E49422FF}"/>
                </a:ext>
              </a:extLst>
            </p:cNvPr>
            <p:cNvGrpSpPr/>
            <p:nvPr/>
          </p:nvGrpSpPr>
          <p:grpSpPr>
            <a:xfrm>
              <a:off x="442545" y="2858853"/>
              <a:ext cx="3772799" cy="1989829"/>
              <a:chOff x="3658728" y="7882185"/>
              <a:chExt cx="3772799" cy="1989829"/>
            </a:xfrm>
          </p:grpSpPr>
          <p:grpSp>
            <p:nvGrpSpPr>
              <p:cNvPr id="495" name="组合 494">
                <a:extLst>
                  <a:ext uri="{FF2B5EF4-FFF2-40B4-BE49-F238E27FC236}">
                    <a16:creationId xmlns:a16="http://schemas.microsoft.com/office/drawing/2014/main" id="{E8DCE818-5E52-DFF2-9696-37C622AF4953}"/>
                  </a:ext>
                </a:extLst>
              </p:cNvPr>
              <p:cNvGrpSpPr/>
              <p:nvPr/>
            </p:nvGrpSpPr>
            <p:grpSpPr>
              <a:xfrm>
                <a:off x="5183274" y="7903124"/>
                <a:ext cx="2248253" cy="1962400"/>
                <a:chOff x="192437" y="3999756"/>
                <a:chExt cx="2248253" cy="1962400"/>
              </a:xfrm>
            </p:grpSpPr>
            <p:sp>
              <p:nvSpPr>
                <p:cNvPr id="528" name="圆角矩形 527">
                  <a:extLst>
                    <a:ext uri="{FF2B5EF4-FFF2-40B4-BE49-F238E27FC236}">
                      <a16:creationId xmlns:a16="http://schemas.microsoft.com/office/drawing/2014/main" id="{FB971445-1955-C70F-ABF6-7B8DC04AC07D}"/>
                    </a:ext>
                  </a:extLst>
                </p:cNvPr>
                <p:cNvSpPr/>
                <p:nvPr/>
              </p:nvSpPr>
              <p:spPr>
                <a:xfrm>
                  <a:off x="192437" y="4038765"/>
                  <a:ext cx="1570156" cy="1923391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9" name="文本框 528">
                  <a:extLst>
                    <a:ext uri="{FF2B5EF4-FFF2-40B4-BE49-F238E27FC236}">
                      <a16:creationId xmlns:a16="http://schemas.microsoft.com/office/drawing/2014/main" id="{85289097-814A-6AAB-E596-871A9A19D9B7}"/>
                    </a:ext>
                  </a:extLst>
                </p:cNvPr>
                <p:cNvSpPr txBox="1"/>
                <p:nvPr/>
              </p:nvSpPr>
              <p:spPr>
                <a:xfrm>
                  <a:off x="689711" y="3999756"/>
                  <a:ext cx="17509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6" name="组合 495">
                <a:extLst>
                  <a:ext uri="{FF2B5EF4-FFF2-40B4-BE49-F238E27FC236}">
                    <a16:creationId xmlns:a16="http://schemas.microsoft.com/office/drawing/2014/main" id="{63337EEA-ACCA-3F45-3445-927356ABAD76}"/>
                  </a:ext>
                </a:extLst>
              </p:cNvPr>
              <p:cNvGrpSpPr/>
              <p:nvPr/>
            </p:nvGrpSpPr>
            <p:grpSpPr>
              <a:xfrm>
                <a:off x="4922845" y="7897987"/>
                <a:ext cx="2248253" cy="1974027"/>
                <a:chOff x="192437" y="3999756"/>
                <a:chExt cx="2248253" cy="1974027"/>
              </a:xfrm>
            </p:grpSpPr>
            <p:sp>
              <p:nvSpPr>
                <p:cNvPr id="526" name="圆角矩形 525">
                  <a:extLst>
                    <a:ext uri="{FF2B5EF4-FFF2-40B4-BE49-F238E27FC236}">
                      <a16:creationId xmlns:a16="http://schemas.microsoft.com/office/drawing/2014/main" id="{9FF24D76-ADCD-D2F3-5163-8E9DBB0B113A}"/>
                    </a:ext>
                  </a:extLst>
                </p:cNvPr>
                <p:cNvSpPr/>
                <p:nvPr/>
              </p:nvSpPr>
              <p:spPr>
                <a:xfrm>
                  <a:off x="192437" y="4038765"/>
                  <a:ext cx="1570156" cy="1935018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7" name="文本框 526">
                  <a:extLst>
                    <a:ext uri="{FF2B5EF4-FFF2-40B4-BE49-F238E27FC236}">
                      <a16:creationId xmlns:a16="http://schemas.microsoft.com/office/drawing/2014/main" id="{335CEFE9-8A26-6159-35BA-88805B30EE06}"/>
                    </a:ext>
                  </a:extLst>
                </p:cNvPr>
                <p:cNvSpPr txBox="1"/>
                <p:nvPr/>
              </p:nvSpPr>
              <p:spPr>
                <a:xfrm>
                  <a:off x="689711" y="3999756"/>
                  <a:ext cx="17509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7" name="组合 496">
                <a:extLst>
                  <a:ext uri="{FF2B5EF4-FFF2-40B4-BE49-F238E27FC236}">
                    <a16:creationId xmlns:a16="http://schemas.microsoft.com/office/drawing/2014/main" id="{C108015F-DCAE-7506-D0FE-D11E11E47E3C}"/>
                  </a:ext>
                </a:extLst>
              </p:cNvPr>
              <p:cNvGrpSpPr/>
              <p:nvPr/>
            </p:nvGrpSpPr>
            <p:grpSpPr>
              <a:xfrm>
                <a:off x="4661886" y="7900963"/>
                <a:ext cx="2248253" cy="1970541"/>
                <a:chOff x="192437" y="3999756"/>
                <a:chExt cx="2248253" cy="1970541"/>
              </a:xfrm>
            </p:grpSpPr>
            <p:sp>
              <p:nvSpPr>
                <p:cNvPr id="524" name="圆角矩形 523">
                  <a:extLst>
                    <a:ext uri="{FF2B5EF4-FFF2-40B4-BE49-F238E27FC236}">
                      <a16:creationId xmlns:a16="http://schemas.microsoft.com/office/drawing/2014/main" id="{4EB7A273-3290-A481-E93F-69F6BD60D5B5}"/>
                    </a:ext>
                  </a:extLst>
                </p:cNvPr>
                <p:cNvSpPr/>
                <p:nvPr/>
              </p:nvSpPr>
              <p:spPr>
                <a:xfrm>
                  <a:off x="192437" y="4038765"/>
                  <a:ext cx="1570156" cy="1931532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25" name="文本框 524">
                  <a:extLst>
                    <a:ext uri="{FF2B5EF4-FFF2-40B4-BE49-F238E27FC236}">
                      <a16:creationId xmlns:a16="http://schemas.microsoft.com/office/drawing/2014/main" id="{175D0D8C-90F8-97DC-6011-65D2E7A03F36}"/>
                    </a:ext>
                  </a:extLst>
                </p:cNvPr>
                <p:cNvSpPr txBox="1"/>
                <p:nvPr/>
              </p:nvSpPr>
              <p:spPr>
                <a:xfrm>
                  <a:off x="689711" y="3999756"/>
                  <a:ext cx="17509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98" name="组合 497">
                <a:extLst>
                  <a:ext uri="{FF2B5EF4-FFF2-40B4-BE49-F238E27FC236}">
                    <a16:creationId xmlns:a16="http://schemas.microsoft.com/office/drawing/2014/main" id="{8568E9EF-7A84-DF6F-7917-B312E43CDA10}"/>
                  </a:ext>
                </a:extLst>
              </p:cNvPr>
              <p:cNvGrpSpPr/>
              <p:nvPr/>
            </p:nvGrpSpPr>
            <p:grpSpPr>
              <a:xfrm>
                <a:off x="4382110" y="7894716"/>
                <a:ext cx="2248253" cy="1977160"/>
                <a:chOff x="192437" y="3999756"/>
                <a:chExt cx="2248253" cy="1977160"/>
              </a:xfrm>
            </p:grpSpPr>
            <p:sp>
              <p:nvSpPr>
                <p:cNvPr id="522" name="圆角矩形 521">
                  <a:extLst>
                    <a:ext uri="{FF2B5EF4-FFF2-40B4-BE49-F238E27FC236}">
                      <a16:creationId xmlns:a16="http://schemas.microsoft.com/office/drawing/2014/main" id="{5A3E911F-86D7-A1FE-BEDE-CD1BB655EBBB}"/>
                    </a:ext>
                  </a:extLst>
                </p:cNvPr>
                <p:cNvSpPr/>
                <p:nvPr/>
              </p:nvSpPr>
              <p:spPr>
                <a:xfrm>
                  <a:off x="192437" y="4038765"/>
                  <a:ext cx="1570156" cy="1938151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>
                  <a:solidFill>
                    <a:schemeClr val="accent5">
                      <a:lumMod val="75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23" name="文本框 522">
                  <a:extLst>
                    <a:ext uri="{FF2B5EF4-FFF2-40B4-BE49-F238E27FC236}">
                      <a16:creationId xmlns:a16="http://schemas.microsoft.com/office/drawing/2014/main" id="{794A9416-CE35-F99A-37DB-DC862E88788D}"/>
                    </a:ext>
                  </a:extLst>
                </p:cNvPr>
                <p:cNvSpPr txBox="1"/>
                <p:nvPr/>
              </p:nvSpPr>
              <p:spPr>
                <a:xfrm>
                  <a:off x="689711" y="3999756"/>
                  <a:ext cx="175097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1"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99" name="圆角矩形 498">
                <a:extLst>
                  <a:ext uri="{FF2B5EF4-FFF2-40B4-BE49-F238E27FC236}">
                    <a16:creationId xmlns:a16="http://schemas.microsoft.com/office/drawing/2014/main" id="{44B09854-2386-5B91-B406-4E7F76A6727F}"/>
                  </a:ext>
                </a:extLst>
              </p:cNvPr>
              <p:cNvSpPr/>
              <p:nvPr/>
            </p:nvSpPr>
            <p:spPr>
              <a:xfrm>
                <a:off x="3716796" y="7927373"/>
                <a:ext cx="1977848" cy="1944525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chemeClr val="accent5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0" name="文本框 499">
                <a:extLst>
                  <a:ext uri="{FF2B5EF4-FFF2-40B4-BE49-F238E27FC236}">
                    <a16:creationId xmlns:a16="http://schemas.microsoft.com/office/drawing/2014/main" id="{303A6EF6-47EF-D7B0-D935-1988C105E0A0}"/>
                  </a:ext>
                </a:extLst>
              </p:cNvPr>
              <p:cNvSpPr txBox="1"/>
              <p:nvPr/>
            </p:nvSpPr>
            <p:spPr>
              <a:xfrm>
                <a:off x="3869853" y="7882185"/>
                <a:ext cx="1750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Bucket 1</a:t>
                </a:r>
                <a:endParaRPr kumimoji="1"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1" name="文本框 500">
                <a:extLst>
                  <a:ext uri="{FF2B5EF4-FFF2-40B4-BE49-F238E27FC236}">
                    <a16:creationId xmlns:a16="http://schemas.microsoft.com/office/drawing/2014/main" id="{E4BB7F8C-94CF-422D-C55B-DFD845E2A561}"/>
                  </a:ext>
                </a:extLst>
              </p:cNvPr>
              <p:cNvSpPr txBox="1"/>
              <p:nvPr/>
            </p:nvSpPr>
            <p:spPr>
              <a:xfrm>
                <a:off x="3658728" y="9548176"/>
                <a:ext cx="107887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Embedding 1</a:t>
                </a:r>
                <a:endParaRPr kumimoji="1"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2" name="圆角矩形 501">
                <a:extLst>
                  <a:ext uri="{FF2B5EF4-FFF2-40B4-BE49-F238E27FC236}">
                    <a16:creationId xmlns:a16="http://schemas.microsoft.com/office/drawing/2014/main" id="{0F35A46E-0D83-A3C4-7914-D3B50AA3EDD2}"/>
                  </a:ext>
                </a:extLst>
              </p:cNvPr>
              <p:cNvSpPr/>
              <p:nvPr/>
            </p:nvSpPr>
            <p:spPr>
              <a:xfrm>
                <a:off x="4565647" y="8177512"/>
                <a:ext cx="1060714" cy="1392803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3" name="文本框 502">
                <a:extLst>
                  <a:ext uri="{FF2B5EF4-FFF2-40B4-BE49-F238E27FC236}">
                    <a16:creationId xmlns:a16="http://schemas.microsoft.com/office/drawing/2014/main" id="{30945B4D-9EEA-4C5F-D451-E508CC001F95}"/>
                  </a:ext>
                </a:extLst>
              </p:cNvPr>
              <p:cNvSpPr txBox="1"/>
              <p:nvPr/>
            </p:nvSpPr>
            <p:spPr>
              <a:xfrm>
                <a:off x="4417006" y="9549904"/>
                <a:ext cx="13855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1</a:t>
                </a:r>
                <a:endParaRPr kumimoji="1"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04" name="图形 503" descr="条形图">
                <a:extLst>
                  <a:ext uri="{FF2B5EF4-FFF2-40B4-BE49-F238E27FC236}">
                    <a16:creationId xmlns:a16="http://schemas.microsoft.com/office/drawing/2014/main" id="{83C63E51-918B-47BC-12E6-1CA43759EF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884437" y="8200477"/>
                <a:ext cx="360862" cy="360862"/>
              </a:xfrm>
              <a:prstGeom prst="rect">
                <a:avLst/>
              </a:prstGeom>
            </p:spPr>
          </p:pic>
          <p:grpSp>
            <p:nvGrpSpPr>
              <p:cNvPr id="505" name="组合 504">
                <a:extLst>
                  <a:ext uri="{FF2B5EF4-FFF2-40B4-BE49-F238E27FC236}">
                    <a16:creationId xmlns:a16="http://schemas.microsoft.com/office/drawing/2014/main" id="{B2657CE9-C633-6480-AF62-54965A27035A}"/>
                  </a:ext>
                </a:extLst>
              </p:cNvPr>
              <p:cNvGrpSpPr/>
              <p:nvPr/>
            </p:nvGrpSpPr>
            <p:grpSpPr>
              <a:xfrm>
                <a:off x="4003749" y="8183846"/>
                <a:ext cx="274242" cy="1369644"/>
                <a:chOff x="1358036" y="4623366"/>
                <a:chExt cx="274242" cy="1369644"/>
              </a:xfrm>
            </p:grpSpPr>
            <p:sp>
              <p:nvSpPr>
                <p:cNvPr id="515" name="圆角矩形 514">
                  <a:extLst>
                    <a:ext uri="{FF2B5EF4-FFF2-40B4-BE49-F238E27FC236}">
                      <a16:creationId xmlns:a16="http://schemas.microsoft.com/office/drawing/2014/main" id="{FE7C5F4D-8C3B-CC0F-88C3-E1862334B4C6}"/>
                    </a:ext>
                  </a:extLst>
                </p:cNvPr>
                <p:cNvSpPr/>
                <p:nvPr/>
              </p:nvSpPr>
              <p:spPr>
                <a:xfrm>
                  <a:off x="1430043" y="4623366"/>
                  <a:ext cx="202235" cy="1369644"/>
                </a:xfrm>
                <a:prstGeom prst="roundRect">
                  <a:avLst/>
                </a:prstGeom>
                <a:solidFill>
                  <a:schemeClr val="bg1"/>
                </a:solidFill>
                <a:ln w="15875">
                  <a:solidFill>
                    <a:schemeClr val="accent1">
                      <a:lumMod val="75000"/>
                    </a:scheme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516" name="椭圆 515">
                  <a:extLst>
                    <a:ext uri="{FF2B5EF4-FFF2-40B4-BE49-F238E27FC236}">
                      <a16:creationId xmlns:a16="http://schemas.microsoft.com/office/drawing/2014/main" id="{90DB60DB-E389-9AA5-B7E1-E7D81242CD72}"/>
                    </a:ext>
                  </a:extLst>
                </p:cNvPr>
                <p:cNvSpPr/>
                <p:nvPr/>
              </p:nvSpPr>
              <p:spPr>
                <a:xfrm>
                  <a:off x="1466416" y="4889350"/>
                  <a:ext cx="127545" cy="131689"/>
                </a:xfrm>
                <a:prstGeom prst="ellipse">
                  <a:avLst/>
                </a:prstGeom>
                <a:solidFill>
                  <a:schemeClr val="bg2">
                    <a:lumMod val="2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17" name="椭圆 516">
                  <a:extLst>
                    <a:ext uri="{FF2B5EF4-FFF2-40B4-BE49-F238E27FC236}">
                      <a16:creationId xmlns:a16="http://schemas.microsoft.com/office/drawing/2014/main" id="{EE892D4B-A6C7-130F-C963-C667D775BA1E}"/>
                    </a:ext>
                  </a:extLst>
                </p:cNvPr>
                <p:cNvSpPr/>
                <p:nvPr/>
              </p:nvSpPr>
              <p:spPr>
                <a:xfrm>
                  <a:off x="1466416" y="5105374"/>
                  <a:ext cx="127545" cy="131689"/>
                </a:xfrm>
                <a:prstGeom prst="ellipse">
                  <a:avLst/>
                </a:prstGeom>
                <a:solidFill>
                  <a:schemeClr val="bg2">
                    <a:lumMod val="5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18" name="椭圆 517">
                  <a:extLst>
                    <a:ext uri="{FF2B5EF4-FFF2-40B4-BE49-F238E27FC236}">
                      <a16:creationId xmlns:a16="http://schemas.microsoft.com/office/drawing/2014/main" id="{9ADE6D5A-F6D6-A064-1F1C-B3D2E8A4ACD9}"/>
                    </a:ext>
                  </a:extLst>
                </p:cNvPr>
                <p:cNvSpPr/>
                <p:nvPr/>
              </p:nvSpPr>
              <p:spPr>
                <a:xfrm>
                  <a:off x="1466416" y="5537422"/>
                  <a:ext cx="127545" cy="131689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19" name="椭圆 518">
                  <a:extLst>
                    <a:ext uri="{FF2B5EF4-FFF2-40B4-BE49-F238E27FC236}">
                      <a16:creationId xmlns:a16="http://schemas.microsoft.com/office/drawing/2014/main" id="{6BE4C90D-C36E-15B6-EC90-51D480891C14}"/>
                    </a:ext>
                  </a:extLst>
                </p:cNvPr>
                <p:cNvSpPr/>
                <p:nvPr/>
              </p:nvSpPr>
              <p:spPr>
                <a:xfrm>
                  <a:off x="1466416" y="5731133"/>
                  <a:ext cx="127545" cy="131689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BC7DAEC9-E918-EA6B-3B77-903519279C18}"/>
                    </a:ext>
                  </a:extLst>
                </p:cNvPr>
                <p:cNvSpPr txBox="1"/>
                <p:nvPr/>
              </p:nvSpPr>
              <p:spPr>
                <a:xfrm rot="16200000">
                  <a:off x="1312982" y="5280559"/>
                  <a:ext cx="351717" cy="261610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dist"/>
                  <a:r>
                    <a:rPr kumimoji="1" lang="en-US" altLang="zh-CN" sz="1050" b="1" dirty="0">
                      <a:solidFill>
                        <a:schemeClr val="bg2">
                          <a:lumMod val="25000"/>
                        </a:schemeClr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. . .</a:t>
                  </a:r>
                  <a:endParaRPr kumimoji="1" lang="zh-CN" altLang="en-US" sz="1100" b="1" dirty="0">
                    <a:solidFill>
                      <a:schemeClr val="bg2">
                        <a:lumMod val="25000"/>
                      </a:schemeClr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521" name="椭圆 520">
                  <a:extLst>
                    <a:ext uri="{FF2B5EF4-FFF2-40B4-BE49-F238E27FC236}">
                      <a16:creationId xmlns:a16="http://schemas.microsoft.com/office/drawing/2014/main" id="{B6EC07B4-DD6E-1B2F-ECCE-84F02C5FC239}"/>
                    </a:ext>
                  </a:extLst>
                </p:cNvPr>
                <p:cNvSpPr/>
                <p:nvPr/>
              </p:nvSpPr>
              <p:spPr>
                <a:xfrm>
                  <a:off x="1466416" y="4698082"/>
                  <a:ext cx="127545" cy="131689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grpSp>
            <p:nvGrpSpPr>
              <p:cNvPr id="506" name="组合 505">
                <a:extLst>
                  <a:ext uri="{FF2B5EF4-FFF2-40B4-BE49-F238E27FC236}">
                    <a16:creationId xmlns:a16="http://schemas.microsoft.com/office/drawing/2014/main" id="{7D4CECDE-BC4C-1CE7-7544-AF9314F80CD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47495" y="8686136"/>
                <a:ext cx="261569" cy="283955"/>
                <a:chOff x="7593227" y="8488311"/>
                <a:chExt cx="657224" cy="666751"/>
              </a:xfrm>
            </p:grpSpPr>
            <p:sp>
              <p:nvSpPr>
                <p:cNvPr id="511" name="任意形状 510">
                  <a:extLst>
                    <a:ext uri="{FF2B5EF4-FFF2-40B4-BE49-F238E27FC236}">
                      <a16:creationId xmlns:a16="http://schemas.microsoft.com/office/drawing/2014/main" id="{E12B7636-A330-E110-761E-F7846C98957A}"/>
                    </a:ext>
                  </a:extLst>
                </p:cNvPr>
                <p:cNvSpPr/>
                <p:nvPr/>
              </p:nvSpPr>
              <p:spPr>
                <a:xfrm>
                  <a:off x="7593227" y="8488311"/>
                  <a:ext cx="657224" cy="666751"/>
                </a:xfrm>
                <a:custGeom>
                  <a:avLst/>
                  <a:gdLst>
                    <a:gd name="connsiteX0" fmla="*/ 57150 w 657225"/>
                    <a:gd name="connsiteY0" fmla="*/ 0 h 666750"/>
                    <a:gd name="connsiteX1" fmla="*/ 0 w 657225"/>
                    <a:gd name="connsiteY1" fmla="*/ 0 h 666750"/>
                    <a:gd name="connsiteX2" fmla="*/ 0 w 657225"/>
                    <a:gd name="connsiteY2" fmla="*/ 666750 h 666750"/>
                    <a:gd name="connsiteX3" fmla="*/ 657225 w 657225"/>
                    <a:gd name="connsiteY3" fmla="*/ 666750 h 666750"/>
                    <a:gd name="connsiteX4" fmla="*/ 657225 w 657225"/>
                    <a:gd name="connsiteY4" fmla="*/ 609600 h 666750"/>
                    <a:gd name="connsiteX5" fmla="*/ 57150 w 657225"/>
                    <a:gd name="connsiteY5" fmla="*/ 609600 h 666750"/>
                    <a:gd name="connsiteX6" fmla="*/ 57150 w 657225"/>
                    <a:gd name="connsiteY6" fmla="*/ 0 h 666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57225" h="666750">
                      <a:moveTo>
                        <a:pt x="57150" y="0"/>
                      </a:moveTo>
                      <a:lnTo>
                        <a:pt x="0" y="0"/>
                      </a:lnTo>
                      <a:lnTo>
                        <a:pt x="0" y="666750"/>
                      </a:lnTo>
                      <a:lnTo>
                        <a:pt x="657225" y="666750"/>
                      </a:lnTo>
                      <a:lnTo>
                        <a:pt x="657225" y="609600"/>
                      </a:lnTo>
                      <a:lnTo>
                        <a:pt x="57150" y="609600"/>
                      </a:lnTo>
                      <a:lnTo>
                        <a:pt x="57150" y="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2" name="任意形状 511">
                  <a:extLst>
                    <a:ext uri="{FF2B5EF4-FFF2-40B4-BE49-F238E27FC236}">
                      <a16:creationId xmlns:a16="http://schemas.microsoft.com/office/drawing/2014/main" id="{5243E1A7-51A2-7AB5-B424-F699E65CEFDC}"/>
                    </a:ext>
                  </a:extLst>
                </p:cNvPr>
                <p:cNvSpPr/>
                <p:nvPr/>
              </p:nvSpPr>
              <p:spPr>
                <a:xfrm>
                  <a:off x="7707518" y="8488313"/>
                  <a:ext cx="142875" cy="552451"/>
                </a:xfrm>
                <a:custGeom>
                  <a:avLst/>
                  <a:gdLst>
                    <a:gd name="connsiteX0" fmla="*/ 0 w 142875"/>
                    <a:gd name="connsiteY0" fmla="*/ 0 h 552450"/>
                    <a:gd name="connsiteX1" fmla="*/ 142875 w 142875"/>
                    <a:gd name="connsiteY1" fmla="*/ 0 h 552450"/>
                    <a:gd name="connsiteX2" fmla="*/ 142875 w 142875"/>
                    <a:gd name="connsiteY2" fmla="*/ 552450 h 552450"/>
                    <a:gd name="connsiteX3" fmla="*/ 0 w 142875"/>
                    <a:gd name="connsiteY3" fmla="*/ 552450 h 552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552450">
                      <a:moveTo>
                        <a:pt x="0" y="0"/>
                      </a:moveTo>
                      <a:lnTo>
                        <a:pt x="142875" y="0"/>
                      </a:lnTo>
                      <a:lnTo>
                        <a:pt x="142875" y="552450"/>
                      </a:lnTo>
                      <a:lnTo>
                        <a:pt x="0" y="55245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3" name="任意形状 512">
                  <a:extLst>
                    <a:ext uri="{FF2B5EF4-FFF2-40B4-BE49-F238E27FC236}">
                      <a16:creationId xmlns:a16="http://schemas.microsoft.com/office/drawing/2014/main" id="{935B717D-63E7-16DE-2929-0B1961E03C47}"/>
                    </a:ext>
                  </a:extLst>
                </p:cNvPr>
                <p:cNvSpPr/>
                <p:nvPr/>
              </p:nvSpPr>
              <p:spPr>
                <a:xfrm>
                  <a:off x="7907551" y="8678808"/>
                  <a:ext cx="142875" cy="361951"/>
                </a:xfrm>
                <a:custGeom>
                  <a:avLst/>
                  <a:gdLst>
                    <a:gd name="connsiteX0" fmla="*/ 0 w 142875"/>
                    <a:gd name="connsiteY0" fmla="*/ 0 h 361950"/>
                    <a:gd name="connsiteX1" fmla="*/ 142875 w 142875"/>
                    <a:gd name="connsiteY1" fmla="*/ 0 h 361950"/>
                    <a:gd name="connsiteX2" fmla="*/ 142875 w 142875"/>
                    <a:gd name="connsiteY2" fmla="*/ 361950 h 361950"/>
                    <a:gd name="connsiteX3" fmla="*/ 0 w 142875"/>
                    <a:gd name="connsiteY3" fmla="*/ 361950 h 361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361950">
                      <a:moveTo>
                        <a:pt x="0" y="0"/>
                      </a:moveTo>
                      <a:lnTo>
                        <a:pt x="142875" y="0"/>
                      </a:lnTo>
                      <a:lnTo>
                        <a:pt x="142875" y="361950"/>
                      </a:lnTo>
                      <a:lnTo>
                        <a:pt x="0" y="36195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4" name="任意形状 513">
                  <a:extLst>
                    <a:ext uri="{FF2B5EF4-FFF2-40B4-BE49-F238E27FC236}">
                      <a16:creationId xmlns:a16="http://schemas.microsoft.com/office/drawing/2014/main" id="{529731FB-1E99-DBB3-A6EC-6C136044B66A}"/>
                    </a:ext>
                  </a:extLst>
                </p:cNvPr>
                <p:cNvSpPr/>
                <p:nvPr/>
              </p:nvSpPr>
              <p:spPr>
                <a:xfrm>
                  <a:off x="8107575" y="8850259"/>
                  <a:ext cx="142875" cy="190500"/>
                </a:xfrm>
                <a:custGeom>
                  <a:avLst/>
                  <a:gdLst>
                    <a:gd name="connsiteX0" fmla="*/ 0 w 142875"/>
                    <a:gd name="connsiteY0" fmla="*/ 0 h 190500"/>
                    <a:gd name="connsiteX1" fmla="*/ 142875 w 142875"/>
                    <a:gd name="connsiteY1" fmla="*/ 0 h 190500"/>
                    <a:gd name="connsiteX2" fmla="*/ 142875 w 142875"/>
                    <a:gd name="connsiteY2" fmla="*/ 190500 h 190500"/>
                    <a:gd name="connsiteX3" fmla="*/ 0 w 142875"/>
                    <a:gd name="connsiteY3" fmla="*/ 190500 h 190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2875" h="190500">
                      <a:moveTo>
                        <a:pt x="0" y="0"/>
                      </a:moveTo>
                      <a:lnTo>
                        <a:pt x="142875" y="0"/>
                      </a:lnTo>
                      <a:lnTo>
                        <a:pt x="142875" y="190500"/>
                      </a:lnTo>
                      <a:lnTo>
                        <a:pt x="0" y="190500"/>
                      </a:ln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pic>
            <p:nvPicPr>
              <p:cNvPr id="507" name="图形 506" descr="条形图">
                <a:extLst>
                  <a:ext uri="{FF2B5EF4-FFF2-40B4-BE49-F238E27FC236}">
                    <a16:creationId xmlns:a16="http://schemas.microsoft.com/office/drawing/2014/main" id="{A180DC14-3AA3-33C5-AB3F-47553EFF2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4901130" y="9073022"/>
                <a:ext cx="360862" cy="360862"/>
              </a:xfrm>
              <a:prstGeom prst="rect">
                <a:avLst/>
              </a:prstGeom>
            </p:spPr>
          </p:pic>
          <p:sp>
            <p:nvSpPr>
              <p:cNvPr id="508" name="文本框 507">
                <a:extLst>
                  <a:ext uri="{FF2B5EF4-FFF2-40B4-BE49-F238E27FC236}">
                    <a16:creationId xmlns:a16="http://schemas.microsoft.com/office/drawing/2014/main" id="{1824E2CB-0B53-BC10-D775-68C8F9B1CAF8}"/>
                  </a:ext>
                </a:extLst>
              </p:cNvPr>
              <p:cNvSpPr txBox="1"/>
              <p:nvPr/>
            </p:nvSpPr>
            <p:spPr>
              <a:xfrm>
                <a:off x="4740224" y="8911514"/>
                <a:ext cx="6459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Params</a:t>
                </a:r>
                <a:endParaRPr kumimoji="1"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7915631E-1CCD-6C3A-4ED4-04D3C0E6A437}"/>
                  </a:ext>
                </a:extLst>
              </p:cNvPr>
              <p:cNvSpPr txBox="1"/>
              <p:nvPr/>
            </p:nvSpPr>
            <p:spPr>
              <a:xfrm>
                <a:off x="4740223" y="8464951"/>
                <a:ext cx="64596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Flops</a:t>
                </a:r>
                <a:endParaRPr kumimoji="1"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0" name="文本框 509">
                <a:extLst>
                  <a:ext uri="{FF2B5EF4-FFF2-40B4-BE49-F238E27FC236}">
                    <a16:creationId xmlns:a16="http://schemas.microsoft.com/office/drawing/2014/main" id="{C38D85F9-D5BE-F2E1-A8A6-E30EA3891C62}"/>
                  </a:ext>
                </a:extLst>
              </p:cNvPr>
              <p:cNvSpPr txBox="1"/>
              <p:nvPr/>
            </p:nvSpPr>
            <p:spPr>
              <a:xfrm>
                <a:off x="4522982" y="9308755"/>
                <a:ext cx="11781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operations</a:t>
                </a:r>
                <a:endParaRPr kumimoji="1"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3" name="圆角矩形 492">
              <a:extLst>
                <a:ext uri="{FF2B5EF4-FFF2-40B4-BE49-F238E27FC236}">
                  <a16:creationId xmlns:a16="http://schemas.microsoft.com/office/drawing/2014/main" id="{B2F002E8-AB43-F3E5-712D-5E8DDA02B011}"/>
                </a:ext>
              </a:extLst>
            </p:cNvPr>
            <p:cNvSpPr/>
            <p:nvPr/>
          </p:nvSpPr>
          <p:spPr>
            <a:xfrm>
              <a:off x="369273" y="2677629"/>
              <a:ext cx="3289834" cy="2426710"/>
            </a:xfrm>
            <a:prstGeom prst="roundRect">
              <a:avLst/>
            </a:prstGeom>
            <a:noFill/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94" name="文本框 493">
              <a:extLst>
                <a:ext uri="{FF2B5EF4-FFF2-40B4-BE49-F238E27FC236}">
                  <a16:creationId xmlns:a16="http://schemas.microsoft.com/office/drawing/2014/main" id="{F023DA28-D11C-9F87-F573-EE14E716D505}"/>
                </a:ext>
              </a:extLst>
            </p:cNvPr>
            <p:cNvSpPr txBox="1"/>
            <p:nvPr/>
          </p:nvSpPr>
          <p:spPr>
            <a:xfrm>
              <a:off x="1274239" y="4796278"/>
              <a:ext cx="17509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Tier 1-5</a:t>
              </a:r>
              <a:endParaRPr kumimoji="1"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AB0DD5FC-2EF5-0B4C-1FD3-4EB0A253F69E}"/>
              </a:ext>
            </a:extLst>
          </p:cNvPr>
          <p:cNvCxnSpPr>
            <a:cxnSpLocks/>
            <a:endCxn id="542" idx="1"/>
          </p:cNvCxnSpPr>
          <p:nvPr/>
        </p:nvCxnSpPr>
        <p:spPr>
          <a:xfrm flipV="1">
            <a:off x="4400232" y="4227822"/>
            <a:ext cx="1262253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D69A2EB-E00E-1850-5557-F82E398969B6}"/>
              </a:ext>
            </a:extLst>
          </p:cNvPr>
          <p:cNvGrpSpPr/>
          <p:nvPr/>
        </p:nvGrpSpPr>
        <p:grpSpPr>
          <a:xfrm>
            <a:off x="7858257" y="3089100"/>
            <a:ext cx="245617" cy="342000"/>
            <a:chOff x="7112522" y="564987"/>
            <a:chExt cx="245617" cy="342000"/>
          </a:xfrm>
        </p:grpSpPr>
        <p:sp>
          <p:nvSpPr>
            <p:cNvPr id="490" name="终止符 489">
              <a:extLst>
                <a:ext uri="{FF2B5EF4-FFF2-40B4-BE49-F238E27FC236}">
                  <a16:creationId xmlns:a16="http://schemas.microsoft.com/office/drawing/2014/main" id="{69813684-D5C2-C728-76F6-7AE00EF617EC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91" name="文本框 490">
              <a:extLst>
                <a:ext uri="{FF2B5EF4-FFF2-40B4-BE49-F238E27FC236}">
                  <a16:creationId xmlns:a16="http://schemas.microsoft.com/office/drawing/2014/main" id="{961655C5-85F3-205C-929F-2A7BAC5C33AC}"/>
                </a:ext>
              </a:extLst>
            </p:cNvPr>
            <p:cNvSpPr txBox="1"/>
            <p:nvPr/>
          </p:nvSpPr>
          <p:spPr>
            <a:xfrm>
              <a:off x="7112522" y="605182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637DB9F-4C6C-FE2D-F5AB-84F6F4349FB8}"/>
              </a:ext>
            </a:extLst>
          </p:cNvPr>
          <p:cNvGrpSpPr/>
          <p:nvPr/>
        </p:nvGrpSpPr>
        <p:grpSpPr>
          <a:xfrm>
            <a:off x="7852868" y="4056899"/>
            <a:ext cx="245617" cy="342000"/>
            <a:chOff x="7112522" y="564987"/>
            <a:chExt cx="245617" cy="342000"/>
          </a:xfrm>
        </p:grpSpPr>
        <p:sp>
          <p:nvSpPr>
            <p:cNvPr id="488" name="终止符 487">
              <a:extLst>
                <a:ext uri="{FF2B5EF4-FFF2-40B4-BE49-F238E27FC236}">
                  <a16:creationId xmlns:a16="http://schemas.microsoft.com/office/drawing/2014/main" id="{2A74110A-1755-FBC1-D94C-BF0FA2EECFD3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9" name="文本框 488">
              <a:extLst>
                <a:ext uri="{FF2B5EF4-FFF2-40B4-BE49-F238E27FC236}">
                  <a16:creationId xmlns:a16="http://schemas.microsoft.com/office/drawing/2014/main" id="{114895C8-153E-E931-3D06-A5E78C39B7F2}"/>
                </a:ext>
              </a:extLst>
            </p:cNvPr>
            <p:cNvSpPr txBox="1"/>
            <p:nvPr/>
          </p:nvSpPr>
          <p:spPr>
            <a:xfrm>
              <a:off x="7112522" y="605182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A3F91FF-A552-DA24-26D4-CE51185F43E3}"/>
              </a:ext>
            </a:extLst>
          </p:cNvPr>
          <p:cNvGrpSpPr/>
          <p:nvPr/>
        </p:nvGrpSpPr>
        <p:grpSpPr>
          <a:xfrm>
            <a:off x="7852868" y="3594903"/>
            <a:ext cx="245617" cy="342000"/>
            <a:chOff x="7112522" y="564987"/>
            <a:chExt cx="245617" cy="342000"/>
          </a:xfrm>
        </p:grpSpPr>
        <p:sp>
          <p:nvSpPr>
            <p:cNvPr id="486" name="终止符 485">
              <a:extLst>
                <a:ext uri="{FF2B5EF4-FFF2-40B4-BE49-F238E27FC236}">
                  <a16:creationId xmlns:a16="http://schemas.microsoft.com/office/drawing/2014/main" id="{9EEDD56D-FE5E-0020-DADF-C8570DFA844C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7" name="文本框 486">
              <a:extLst>
                <a:ext uri="{FF2B5EF4-FFF2-40B4-BE49-F238E27FC236}">
                  <a16:creationId xmlns:a16="http://schemas.microsoft.com/office/drawing/2014/main" id="{B982A3A3-E8CA-8291-6901-087D9C339B5F}"/>
                </a:ext>
              </a:extLst>
            </p:cNvPr>
            <p:cNvSpPr txBox="1"/>
            <p:nvPr/>
          </p:nvSpPr>
          <p:spPr>
            <a:xfrm>
              <a:off x="7112522" y="605182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F08EF90-22CD-896D-2968-1D1A57D87BEE}"/>
              </a:ext>
            </a:extLst>
          </p:cNvPr>
          <p:cNvGrpSpPr/>
          <p:nvPr/>
        </p:nvGrpSpPr>
        <p:grpSpPr>
          <a:xfrm>
            <a:off x="7852868" y="5100714"/>
            <a:ext cx="245617" cy="342000"/>
            <a:chOff x="7112522" y="564987"/>
            <a:chExt cx="245617" cy="342000"/>
          </a:xfrm>
        </p:grpSpPr>
        <p:sp>
          <p:nvSpPr>
            <p:cNvPr id="484" name="终止符 483">
              <a:extLst>
                <a:ext uri="{FF2B5EF4-FFF2-40B4-BE49-F238E27FC236}">
                  <a16:creationId xmlns:a16="http://schemas.microsoft.com/office/drawing/2014/main" id="{99743C0F-7C7E-D330-C325-F6F648FF32CC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5" name="文本框 484">
              <a:extLst>
                <a:ext uri="{FF2B5EF4-FFF2-40B4-BE49-F238E27FC236}">
                  <a16:creationId xmlns:a16="http://schemas.microsoft.com/office/drawing/2014/main" id="{FF262B42-8C1B-EB10-E5D5-BBAD2DCFAA7B}"/>
                </a:ext>
              </a:extLst>
            </p:cNvPr>
            <p:cNvSpPr txBox="1"/>
            <p:nvPr/>
          </p:nvSpPr>
          <p:spPr>
            <a:xfrm>
              <a:off x="7112522" y="605182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4952E563-877A-0C7C-78A3-C4687B6B88E9}"/>
              </a:ext>
            </a:extLst>
          </p:cNvPr>
          <p:cNvGrpSpPr/>
          <p:nvPr/>
        </p:nvGrpSpPr>
        <p:grpSpPr>
          <a:xfrm>
            <a:off x="7858257" y="4559090"/>
            <a:ext cx="245617" cy="342000"/>
            <a:chOff x="7112522" y="564987"/>
            <a:chExt cx="245617" cy="342000"/>
          </a:xfrm>
        </p:grpSpPr>
        <p:sp>
          <p:nvSpPr>
            <p:cNvPr id="482" name="终止符 481">
              <a:extLst>
                <a:ext uri="{FF2B5EF4-FFF2-40B4-BE49-F238E27FC236}">
                  <a16:creationId xmlns:a16="http://schemas.microsoft.com/office/drawing/2014/main" id="{5A2EB178-24B7-FF0A-8F93-F08AF1C34E67}"/>
                </a:ext>
              </a:extLst>
            </p:cNvPr>
            <p:cNvSpPr/>
            <p:nvPr/>
          </p:nvSpPr>
          <p:spPr>
            <a:xfrm rot="5400000">
              <a:off x="7062554" y="654987"/>
              <a:ext cx="342000" cy="162000"/>
            </a:xfrm>
            <a:prstGeom prst="flowChartTerminator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83" name="文本框 482">
              <a:extLst>
                <a:ext uri="{FF2B5EF4-FFF2-40B4-BE49-F238E27FC236}">
                  <a16:creationId xmlns:a16="http://schemas.microsoft.com/office/drawing/2014/main" id="{2C9A01B9-C0F7-F2FF-500B-29BE4ADAC281}"/>
                </a:ext>
              </a:extLst>
            </p:cNvPr>
            <p:cNvSpPr txBox="1"/>
            <p:nvPr/>
          </p:nvSpPr>
          <p:spPr>
            <a:xfrm>
              <a:off x="7112522" y="605182"/>
              <a:ext cx="24561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09CE1C59-0424-19A7-A2F8-B3C8B1C338E8}"/>
              </a:ext>
            </a:extLst>
          </p:cNvPr>
          <p:cNvCxnSpPr>
            <a:cxnSpLocks/>
          </p:cNvCxnSpPr>
          <p:nvPr/>
        </p:nvCxnSpPr>
        <p:spPr>
          <a:xfrm>
            <a:off x="7426006" y="4241477"/>
            <a:ext cx="360000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3E633E9D-DEA6-B2CD-5C26-82CCB6C5A413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8059791" y="4416619"/>
            <a:ext cx="590505" cy="858198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EA53CE00-3F9F-C759-DDEC-F177C46326D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061228" y="3747144"/>
            <a:ext cx="461775" cy="360918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5C1AF98-4BAF-85AD-3CA4-B1FB8FFCA706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8059791" y="4232829"/>
            <a:ext cx="410485" cy="3042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9D8F0A9-D75E-B20B-0853-15C2077DCCC6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8061421" y="4363679"/>
            <a:ext cx="461582" cy="368004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2B9D383E-0033-E2FA-47C8-29EBBF4D71BA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8059791" y="3267559"/>
            <a:ext cx="590505" cy="787563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98233C4C-BABA-21BB-519E-455262E17287}"/>
              </a:ext>
            </a:extLst>
          </p:cNvPr>
          <p:cNvSpPr/>
          <p:nvPr/>
        </p:nvSpPr>
        <p:spPr>
          <a:xfrm>
            <a:off x="8470276" y="4055122"/>
            <a:ext cx="360040" cy="36149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26E56967-918A-E08E-2C50-35D6B5F0D91F}"/>
              </a:ext>
            </a:extLst>
          </p:cNvPr>
          <p:cNvCxnSpPr>
            <a:cxnSpLocks/>
          </p:cNvCxnSpPr>
          <p:nvPr/>
        </p:nvCxnSpPr>
        <p:spPr>
          <a:xfrm>
            <a:off x="8526020" y="4235009"/>
            <a:ext cx="248552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684CB5A2-4A66-D210-7B46-33E65231D587}"/>
              </a:ext>
            </a:extLst>
          </p:cNvPr>
          <p:cNvCxnSpPr>
            <a:cxnSpLocks/>
          </p:cNvCxnSpPr>
          <p:nvPr/>
        </p:nvCxnSpPr>
        <p:spPr>
          <a:xfrm>
            <a:off x="8650296" y="4116556"/>
            <a:ext cx="0" cy="249843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C8F6CB5F-328A-CE19-6646-A837CCFD7409}"/>
              </a:ext>
            </a:extLst>
          </p:cNvPr>
          <p:cNvCxnSpPr>
            <a:cxnSpLocks/>
          </p:cNvCxnSpPr>
          <p:nvPr/>
        </p:nvCxnSpPr>
        <p:spPr>
          <a:xfrm>
            <a:off x="8830316" y="4224612"/>
            <a:ext cx="258207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A75498-E345-FED5-036B-7E251CC284F7}"/>
                  </a:ext>
                </a:extLst>
              </p:cNvPr>
              <p:cNvSpPr txBox="1"/>
              <p:nvPr/>
            </p:nvSpPr>
            <p:spPr>
              <a:xfrm>
                <a:off x="7550482" y="5416185"/>
                <a:ext cx="8185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kumimoji="1" lang="en-US" altLang="zh-CN" sz="14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4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kumimoji="1" lang="en-US" altLang="zh-CN" sz="1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sub>
                    </m:sSub>
                  </m:oMath>
                </a14:m>
                <a:endPara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6A75498-E345-FED5-036B-7E251CC28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82" y="5416185"/>
                <a:ext cx="818559" cy="307777"/>
              </a:xfrm>
              <a:prstGeom prst="rect">
                <a:avLst/>
              </a:prstGeom>
              <a:blipFill>
                <a:blip r:embed="rId20"/>
                <a:stretch>
                  <a:fillRect t="-8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18156039-9FA0-058B-8BBE-D0C9D411CA59}"/>
              </a:ext>
            </a:extLst>
          </p:cNvPr>
          <p:cNvSpPr txBox="1"/>
          <p:nvPr/>
        </p:nvSpPr>
        <p:spPr>
          <a:xfrm>
            <a:off x="8805331" y="4844812"/>
            <a:ext cx="818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3367EA01-56A4-D512-F281-AE9F6B47C4E6}"/>
              </a:ext>
            </a:extLst>
          </p:cNvPr>
          <p:cNvGrpSpPr/>
          <p:nvPr/>
        </p:nvGrpSpPr>
        <p:grpSpPr>
          <a:xfrm>
            <a:off x="9564776" y="3330815"/>
            <a:ext cx="400110" cy="1734499"/>
            <a:chOff x="6389300" y="497080"/>
            <a:chExt cx="400110" cy="1734499"/>
          </a:xfrm>
        </p:grpSpPr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2495CEF0-5ADA-E662-A169-89EE9E8796E6}"/>
                </a:ext>
              </a:extLst>
            </p:cNvPr>
            <p:cNvSpPr/>
            <p:nvPr/>
          </p:nvSpPr>
          <p:spPr>
            <a:xfrm>
              <a:off x="6418355" y="497080"/>
              <a:ext cx="342000" cy="1734499"/>
            </a:xfrm>
            <a:prstGeom prst="rect">
              <a:avLst/>
            </a:prstGeom>
            <a:solidFill>
              <a:srgbClr val="FEE1E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81" name="文本框 480">
              <a:extLst>
                <a:ext uri="{FF2B5EF4-FFF2-40B4-BE49-F238E27FC236}">
                  <a16:creationId xmlns:a16="http://schemas.microsoft.com/office/drawing/2014/main" id="{7F53F6B4-D7A8-B7F7-32DD-80878A62D782}"/>
                </a:ext>
              </a:extLst>
            </p:cNvPr>
            <p:cNvSpPr txBox="1"/>
            <p:nvPr/>
          </p:nvSpPr>
          <p:spPr>
            <a:xfrm>
              <a:off x="6389300" y="620951"/>
              <a:ext cx="400110" cy="1357183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B406923B-D3CB-6050-A47F-A352D93A96C4}"/>
              </a:ext>
            </a:extLst>
          </p:cNvPr>
          <p:cNvCxnSpPr>
            <a:cxnSpLocks/>
          </p:cNvCxnSpPr>
          <p:nvPr/>
        </p:nvCxnSpPr>
        <p:spPr>
          <a:xfrm>
            <a:off x="9304232" y="4231548"/>
            <a:ext cx="280800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2F7402B9-103D-6848-B9DA-0E798AF832D4}"/>
              </a:ext>
            </a:extLst>
          </p:cNvPr>
          <p:cNvGrpSpPr/>
          <p:nvPr/>
        </p:nvGrpSpPr>
        <p:grpSpPr>
          <a:xfrm>
            <a:off x="10121074" y="3330815"/>
            <a:ext cx="400110" cy="1734499"/>
            <a:chOff x="6389300" y="497080"/>
            <a:chExt cx="400110" cy="1734499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C3EDB356-5D02-1F05-803C-A1846987E394}"/>
                </a:ext>
              </a:extLst>
            </p:cNvPr>
            <p:cNvSpPr/>
            <p:nvPr/>
          </p:nvSpPr>
          <p:spPr>
            <a:xfrm>
              <a:off x="6418355" y="497080"/>
              <a:ext cx="342000" cy="1734499"/>
            </a:xfrm>
            <a:prstGeom prst="rect">
              <a:avLst/>
            </a:prstGeom>
            <a:solidFill>
              <a:srgbClr val="FFF3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79" name="文本框 478">
              <a:extLst>
                <a:ext uri="{FF2B5EF4-FFF2-40B4-BE49-F238E27FC236}">
                  <a16:creationId xmlns:a16="http://schemas.microsoft.com/office/drawing/2014/main" id="{97AA8BFF-9BDD-369D-CD90-833A01F7C144}"/>
                </a:ext>
              </a:extLst>
            </p:cNvPr>
            <p:cNvSpPr txBox="1"/>
            <p:nvPr/>
          </p:nvSpPr>
          <p:spPr>
            <a:xfrm>
              <a:off x="6389300" y="620951"/>
              <a:ext cx="400110" cy="1357183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23F33800-C705-E5B6-042E-C28CF78AB014}"/>
              </a:ext>
            </a:extLst>
          </p:cNvPr>
          <p:cNvCxnSpPr>
            <a:cxnSpLocks/>
          </p:cNvCxnSpPr>
          <p:nvPr/>
        </p:nvCxnSpPr>
        <p:spPr>
          <a:xfrm>
            <a:off x="9946440" y="4235009"/>
            <a:ext cx="198000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DB9DB014-0528-DC41-8DC1-7B4C1AF7E33D}"/>
              </a:ext>
            </a:extLst>
          </p:cNvPr>
          <p:cNvGrpSpPr/>
          <p:nvPr/>
        </p:nvGrpSpPr>
        <p:grpSpPr>
          <a:xfrm>
            <a:off x="10485757" y="3586349"/>
            <a:ext cx="509420" cy="1368141"/>
            <a:chOff x="12708000" y="3167690"/>
            <a:chExt cx="509420" cy="1368141"/>
          </a:xfrm>
        </p:grpSpPr>
        <p:cxnSp>
          <p:nvCxnSpPr>
            <p:cNvPr id="471" name="直线箭头连接符 470">
              <a:extLst>
                <a:ext uri="{FF2B5EF4-FFF2-40B4-BE49-F238E27FC236}">
                  <a16:creationId xmlns:a16="http://schemas.microsoft.com/office/drawing/2014/main" id="{ACC6BC16-E7B2-E94D-2EF1-DEDB54DB87C0}"/>
                </a:ext>
              </a:extLst>
            </p:cNvPr>
            <p:cNvCxnSpPr>
              <a:cxnSpLocks/>
            </p:cNvCxnSpPr>
            <p:nvPr/>
          </p:nvCxnSpPr>
          <p:spPr>
            <a:xfrm>
              <a:off x="12708000" y="3822041"/>
              <a:ext cx="198000" cy="0"/>
            </a:xfrm>
            <a:prstGeom prst="straightConnector1">
              <a:avLst/>
            </a:prstGeom>
            <a:ln w="25400">
              <a:solidFill>
                <a:srgbClr val="4472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2" name="圆角矩形 471">
              <a:extLst>
                <a:ext uri="{FF2B5EF4-FFF2-40B4-BE49-F238E27FC236}">
                  <a16:creationId xmlns:a16="http://schemas.microsoft.com/office/drawing/2014/main" id="{FDF96FE4-4E58-F7CF-BA90-ECA746D6E968}"/>
                </a:ext>
              </a:extLst>
            </p:cNvPr>
            <p:cNvSpPr/>
            <p:nvPr/>
          </p:nvSpPr>
          <p:spPr>
            <a:xfrm>
              <a:off x="12907772" y="3167690"/>
              <a:ext cx="261611" cy="136814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文本框 472">
                  <a:extLst>
                    <a:ext uri="{FF2B5EF4-FFF2-40B4-BE49-F238E27FC236}">
                      <a16:creationId xmlns:a16="http://schemas.microsoft.com/office/drawing/2014/main" id="{DCB75650-07BF-9A10-1125-E77F79388B40}"/>
                    </a:ext>
                  </a:extLst>
                </p:cNvPr>
                <p:cNvSpPr txBox="1"/>
                <p:nvPr/>
              </p:nvSpPr>
              <p:spPr>
                <a:xfrm>
                  <a:off x="12931667" y="3682282"/>
                  <a:ext cx="2857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8" name="文本框 527">
                  <a:extLst>
                    <a:ext uri="{FF2B5EF4-FFF2-40B4-BE49-F238E27FC236}">
                      <a16:creationId xmlns:a16="http://schemas.microsoft.com/office/drawing/2014/main" id="{10CD7EA6-D850-3E45-8F6C-F02318FC6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1667" y="3682282"/>
                  <a:ext cx="285753" cy="25391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文本框 473">
                  <a:extLst>
                    <a:ext uri="{FF2B5EF4-FFF2-40B4-BE49-F238E27FC236}">
                      <a16:creationId xmlns:a16="http://schemas.microsoft.com/office/drawing/2014/main" id="{C46BC636-C822-D9E8-D159-0BF3FD5D6F40}"/>
                    </a:ext>
                  </a:extLst>
                </p:cNvPr>
                <p:cNvSpPr txBox="1"/>
                <p:nvPr/>
              </p:nvSpPr>
              <p:spPr>
                <a:xfrm>
                  <a:off x="12931667" y="3438614"/>
                  <a:ext cx="2857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29" name="文本框 528">
                  <a:extLst>
                    <a:ext uri="{FF2B5EF4-FFF2-40B4-BE49-F238E27FC236}">
                      <a16:creationId xmlns:a16="http://schemas.microsoft.com/office/drawing/2014/main" id="{348A973C-D4DE-6741-B1D6-3D421BAF1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1667" y="3438614"/>
                  <a:ext cx="285753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文本框 474">
                  <a:extLst>
                    <a:ext uri="{FF2B5EF4-FFF2-40B4-BE49-F238E27FC236}">
                      <a16:creationId xmlns:a16="http://schemas.microsoft.com/office/drawing/2014/main" id="{76E6134C-C7F9-CF32-FD3C-751B7CC7C79F}"/>
                    </a:ext>
                  </a:extLst>
                </p:cNvPr>
                <p:cNvSpPr txBox="1"/>
                <p:nvPr/>
              </p:nvSpPr>
              <p:spPr>
                <a:xfrm>
                  <a:off x="12931667" y="3201973"/>
                  <a:ext cx="2857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0" name="文本框 529">
                  <a:extLst>
                    <a:ext uri="{FF2B5EF4-FFF2-40B4-BE49-F238E27FC236}">
                      <a16:creationId xmlns:a16="http://schemas.microsoft.com/office/drawing/2014/main" id="{B67CC9D4-791D-6540-AFEE-9077B872A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1667" y="3201973"/>
                  <a:ext cx="285753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6" name="文本框 475">
                  <a:extLst>
                    <a:ext uri="{FF2B5EF4-FFF2-40B4-BE49-F238E27FC236}">
                      <a16:creationId xmlns:a16="http://schemas.microsoft.com/office/drawing/2014/main" id="{48EE2E6F-3396-01F2-DEAA-CADBFDBC5342}"/>
                    </a:ext>
                  </a:extLst>
                </p:cNvPr>
                <p:cNvSpPr txBox="1"/>
                <p:nvPr/>
              </p:nvSpPr>
              <p:spPr>
                <a:xfrm>
                  <a:off x="12931667" y="3929171"/>
                  <a:ext cx="2857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1" name="文本框 530">
                  <a:extLst>
                    <a:ext uri="{FF2B5EF4-FFF2-40B4-BE49-F238E27FC236}">
                      <a16:creationId xmlns:a16="http://schemas.microsoft.com/office/drawing/2014/main" id="{4C9B6EF8-D85B-E743-A307-46F104045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1667" y="3929171"/>
                  <a:ext cx="285753" cy="2539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文本框 476">
                  <a:extLst>
                    <a:ext uri="{FF2B5EF4-FFF2-40B4-BE49-F238E27FC236}">
                      <a16:creationId xmlns:a16="http://schemas.microsoft.com/office/drawing/2014/main" id="{670F86B8-AB2E-D2B5-F647-7D1895669F35}"/>
                    </a:ext>
                  </a:extLst>
                </p:cNvPr>
                <p:cNvSpPr txBox="1"/>
                <p:nvPr/>
              </p:nvSpPr>
              <p:spPr>
                <a:xfrm>
                  <a:off x="12931667" y="4173143"/>
                  <a:ext cx="285753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kumimoji="1" lang="en-US" altLang="zh-CN" sz="105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05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32" name="文本框 531">
                  <a:extLst>
                    <a:ext uri="{FF2B5EF4-FFF2-40B4-BE49-F238E27FC236}">
                      <a16:creationId xmlns:a16="http://schemas.microsoft.com/office/drawing/2014/main" id="{137BE15F-B2A3-654E-A541-8DEFBE392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1667" y="4173143"/>
                  <a:ext cx="285753" cy="25391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DDC502-BC6D-746A-6CD4-0E1B8ACED716}"/>
              </a:ext>
            </a:extLst>
          </p:cNvPr>
          <p:cNvCxnSpPr>
            <a:cxnSpLocks/>
          </p:cNvCxnSpPr>
          <p:nvPr/>
        </p:nvCxnSpPr>
        <p:spPr>
          <a:xfrm>
            <a:off x="9120251" y="2171630"/>
            <a:ext cx="0" cy="7519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F83823D-1F20-C818-CF4E-C5664707DF1F}"/>
              </a:ext>
            </a:extLst>
          </p:cNvPr>
          <p:cNvCxnSpPr>
            <a:cxnSpLocks/>
          </p:cNvCxnSpPr>
          <p:nvPr/>
        </p:nvCxnSpPr>
        <p:spPr>
          <a:xfrm>
            <a:off x="6336014" y="2923582"/>
            <a:ext cx="278423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4FE1C86D-F3F3-701B-D26E-7B467DE1F885}"/>
              </a:ext>
            </a:extLst>
          </p:cNvPr>
          <p:cNvCxnSpPr>
            <a:cxnSpLocks/>
          </p:cNvCxnSpPr>
          <p:nvPr/>
        </p:nvCxnSpPr>
        <p:spPr>
          <a:xfrm>
            <a:off x="6347071" y="2923582"/>
            <a:ext cx="0" cy="737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A8BA4A35-E577-3CF4-5663-F4A2FC5688EC}"/>
              </a:ext>
            </a:extLst>
          </p:cNvPr>
          <p:cNvCxnSpPr>
            <a:cxnSpLocks/>
          </p:cNvCxnSpPr>
          <p:nvPr/>
        </p:nvCxnSpPr>
        <p:spPr>
          <a:xfrm>
            <a:off x="6549866" y="2923582"/>
            <a:ext cx="0" cy="737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F376DDC-7C0B-1481-60F2-4F9B764A4259}"/>
              </a:ext>
            </a:extLst>
          </p:cNvPr>
          <p:cNvSpPr txBox="1"/>
          <p:nvPr/>
        </p:nvSpPr>
        <p:spPr>
          <a:xfrm>
            <a:off x="6395807" y="2471789"/>
            <a:ext cx="2249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E4F9EEE4-4A2D-84DA-B5D2-EE69C8723939}"/>
              </a:ext>
            </a:extLst>
          </p:cNvPr>
          <p:cNvCxnSpPr>
            <a:cxnSpLocks/>
          </p:cNvCxnSpPr>
          <p:nvPr/>
        </p:nvCxnSpPr>
        <p:spPr>
          <a:xfrm flipH="1">
            <a:off x="2882597" y="5712149"/>
            <a:ext cx="98726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3FE14808-AE09-9696-ADFE-89A1E693CEE8}"/>
              </a:ext>
            </a:extLst>
          </p:cNvPr>
          <p:cNvCxnSpPr>
            <a:cxnSpLocks/>
          </p:cNvCxnSpPr>
          <p:nvPr/>
        </p:nvCxnSpPr>
        <p:spPr>
          <a:xfrm flipV="1">
            <a:off x="2882597" y="5481885"/>
            <a:ext cx="0" cy="2525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E6C70345-0222-E8CD-8EF2-0E490645EBC7}"/>
              </a:ext>
            </a:extLst>
          </p:cNvPr>
          <p:cNvSpPr txBox="1"/>
          <p:nvPr/>
        </p:nvSpPr>
        <p:spPr>
          <a:xfrm>
            <a:off x="6067559" y="5712149"/>
            <a:ext cx="34477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Distributions 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2ADD5A44-E53D-2287-60EE-3EFDD5362F0D}"/>
              </a:ext>
            </a:extLst>
          </p:cNvPr>
          <p:cNvSpPr txBox="1"/>
          <p:nvPr/>
        </p:nvSpPr>
        <p:spPr>
          <a:xfrm>
            <a:off x="9242034" y="491412"/>
            <a:ext cx="1157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E3B6168-1ACD-09E4-7152-DAB3D3ADC964}"/>
              </a:ext>
            </a:extLst>
          </p:cNvPr>
          <p:cNvGrpSpPr/>
          <p:nvPr/>
        </p:nvGrpSpPr>
        <p:grpSpPr>
          <a:xfrm>
            <a:off x="9598765" y="763045"/>
            <a:ext cx="399730" cy="1734499"/>
            <a:chOff x="14370200" y="1433191"/>
            <a:chExt cx="399730" cy="1734499"/>
          </a:xfrm>
        </p:grpSpPr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ECF43ADC-C291-B51F-9C78-120D06C1212B}"/>
                </a:ext>
              </a:extLst>
            </p:cNvPr>
            <p:cNvSpPr/>
            <p:nvPr/>
          </p:nvSpPr>
          <p:spPr>
            <a:xfrm>
              <a:off x="14370200" y="1433191"/>
              <a:ext cx="399730" cy="1734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44F5A55C-9094-B8C6-B9E3-D32E333B4684}"/>
                </a:ext>
              </a:extLst>
            </p:cNvPr>
            <p:cNvGrpSpPr/>
            <p:nvPr/>
          </p:nvGrpSpPr>
          <p:grpSpPr>
            <a:xfrm>
              <a:off x="14400931" y="1908173"/>
              <a:ext cx="330877" cy="782900"/>
              <a:chOff x="13240297" y="1871206"/>
              <a:chExt cx="330877" cy="782900"/>
            </a:xfrm>
          </p:grpSpPr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642936B9-B5D2-FE92-CDE8-FE47D3FB917E}"/>
                  </a:ext>
                </a:extLst>
              </p:cNvPr>
              <p:cNvSpPr/>
              <p:nvPr/>
            </p:nvSpPr>
            <p:spPr>
              <a:xfrm>
                <a:off x="13240297" y="1871206"/>
                <a:ext cx="106347" cy="11624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44864ABF-90F1-BCB4-1909-4061B17D34B8}"/>
                  </a:ext>
                </a:extLst>
              </p:cNvPr>
              <p:cNvSpPr/>
              <p:nvPr/>
            </p:nvSpPr>
            <p:spPr>
              <a:xfrm>
                <a:off x="13240298" y="2204536"/>
                <a:ext cx="106347" cy="11624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CFA48056-E876-1A7D-7663-E853B6B03FFB}"/>
                  </a:ext>
                </a:extLst>
              </p:cNvPr>
              <p:cNvSpPr/>
              <p:nvPr/>
            </p:nvSpPr>
            <p:spPr>
              <a:xfrm>
                <a:off x="13240298" y="2537866"/>
                <a:ext cx="106347" cy="11624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F0F2A8AE-B0DA-5253-FB92-16E3E6C67DFC}"/>
                  </a:ext>
                </a:extLst>
              </p:cNvPr>
              <p:cNvSpPr/>
              <p:nvPr/>
            </p:nvSpPr>
            <p:spPr>
              <a:xfrm>
                <a:off x="13464827" y="2206421"/>
                <a:ext cx="106347" cy="116240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468" name="直线连接符 467">
                <a:extLst>
                  <a:ext uri="{FF2B5EF4-FFF2-40B4-BE49-F238E27FC236}">
                    <a16:creationId xmlns:a16="http://schemas.microsoft.com/office/drawing/2014/main" id="{66BCEA30-B395-34D2-1F1B-5D8785065103}"/>
                  </a:ext>
                </a:extLst>
              </p:cNvPr>
              <p:cNvCxnSpPr>
                <a:cxnSpLocks/>
                <a:stCxn id="464" idx="6"/>
                <a:endCxn id="467" idx="2"/>
              </p:cNvCxnSpPr>
              <p:nvPr/>
            </p:nvCxnSpPr>
            <p:spPr>
              <a:xfrm>
                <a:off x="13346644" y="1929326"/>
                <a:ext cx="118183" cy="33521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直线连接符 468">
                <a:extLst>
                  <a:ext uri="{FF2B5EF4-FFF2-40B4-BE49-F238E27FC236}">
                    <a16:creationId xmlns:a16="http://schemas.microsoft.com/office/drawing/2014/main" id="{D9599452-5D54-40B5-0B6F-F7466D886337}"/>
                  </a:ext>
                </a:extLst>
              </p:cNvPr>
              <p:cNvCxnSpPr>
                <a:cxnSpLocks/>
                <a:endCxn id="467" idx="2"/>
              </p:cNvCxnSpPr>
              <p:nvPr/>
            </p:nvCxnSpPr>
            <p:spPr>
              <a:xfrm flipV="1">
                <a:off x="13346644" y="2264541"/>
                <a:ext cx="118183" cy="407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直线连接符 469">
                <a:extLst>
                  <a:ext uri="{FF2B5EF4-FFF2-40B4-BE49-F238E27FC236}">
                    <a16:creationId xmlns:a16="http://schemas.microsoft.com/office/drawing/2014/main" id="{1FD83969-88A4-9D11-EC67-2867225840DE}"/>
                  </a:ext>
                </a:extLst>
              </p:cNvPr>
              <p:cNvCxnSpPr>
                <a:cxnSpLocks/>
                <a:endCxn id="467" idx="2"/>
              </p:cNvCxnSpPr>
              <p:nvPr/>
            </p:nvCxnSpPr>
            <p:spPr>
              <a:xfrm flipV="1">
                <a:off x="13346644" y="2264541"/>
                <a:ext cx="118183" cy="33144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49FBD16-A85C-40CD-9C92-79829CEFDB36}"/>
              </a:ext>
            </a:extLst>
          </p:cNvPr>
          <p:cNvGrpSpPr/>
          <p:nvPr/>
        </p:nvGrpSpPr>
        <p:grpSpPr>
          <a:xfrm>
            <a:off x="7518306" y="915628"/>
            <a:ext cx="1071226" cy="1404444"/>
            <a:chOff x="7830434" y="655673"/>
            <a:chExt cx="1071226" cy="1404444"/>
          </a:xfrm>
        </p:grpSpPr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59FE3E41-8793-F6FA-1DD9-EAF698DC85FB}"/>
                </a:ext>
              </a:extLst>
            </p:cNvPr>
            <p:cNvSpPr/>
            <p:nvPr/>
          </p:nvSpPr>
          <p:spPr>
            <a:xfrm>
              <a:off x="7830434" y="655673"/>
              <a:ext cx="1071226" cy="1320107"/>
            </a:xfrm>
            <a:prstGeom prst="rect">
              <a:avLst/>
            </a:prstGeom>
            <a:solidFill>
              <a:srgbClr val="F2F3F5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4" name="文本框 453">
              <a:extLst>
                <a:ext uri="{FF2B5EF4-FFF2-40B4-BE49-F238E27FC236}">
                  <a16:creationId xmlns:a16="http://schemas.microsoft.com/office/drawing/2014/main" id="{99E92C6B-ABA0-8FD3-BC21-A273366CDCCD}"/>
                </a:ext>
              </a:extLst>
            </p:cNvPr>
            <p:cNvSpPr txBox="1"/>
            <p:nvPr/>
          </p:nvSpPr>
          <p:spPr>
            <a:xfrm rot="16200000">
              <a:off x="8167708" y="1397973"/>
              <a:ext cx="400110" cy="92417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55" name="组合 454">
              <a:extLst>
                <a:ext uri="{FF2B5EF4-FFF2-40B4-BE49-F238E27FC236}">
                  <a16:creationId xmlns:a16="http://schemas.microsoft.com/office/drawing/2014/main" id="{29C92BCC-3E3C-DBC8-6229-880B9C1AAD02}"/>
                </a:ext>
              </a:extLst>
            </p:cNvPr>
            <p:cNvGrpSpPr/>
            <p:nvPr/>
          </p:nvGrpSpPr>
          <p:grpSpPr>
            <a:xfrm>
              <a:off x="7885836" y="965041"/>
              <a:ext cx="400110" cy="721113"/>
              <a:chOff x="13512228" y="1644068"/>
              <a:chExt cx="400110" cy="859907"/>
            </a:xfrm>
          </p:grpSpPr>
          <p:sp>
            <p:nvSpPr>
              <p:cNvPr id="460" name="矩形 459">
                <a:extLst>
                  <a:ext uri="{FF2B5EF4-FFF2-40B4-BE49-F238E27FC236}">
                    <a16:creationId xmlns:a16="http://schemas.microsoft.com/office/drawing/2014/main" id="{1A1B6866-0C53-E2BA-2338-80459A52D36B}"/>
                  </a:ext>
                </a:extLst>
              </p:cNvPr>
              <p:cNvSpPr/>
              <p:nvPr/>
            </p:nvSpPr>
            <p:spPr>
              <a:xfrm>
                <a:off x="13534124" y="1644068"/>
                <a:ext cx="327030" cy="85990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1" name="文本框 460">
                <a:extLst>
                  <a:ext uri="{FF2B5EF4-FFF2-40B4-BE49-F238E27FC236}">
                    <a16:creationId xmlns:a16="http://schemas.microsoft.com/office/drawing/2014/main" id="{E0826032-3BCA-87C7-FF33-B9609F7AFF1C}"/>
                  </a:ext>
                </a:extLst>
              </p:cNvPr>
              <p:cNvSpPr txBox="1"/>
              <p:nvPr/>
            </p:nvSpPr>
            <p:spPr>
              <a:xfrm>
                <a:off x="13512228" y="1788858"/>
                <a:ext cx="400110" cy="6038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MSA</a:t>
                </a:r>
                <a:endPara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6" name="组合 455">
              <a:extLst>
                <a:ext uri="{FF2B5EF4-FFF2-40B4-BE49-F238E27FC236}">
                  <a16:creationId xmlns:a16="http://schemas.microsoft.com/office/drawing/2014/main" id="{1B5D013B-1F18-DCC9-C484-E75910863706}"/>
                </a:ext>
              </a:extLst>
            </p:cNvPr>
            <p:cNvGrpSpPr/>
            <p:nvPr/>
          </p:nvGrpSpPr>
          <p:grpSpPr>
            <a:xfrm>
              <a:off x="8441468" y="965041"/>
              <a:ext cx="400110" cy="714372"/>
              <a:chOff x="13503712" y="1644068"/>
              <a:chExt cx="400110" cy="859907"/>
            </a:xfrm>
          </p:grpSpPr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A260183C-B2AA-E425-9ED7-7852AD70B6DE}"/>
                  </a:ext>
                </a:extLst>
              </p:cNvPr>
              <p:cNvSpPr/>
              <p:nvPr/>
            </p:nvSpPr>
            <p:spPr>
              <a:xfrm>
                <a:off x="13534124" y="1644068"/>
                <a:ext cx="327030" cy="859907"/>
              </a:xfrm>
              <a:prstGeom prst="rect">
                <a:avLst/>
              </a:prstGeom>
              <a:solidFill>
                <a:srgbClr val="FFF5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9" name="文本框 458">
                <a:extLst>
                  <a:ext uri="{FF2B5EF4-FFF2-40B4-BE49-F238E27FC236}">
                    <a16:creationId xmlns:a16="http://schemas.microsoft.com/office/drawing/2014/main" id="{D9BC1C30-63AF-E6D7-2634-2274F943985C}"/>
                  </a:ext>
                </a:extLst>
              </p:cNvPr>
              <p:cNvSpPr txBox="1"/>
              <p:nvPr/>
            </p:nvSpPr>
            <p:spPr>
              <a:xfrm>
                <a:off x="13503712" y="1854052"/>
                <a:ext cx="400110" cy="5166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FFN</a:t>
                </a:r>
                <a:endPara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7" name="直线箭头连接符 456">
              <a:extLst>
                <a:ext uri="{FF2B5EF4-FFF2-40B4-BE49-F238E27FC236}">
                  <a16:creationId xmlns:a16="http://schemas.microsoft.com/office/drawing/2014/main" id="{E53847FE-91CC-60B0-9050-D266CEB2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7247" y="1367483"/>
              <a:ext cx="237600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FE053C7F-E29A-5584-EF2D-C86E9CA4B598}"/>
              </a:ext>
            </a:extLst>
          </p:cNvPr>
          <p:cNvCxnSpPr>
            <a:cxnSpLocks/>
          </p:cNvCxnSpPr>
          <p:nvPr/>
        </p:nvCxnSpPr>
        <p:spPr>
          <a:xfrm>
            <a:off x="9048243" y="2171630"/>
            <a:ext cx="0" cy="607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5A238B02-1C61-CC17-DF2F-E3408696BB55}"/>
              </a:ext>
            </a:extLst>
          </p:cNvPr>
          <p:cNvCxnSpPr>
            <a:cxnSpLocks/>
          </p:cNvCxnSpPr>
          <p:nvPr/>
        </p:nvCxnSpPr>
        <p:spPr>
          <a:xfrm flipH="1">
            <a:off x="4174969" y="2779566"/>
            <a:ext cx="487327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6A68D35-D2B6-A7B3-047A-874336049BF7}"/>
              </a:ext>
            </a:extLst>
          </p:cNvPr>
          <p:cNvCxnSpPr>
            <a:cxnSpLocks/>
          </p:cNvCxnSpPr>
          <p:nvPr/>
        </p:nvCxnSpPr>
        <p:spPr>
          <a:xfrm>
            <a:off x="4163097" y="2779566"/>
            <a:ext cx="0" cy="2880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00AB93E-0C94-C47B-5B93-35EA64F674EC}"/>
              </a:ext>
            </a:extLst>
          </p:cNvPr>
          <p:cNvGrpSpPr/>
          <p:nvPr/>
        </p:nvGrpSpPr>
        <p:grpSpPr>
          <a:xfrm>
            <a:off x="11142160" y="3582824"/>
            <a:ext cx="285753" cy="1368141"/>
            <a:chOff x="12899720" y="3167690"/>
            <a:chExt cx="285753" cy="1368141"/>
          </a:xfrm>
        </p:grpSpPr>
        <p:sp>
          <p:nvSpPr>
            <p:cNvPr id="451" name="圆角矩形 450">
              <a:extLst>
                <a:ext uri="{FF2B5EF4-FFF2-40B4-BE49-F238E27FC236}">
                  <a16:creationId xmlns:a16="http://schemas.microsoft.com/office/drawing/2014/main" id="{6B587EDD-7F77-A33C-4001-CE453759E088}"/>
                </a:ext>
              </a:extLst>
            </p:cNvPr>
            <p:cNvSpPr/>
            <p:nvPr/>
          </p:nvSpPr>
          <p:spPr>
            <a:xfrm>
              <a:off x="12907772" y="3167690"/>
              <a:ext cx="261611" cy="1368141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2" name="文本框 451">
              <a:extLst>
                <a:ext uri="{FF2B5EF4-FFF2-40B4-BE49-F238E27FC236}">
                  <a16:creationId xmlns:a16="http://schemas.microsoft.com/office/drawing/2014/main" id="{9861C619-16FD-F29E-8CE3-6FD031D662BB}"/>
                </a:ext>
              </a:extLst>
            </p:cNvPr>
            <p:cNvSpPr txBox="1"/>
            <p:nvPr/>
          </p:nvSpPr>
          <p:spPr>
            <a:xfrm>
              <a:off x="12899720" y="3179195"/>
              <a:ext cx="2857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D029A7C-02EB-C84D-E33E-E0ED7DDB15AA}"/>
              </a:ext>
            </a:extLst>
          </p:cNvPr>
          <p:cNvGrpSpPr/>
          <p:nvPr/>
        </p:nvGrpSpPr>
        <p:grpSpPr>
          <a:xfrm>
            <a:off x="11134548" y="3844908"/>
            <a:ext cx="287038" cy="1068253"/>
            <a:chOff x="14866715" y="1930281"/>
            <a:chExt cx="287038" cy="1068253"/>
          </a:xfrm>
        </p:grpSpPr>
        <p:sp>
          <p:nvSpPr>
            <p:cNvPr id="447" name="文本框 446">
              <a:extLst>
                <a:ext uri="{FF2B5EF4-FFF2-40B4-BE49-F238E27FC236}">
                  <a16:creationId xmlns:a16="http://schemas.microsoft.com/office/drawing/2014/main" id="{DE83497B-8404-1D3F-B3FE-BFF5F3FCA949}"/>
                </a:ext>
              </a:extLst>
            </p:cNvPr>
            <p:cNvSpPr txBox="1"/>
            <p:nvPr/>
          </p:nvSpPr>
          <p:spPr>
            <a:xfrm>
              <a:off x="14868000" y="1930281"/>
              <a:ext cx="2857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8" name="文本框 447">
              <a:extLst>
                <a:ext uri="{FF2B5EF4-FFF2-40B4-BE49-F238E27FC236}">
                  <a16:creationId xmlns:a16="http://schemas.microsoft.com/office/drawing/2014/main" id="{A8C5E6D3-EA2D-4C0D-5F6E-85506BBFFE1B}"/>
                </a:ext>
              </a:extLst>
            </p:cNvPr>
            <p:cNvSpPr txBox="1"/>
            <p:nvPr/>
          </p:nvSpPr>
          <p:spPr>
            <a:xfrm>
              <a:off x="14866715" y="2196404"/>
              <a:ext cx="2857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9" name="文本框 448">
              <a:extLst>
                <a:ext uri="{FF2B5EF4-FFF2-40B4-BE49-F238E27FC236}">
                  <a16:creationId xmlns:a16="http://schemas.microsoft.com/office/drawing/2014/main" id="{68C9D4EC-206B-B896-12C1-C24C480465C8}"/>
                </a:ext>
              </a:extLst>
            </p:cNvPr>
            <p:cNvSpPr txBox="1"/>
            <p:nvPr/>
          </p:nvSpPr>
          <p:spPr>
            <a:xfrm>
              <a:off x="14868000" y="2744618"/>
              <a:ext cx="2857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0" name="文本框 449">
              <a:extLst>
                <a:ext uri="{FF2B5EF4-FFF2-40B4-BE49-F238E27FC236}">
                  <a16:creationId xmlns:a16="http://schemas.microsoft.com/office/drawing/2014/main" id="{3C7CD75B-8885-7B17-343E-1B462D8C8638}"/>
                </a:ext>
              </a:extLst>
            </p:cNvPr>
            <p:cNvSpPr txBox="1"/>
            <p:nvPr/>
          </p:nvSpPr>
          <p:spPr>
            <a:xfrm>
              <a:off x="14868000" y="2477250"/>
              <a:ext cx="28575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kumimoji="1" lang="zh-C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A6B5ED9D-369E-A635-6E5C-461C50BF98E0}"/>
              </a:ext>
            </a:extLst>
          </p:cNvPr>
          <p:cNvCxnSpPr>
            <a:cxnSpLocks/>
          </p:cNvCxnSpPr>
          <p:nvPr/>
        </p:nvCxnSpPr>
        <p:spPr>
          <a:xfrm flipV="1">
            <a:off x="10820867" y="4960914"/>
            <a:ext cx="0" cy="139800"/>
          </a:xfrm>
          <a:prstGeom prst="line">
            <a:avLst/>
          </a:prstGeom>
          <a:ln w="25400">
            <a:solidFill>
              <a:srgbClr val="4472C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232933AE-4E0F-C056-3BBF-5EBC121C1B14}"/>
              </a:ext>
            </a:extLst>
          </p:cNvPr>
          <p:cNvCxnSpPr>
            <a:cxnSpLocks/>
          </p:cNvCxnSpPr>
          <p:nvPr/>
        </p:nvCxnSpPr>
        <p:spPr>
          <a:xfrm>
            <a:off x="11281018" y="4960914"/>
            <a:ext cx="0" cy="1243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3475D5E0-DD15-9C81-974E-3895A10638FB}"/>
              </a:ext>
            </a:extLst>
          </p:cNvPr>
          <p:cNvCxnSpPr>
            <a:cxnSpLocks/>
          </p:cNvCxnSpPr>
          <p:nvPr/>
        </p:nvCxnSpPr>
        <p:spPr>
          <a:xfrm>
            <a:off x="10825775" y="5083822"/>
            <a:ext cx="46173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7D81C5FB-3C24-ED65-667A-A47468DAAEE7}"/>
              </a:ext>
            </a:extLst>
          </p:cNvPr>
          <p:cNvCxnSpPr>
            <a:cxnSpLocks/>
          </p:cNvCxnSpPr>
          <p:nvPr/>
        </p:nvCxnSpPr>
        <p:spPr>
          <a:xfrm flipH="1">
            <a:off x="11056640" y="5087905"/>
            <a:ext cx="1" cy="1629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F2B08EBC-D23E-82A6-7C7A-9EBE206F0213}"/>
              </a:ext>
            </a:extLst>
          </p:cNvPr>
          <p:cNvGrpSpPr/>
          <p:nvPr/>
        </p:nvGrpSpPr>
        <p:grpSpPr>
          <a:xfrm>
            <a:off x="10795197" y="5253611"/>
            <a:ext cx="556298" cy="332337"/>
            <a:chOff x="10609699" y="2544828"/>
            <a:chExt cx="556298" cy="332337"/>
          </a:xfrm>
        </p:grpSpPr>
        <p:sp>
          <p:nvSpPr>
            <p:cNvPr id="445" name="矩形: 圆角 1118">
              <a:extLst>
                <a:ext uri="{FF2B5EF4-FFF2-40B4-BE49-F238E27FC236}">
                  <a16:creationId xmlns:a16="http://schemas.microsoft.com/office/drawing/2014/main" id="{B8F69767-3A35-BAAF-8132-F127A3A85A67}"/>
                </a:ext>
              </a:extLst>
            </p:cNvPr>
            <p:cNvSpPr/>
            <p:nvPr/>
          </p:nvSpPr>
          <p:spPr>
            <a:xfrm>
              <a:off x="10609699" y="2544828"/>
              <a:ext cx="556298" cy="332337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文本框 445">
                  <a:extLst>
                    <a:ext uri="{FF2B5EF4-FFF2-40B4-BE49-F238E27FC236}">
                      <a16:creationId xmlns:a16="http://schemas.microsoft.com/office/drawing/2014/main" id="{714BED47-FD49-F7B6-E6CE-0E753E694EAF}"/>
                    </a:ext>
                  </a:extLst>
                </p:cNvPr>
                <p:cNvSpPr txBox="1"/>
                <p:nvPr/>
              </p:nvSpPr>
              <p:spPr>
                <a:xfrm>
                  <a:off x="10782698" y="2547607"/>
                  <a:ext cx="28575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1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kumimoji="1" lang="en-US" altLang="zh-CN" sz="140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61" name="文本框 460">
                  <a:extLst>
                    <a:ext uri="{FF2B5EF4-FFF2-40B4-BE49-F238E27FC236}">
                      <a16:creationId xmlns:a16="http://schemas.microsoft.com/office/drawing/2014/main" id="{5742BDF6-BA91-2E47-8748-A4C571B96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2698" y="2547607"/>
                  <a:ext cx="285753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106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6FD1F80-973E-78B9-1A93-0DC70D3A6A95}"/>
              </a:ext>
            </a:extLst>
          </p:cNvPr>
          <p:cNvCxnSpPr>
            <a:cxnSpLocks/>
            <a:stCxn id="448" idx="3"/>
          </p:cNvCxnSpPr>
          <p:nvPr/>
        </p:nvCxnSpPr>
        <p:spPr>
          <a:xfrm>
            <a:off x="11420301" y="4237989"/>
            <a:ext cx="701999" cy="0"/>
          </a:xfrm>
          <a:prstGeom prst="straightConnector1">
            <a:avLst/>
          </a:prstGeom>
          <a:ln w="25400">
            <a:solidFill>
              <a:srgbClr val="447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7F27089B-6C5F-8CD3-C633-E6B1C50ED556}"/>
              </a:ext>
            </a:extLst>
          </p:cNvPr>
          <p:cNvSpPr txBox="1"/>
          <p:nvPr/>
        </p:nvSpPr>
        <p:spPr>
          <a:xfrm>
            <a:off x="11211144" y="3978391"/>
            <a:ext cx="1164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endParaRPr kumimoji="1" lang="zh-CN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19C6615F-CB74-2499-17A7-1E18453B5B66}"/>
              </a:ext>
            </a:extLst>
          </p:cNvPr>
          <p:cNvGrpSpPr/>
          <p:nvPr/>
        </p:nvGrpSpPr>
        <p:grpSpPr>
          <a:xfrm>
            <a:off x="12117058" y="3466854"/>
            <a:ext cx="1263710" cy="1441857"/>
            <a:chOff x="13911923" y="5139643"/>
            <a:chExt cx="1263710" cy="1441857"/>
          </a:xfrm>
        </p:grpSpPr>
        <p:sp>
          <p:nvSpPr>
            <p:cNvPr id="434" name="圆角矩形 433">
              <a:extLst>
                <a:ext uri="{FF2B5EF4-FFF2-40B4-BE49-F238E27FC236}">
                  <a16:creationId xmlns:a16="http://schemas.microsoft.com/office/drawing/2014/main" id="{DC4BEADE-0B62-030D-D178-93733A93F4B4}"/>
                </a:ext>
              </a:extLst>
            </p:cNvPr>
            <p:cNvSpPr/>
            <p:nvPr/>
          </p:nvSpPr>
          <p:spPr>
            <a:xfrm>
              <a:off x="13961843" y="5139643"/>
              <a:ext cx="1144946" cy="1414125"/>
            </a:xfrm>
            <a:prstGeom prst="roundRect">
              <a:avLst/>
            </a:prstGeom>
            <a:noFill/>
            <a:ln w="222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435" name="图形 434" descr="条形图">
              <a:extLst>
                <a:ext uri="{FF2B5EF4-FFF2-40B4-BE49-F238E27FC236}">
                  <a16:creationId xmlns:a16="http://schemas.microsoft.com/office/drawing/2014/main" id="{304EB0D9-616D-703B-58A9-569C26BCD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366247" y="5147321"/>
              <a:ext cx="360862" cy="360862"/>
            </a:xfrm>
            <a:prstGeom prst="rect">
              <a:avLst/>
            </a:prstGeom>
          </p:spPr>
        </p:pic>
        <p:grpSp>
          <p:nvGrpSpPr>
            <p:cNvPr id="436" name="组合 435">
              <a:extLst>
                <a:ext uri="{FF2B5EF4-FFF2-40B4-BE49-F238E27FC236}">
                  <a16:creationId xmlns:a16="http://schemas.microsoft.com/office/drawing/2014/main" id="{A2A77EE6-C232-DD09-EB45-108E715B4E0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413022" y="5662587"/>
              <a:ext cx="261574" cy="283955"/>
              <a:chOff x="8181746" y="8257628"/>
              <a:chExt cx="657236" cy="666750"/>
            </a:xfrm>
          </p:grpSpPr>
          <p:sp>
            <p:nvSpPr>
              <p:cNvPr id="441" name="任意形状 440">
                <a:extLst>
                  <a:ext uri="{FF2B5EF4-FFF2-40B4-BE49-F238E27FC236}">
                    <a16:creationId xmlns:a16="http://schemas.microsoft.com/office/drawing/2014/main" id="{7ADE17E1-5FAF-7F74-2525-3A30CE8C0908}"/>
                  </a:ext>
                </a:extLst>
              </p:cNvPr>
              <p:cNvSpPr/>
              <p:nvPr/>
            </p:nvSpPr>
            <p:spPr>
              <a:xfrm>
                <a:off x="8181746" y="8257628"/>
                <a:ext cx="657223" cy="666750"/>
              </a:xfrm>
              <a:custGeom>
                <a:avLst/>
                <a:gdLst>
                  <a:gd name="connsiteX0" fmla="*/ 57150 w 657225"/>
                  <a:gd name="connsiteY0" fmla="*/ 0 h 666750"/>
                  <a:gd name="connsiteX1" fmla="*/ 0 w 657225"/>
                  <a:gd name="connsiteY1" fmla="*/ 0 h 666750"/>
                  <a:gd name="connsiteX2" fmla="*/ 0 w 657225"/>
                  <a:gd name="connsiteY2" fmla="*/ 666750 h 666750"/>
                  <a:gd name="connsiteX3" fmla="*/ 657225 w 657225"/>
                  <a:gd name="connsiteY3" fmla="*/ 666750 h 666750"/>
                  <a:gd name="connsiteX4" fmla="*/ 657225 w 657225"/>
                  <a:gd name="connsiteY4" fmla="*/ 609600 h 666750"/>
                  <a:gd name="connsiteX5" fmla="*/ 57150 w 657225"/>
                  <a:gd name="connsiteY5" fmla="*/ 609600 h 666750"/>
                  <a:gd name="connsiteX6" fmla="*/ 57150 w 657225"/>
                  <a:gd name="connsiteY6" fmla="*/ 0 h 66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57225" h="666750">
                    <a:moveTo>
                      <a:pt x="57150" y="0"/>
                    </a:moveTo>
                    <a:lnTo>
                      <a:pt x="0" y="0"/>
                    </a:lnTo>
                    <a:lnTo>
                      <a:pt x="0" y="666750"/>
                    </a:lnTo>
                    <a:lnTo>
                      <a:pt x="657225" y="666750"/>
                    </a:lnTo>
                    <a:lnTo>
                      <a:pt x="657225" y="609600"/>
                    </a:lnTo>
                    <a:lnTo>
                      <a:pt x="57150" y="609600"/>
                    </a:lnTo>
                    <a:lnTo>
                      <a:pt x="57150" y="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2" name="任意形状 441">
                <a:extLst>
                  <a:ext uri="{FF2B5EF4-FFF2-40B4-BE49-F238E27FC236}">
                    <a16:creationId xmlns:a16="http://schemas.microsoft.com/office/drawing/2014/main" id="{81EAA504-A201-091D-37A4-817C0F93A246}"/>
                  </a:ext>
                </a:extLst>
              </p:cNvPr>
              <p:cNvSpPr/>
              <p:nvPr/>
            </p:nvSpPr>
            <p:spPr>
              <a:xfrm>
                <a:off x="8296058" y="8257628"/>
                <a:ext cx="142875" cy="552450"/>
              </a:xfrm>
              <a:custGeom>
                <a:avLst/>
                <a:gdLst>
                  <a:gd name="connsiteX0" fmla="*/ 0 w 142875"/>
                  <a:gd name="connsiteY0" fmla="*/ 0 h 552450"/>
                  <a:gd name="connsiteX1" fmla="*/ 142875 w 142875"/>
                  <a:gd name="connsiteY1" fmla="*/ 0 h 552450"/>
                  <a:gd name="connsiteX2" fmla="*/ 142875 w 142875"/>
                  <a:gd name="connsiteY2" fmla="*/ 552450 h 552450"/>
                  <a:gd name="connsiteX3" fmla="*/ 0 w 142875"/>
                  <a:gd name="connsiteY3" fmla="*/ 552450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55245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552450"/>
                    </a:lnTo>
                    <a:lnTo>
                      <a:pt x="0" y="5524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3" name="任意形状 442">
                <a:extLst>
                  <a:ext uri="{FF2B5EF4-FFF2-40B4-BE49-F238E27FC236}">
                    <a16:creationId xmlns:a16="http://schemas.microsoft.com/office/drawing/2014/main" id="{7254E007-4F55-4E77-2F8F-2826C7194397}"/>
                  </a:ext>
                </a:extLst>
              </p:cNvPr>
              <p:cNvSpPr/>
              <p:nvPr/>
            </p:nvSpPr>
            <p:spPr>
              <a:xfrm>
                <a:off x="8496085" y="8448128"/>
                <a:ext cx="142875" cy="361950"/>
              </a:xfrm>
              <a:custGeom>
                <a:avLst/>
                <a:gdLst>
                  <a:gd name="connsiteX0" fmla="*/ 0 w 142875"/>
                  <a:gd name="connsiteY0" fmla="*/ 0 h 361950"/>
                  <a:gd name="connsiteX1" fmla="*/ 142875 w 142875"/>
                  <a:gd name="connsiteY1" fmla="*/ 0 h 361950"/>
                  <a:gd name="connsiteX2" fmla="*/ 142875 w 142875"/>
                  <a:gd name="connsiteY2" fmla="*/ 361950 h 361950"/>
                  <a:gd name="connsiteX3" fmla="*/ 0 w 142875"/>
                  <a:gd name="connsiteY3" fmla="*/ 361950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36195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361950"/>
                    </a:lnTo>
                    <a:lnTo>
                      <a:pt x="0" y="36195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44" name="任意形状 443">
                <a:extLst>
                  <a:ext uri="{FF2B5EF4-FFF2-40B4-BE49-F238E27FC236}">
                    <a16:creationId xmlns:a16="http://schemas.microsoft.com/office/drawing/2014/main" id="{F839665A-FBB6-2F48-4910-A5ACAE1E7124}"/>
                  </a:ext>
                </a:extLst>
              </p:cNvPr>
              <p:cNvSpPr/>
              <p:nvPr/>
            </p:nvSpPr>
            <p:spPr>
              <a:xfrm>
                <a:off x="8696107" y="8619578"/>
                <a:ext cx="142875" cy="190500"/>
              </a:xfrm>
              <a:custGeom>
                <a:avLst/>
                <a:gdLst>
                  <a:gd name="connsiteX0" fmla="*/ 0 w 142875"/>
                  <a:gd name="connsiteY0" fmla="*/ 0 h 190500"/>
                  <a:gd name="connsiteX1" fmla="*/ 142875 w 142875"/>
                  <a:gd name="connsiteY1" fmla="*/ 0 h 190500"/>
                  <a:gd name="connsiteX2" fmla="*/ 142875 w 142875"/>
                  <a:gd name="connsiteY2" fmla="*/ 190500 h 190500"/>
                  <a:gd name="connsiteX3" fmla="*/ 0 w 142875"/>
                  <a:gd name="connsiteY3" fmla="*/ 19050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190500">
                    <a:moveTo>
                      <a:pt x="0" y="0"/>
                    </a:moveTo>
                    <a:lnTo>
                      <a:pt x="142875" y="0"/>
                    </a:lnTo>
                    <a:lnTo>
                      <a:pt x="142875" y="190500"/>
                    </a:lnTo>
                    <a:lnTo>
                      <a:pt x="0" y="190500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pic>
          <p:nvPicPr>
            <p:cNvPr id="437" name="图形 436" descr="条形图">
              <a:extLst>
                <a:ext uri="{FF2B5EF4-FFF2-40B4-BE49-F238E27FC236}">
                  <a16:creationId xmlns:a16="http://schemas.microsoft.com/office/drawing/2014/main" id="{C8A58189-2C0B-D029-47F3-0BAC751A0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4369727" y="6087262"/>
              <a:ext cx="360862" cy="360862"/>
            </a:xfrm>
            <a:prstGeom prst="rect">
              <a:avLst/>
            </a:prstGeom>
          </p:spPr>
        </p:pic>
        <p:sp>
          <p:nvSpPr>
            <p:cNvPr id="438" name="文本框 437">
              <a:extLst>
                <a:ext uri="{FF2B5EF4-FFF2-40B4-BE49-F238E27FC236}">
                  <a16:creationId xmlns:a16="http://schemas.microsoft.com/office/drawing/2014/main" id="{6B55FE14-D307-AC5A-C109-350CDA3590F0}"/>
                </a:ext>
              </a:extLst>
            </p:cNvPr>
            <p:cNvSpPr txBox="1"/>
            <p:nvPr/>
          </p:nvSpPr>
          <p:spPr>
            <a:xfrm>
              <a:off x="14235118" y="5891342"/>
              <a:ext cx="6459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Params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9" name="文本框 438">
              <a:extLst>
                <a:ext uri="{FF2B5EF4-FFF2-40B4-BE49-F238E27FC236}">
                  <a16:creationId xmlns:a16="http://schemas.microsoft.com/office/drawing/2014/main" id="{CE5795FB-A7EE-A7BB-07B5-A787269346B2}"/>
                </a:ext>
              </a:extLst>
            </p:cNvPr>
            <p:cNvSpPr txBox="1"/>
            <p:nvPr/>
          </p:nvSpPr>
          <p:spPr>
            <a:xfrm>
              <a:off x="14227175" y="5414247"/>
              <a:ext cx="64596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Flops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0" name="文本框 439">
              <a:extLst>
                <a:ext uri="{FF2B5EF4-FFF2-40B4-BE49-F238E27FC236}">
                  <a16:creationId xmlns:a16="http://schemas.microsoft.com/office/drawing/2014/main" id="{5A8ABED9-24DA-28AC-1ADA-C6A1C1CFBA98}"/>
                </a:ext>
              </a:extLst>
            </p:cNvPr>
            <p:cNvSpPr txBox="1"/>
            <p:nvPr/>
          </p:nvSpPr>
          <p:spPr>
            <a:xfrm>
              <a:off x="13911923" y="6319890"/>
              <a:ext cx="12637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operations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CC78603-BEEF-C2BB-F06B-8FAC21D70289}"/>
              </a:ext>
            </a:extLst>
          </p:cNvPr>
          <p:cNvCxnSpPr>
            <a:cxnSpLocks/>
          </p:cNvCxnSpPr>
          <p:nvPr/>
        </p:nvCxnSpPr>
        <p:spPr>
          <a:xfrm>
            <a:off x="12748913" y="4892660"/>
            <a:ext cx="0" cy="82966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DF0B2508-5A53-BEB7-D624-E9C064C8C396}"/>
              </a:ext>
            </a:extLst>
          </p:cNvPr>
          <p:cNvSpPr txBox="1"/>
          <p:nvPr/>
        </p:nvSpPr>
        <p:spPr>
          <a:xfrm>
            <a:off x="11004499" y="3353688"/>
            <a:ext cx="6246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  <a:endParaRPr kumimoji="1"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0BC8F3B2-0967-6A3E-0DC3-07C9166B2497}"/>
              </a:ext>
            </a:extLst>
          </p:cNvPr>
          <p:cNvGrpSpPr/>
          <p:nvPr/>
        </p:nvGrpSpPr>
        <p:grpSpPr>
          <a:xfrm>
            <a:off x="3232367" y="1839317"/>
            <a:ext cx="548049" cy="548049"/>
            <a:chOff x="3545755" y="1573878"/>
            <a:chExt cx="548049" cy="548049"/>
          </a:xfrm>
        </p:grpSpPr>
        <p:grpSp>
          <p:nvGrpSpPr>
            <p:cNvPr id="418" name="组合 417">
              <a:extLst>
                <a:ext uri="{FF2B5EF4-FFF2-40B4-BE49-F238E27FC236}">
                  <a16:creationId xmlns:a16="http://schemas.microsoft.com/office/drawing/2014/main" id="{1D955704-47E3-06D2-BB4E-A6813F8F0DA0}"/>
                </a:ext>
              </a:extLst>
            </p:cNvPr>
            <p:cNvGrpSpPr/>
            <p:nvPr/>
          </p:nvGrpSpPr>
          <p:grpSpPr>
            <a:xfrm>
              <a:off x="3545755" y="1644068"/>
              <a:ext cx="548049" cy="402121"/>
              <a:chOff x="3545755" y="1644068"/>
              <a:chExt cx="548049" cy="402121"/>
            </a:xfrm>
          </p:grpSpPr>
          <p:cxnSp>
            <p:nvCxnSpPr>
              <p:cNvPr id="427" name="直接连接符 74">
                <a:extLst>
                  <a:ext uri="{FF2B5EF4-FFF2-40B4-BE49-F238E27FC236}">
                    <a16:creationId xmlns:a16="http://schemas.microsoft.com/office/drawing/2014/main" id="{45990B49-AFB6-5648-52A7-CBD6FF8B76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5755" y="184687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直接连接符 682">
                <a:extLst>
                  <a:ext uri="{FF2B5EF4-FFF2-40B4-BE49-F238E27FC236}">
                    <a16:creationId xmlns:a16="http://schemas.microsoft.com/office/drawing/2014/main" id="{767F1668-BB16-D768-0246-B9583A4C9003}"/>
                  </a:ext>
                </a:extLst>
              </p:cNvPr>
              <p:cNvCxnSpPr/>
              <p:nvPr/>
            </p:nvCxnSpPr>
            <p:spPr>
              <a:xfrm>
                <a:off x="3548680" y="1979491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直接连接符 688">
                <a:extLst>
                  <a:ext uri="{FF2B5EF4-FFF2-40B4-BE49-F238E27FC236}">
                    <a16:creationId xmlns:a16="http://schemas.microsoft.com/office/drawing/2014/main" id="{5B84A2CC-D92B-C9FA-6A7E-4CC28A61E1BF}"/>
                  </a:ext>
                </a:extLst>
              </p:cNvPr>
              <p:cNvCxnSpPr/>
              <p:nvPr/>
            </p:nvCxnSpPr>
            <p:spPr>
              <a:xfrm>
                <a:off x="3553804" y="20461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直接连接符 689">
                <a:extLst>
                  <a:ext uri="{FF2B5EF4-FFF2-40B4-BE49-F238E27FC236}">
                    <a16:creationId xmlns:a16="http://schemas.microsoft.com/office/drawing/2014/main" id="{FA5DFB1E-2272-C869-6F81-253BFD318088}"/>
                  </a:ext>
                </a:extLst>
              </p:cNvPr>
              <p:cNvCxnSpPr/>
              <p:nvPr/>
            </p:nvCxnSpPr>
            <p:spPr>
              <a:xfrm>
                <a:off x="3545755" y="1912635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直接连接符 690">
                <a:extLst>
                  <a:ext uri="{FF2B5EF4-FFF2-40B4-BE49-F238E27FC236}">
                    <a16:creationId xmlns:a16="http://schemas.microsoft.com/office/drawing/2014/main" id="{7501BBFE-DB15-050F-34BE-04C35891F391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直接连接符 691">
                <a:extLst>
                  <a:ext uri="{FF2B5EF4-FFF2-40B4-BE49-F238E27FC236}">
                    <a16:creationId xmlns:a16="http://schemas.microsoft.com/office/drawing/2014/main" id="{B9F52E3F-0F95-F0A4-4290-F20DCF5749F3}"/>
                  </a:ext>
                </a:extLst>
              </p:cNvPr>
              <p:cNvCxnSpPr/>
              <p:nvPr/>
            </p:nvCxnSpPr>
            <p:spPr>
              <a:xfrm>
                <a:off x="3548680" y="17766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直接连接符 693">
                <a:extLst>
                  <a:ext uri="{FF2B5EF4-FFF2-40B4-BE49-F238E27FC236}">
                    <a16:creationId xmlns:a16="http://schemas.microsoft.com/office/drawing/2014/main" id="{7C6CE6D0-F415-6748-BE08-9697D4806BBB}"/>
                  </a:ext>
                </a:extLst>
              </p:cNvPr>
              <p:cNvCxnSpPr/>
              <p:nvPr/>
            </p:nvCxnSpPr>
            <p:spPr>
              <a:xfrm>
                <a:off x="3545755" y="1709833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7926D5B6-78A8-E0C7-9859-9D603CF4DC95}"/>
                </a:ext>
              </a:extLst>
            </p:cNvPr>
            <p:cNvGrpSpPr/>
            <p:nvPr/>
          </p:nvGrpSpPr>
          <p:grpSpPr>
            <a:xfrm rot="5400000">
              <a:off x="3545565" y="1646842"/>
              <a:ext cx="548049" cy="402121"/>
              <a:chOff x="3545755" y="1644068"/>
              <a:chExt cx="548049" cy="402121"/>
            </a:xfrm>
          </p:grpSpPr>
          <p:cxnSp>
            <p:nvCxnSpPr>
              <p:cNvPr id="420" name="直接连接符 696">
                <a:extLst>
                  <a:ext uri="{FF2B5EF4-FFF2-40B4-BE49-F238E27FC236}">
                    <a16:creationId xmlns:a16="http://schemas.microsoft.com/office/drawing/2014/main" id="{43A993DA-ECCD-0082-7AA4-D7E6441B7157}"/>
                  </a:ext>
                </a:extLst>
              </p:cNvPr>
              <p:cNvCxnSpPr/>
              <p:nvPr/>
            </p:nvCxnSpPr>
            <p:spPr>
              <a:xfrm>
                <a:off x="3548680" y="1844737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699">
                <a:extLst>
                  <a:ext uri="{FF2B5EF4-FFF2-40B4-BE49-F238E27FC236}">
                    <a16:creationId xmlns:a16="http://schemas.microsoft.com/office/drawing/2014/main" id="{71E38BFB-440C-BE0A-4FAC-81AB87CE13C1}"/>
                  </a:ext>
                </a:extLst>
              </p:cNvPr>
              <p:cNvCxnSpPr/>
              <p:nvPr/>
            </p:nvCxnSpPr>
            <p:spPr>
              <a:xfrm>
                <a:off x="3548680" y="1979491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701">
                <a:extLst>
                  <a:ext uri="{FF2B5EF4-FFF2-40B4-BE49-F238E27FC236}">
                    <a16:creationId xmlns:a16="http://schemas.microsoft.com/office/drawing/2014/main" id="{ECC13A27-31B3-BF45-46D5-B6FF7B32A7C4}"/>
                  </a:ext>
                </a:extLst>
              </p:cNvPr>
              <p:cNvCxnSpPr/>
              <p:nvPr/>
            </p:nvCxnSpPr>
            <p:spPr>
              <a:xfrm>
                <a:off x="3553804" y="20461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直接连接符 734">
                <a:extLst>
                  <a:ext uri="{FF2B5EF4-FFF2-40B4-BE49-F238E27FC236}">
                    <a16:creationId xmlns:a16="http://schemas.microsoft.com/office/drawing/2014/main" id="{465554B6-461D-D424-D96D-067C44287660}"/>
                  </a:ext>
                </a:extLst>
              </p:cNvPr>
              <p:cNvCxnSpPr/>
              <p:nvPr/>
            </p:nvCxnSpPr>
            <p:spPr>
              <a:xfrm>
                <a:off x="3545755" y="1912635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直接连接符 735">
                <a:extLst>
                  <a:ext uri="{FF2B5EF4-FFF2-40B4-BE49-F238E27FC236}">
                    <a16:creationId xmlns:a16="http://schemas.microsoft.com/office/drawing/2014/main" id="{6C1C25B0-7262-BBBF-0B22-010569D4B16F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直接连接符 736">
                <a:extLst>
                  <a:ext uri="{FF2B5EF4-FFF2-40B4-BE49-F238E27FC236}">
                    <a16:creationId xmlns:a16="http://schemas.microsoft.com/office/drawing/2014/main" id="{24998210-0EA3-205B-CF4C-5A996A4C778F}"/>
                  </a:ext>
                </a:extLst>
              </p:cNvPr>
              <p:cNvCxnSpPr/>
              <p:nvPr/>
            </p:nvCxnSpPr>
            <p:spPr>
              <a:xfrm>
                <a:off x="3548680" y="17766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直接连接符 737">
                <a:extLst>
                  <a:ext uri="{FF2B5EF4-FFF2-40B4-BE49-F238E27FC236}">
                    <a16:creationId xmlns:a16="http://schemas.microsoft.com/office/drawing/2014/main" id="{88B4C115-B72B-8DC7-6F97-EE1E63059AFB}"/>
                  </a:ext>
                </a:extLst>
              </p:cNvPr>
              <p:cNvCxnSpPr/>
              <p:nvPr/>
            </p:nvCxnSpPr>
            <p:spPr>
              <a:xfrm>
                <a:off x="3545755" y="1709833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0F84EA89-B5BF-09F4-44C1-4089CFBD0838}"/>
              </a:ext>
            </a:extLst>
          </p:cNvPr>
          <p:cNvGrpSpPr/>
          <p:nvPr/>
        </p:nvGrpSpPr>
        <p:grpSpPr>
          <a:xfrm>
            <a:off x="3896838" y="1210118"/>
            <a:ext cx="548049" cy="542925"/>
            <a:chOff x="3545755" y="1573878"/>
            <a:chExt cx="548049" cy="542925"/>
          </a:xfrm>
        </p:grpSpPr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62C03AEE-7514-FA1B-30C8-B210B1ACB920}"/>
                </a:ext>
              </a:extLst>
            </p:cNvPr>
            <p:cNvGrpSpPr/>
            <p:nvPr/>
          </p:nvGrpSpPr>
          <p:grpSpPr>
            <a:xfrm>
              <a:off x="3545755" y="1644068"/>
              <a:ext cx="548049" cy="402121"/>
              <a:chOff x="3545755" y="1644068"/>
              <a:chExt cx="548049" cy="402121"/>
            </a:xfrm>
          </p:grpSpPr>
          <p:cxnSp>
            <p:nvCxnSpPr>
              <p:cNvPr id="411" name="直接连接符 797">
                <a:extLst>
                  <a:ext uri="{FF2B5EF4-FFF2-40B4-BE49-F238E27FC236}">
                    <a16:creationId xmlns:a16="http://schemas.microsoft.com/office/drawing/2014/main" id="{1D537C5B-4DA1-389A-1469-37723DB0CD5B}"/>
                  </a:ext>
                </a:extLst>
              </p:cNvPr>
              <p:cNvCxnSpPr/>
              <p:nvPr/>
            </p:nvCxnSpPr>
            <p:spPr>
              <a:xfrm>
                <a:off x="3548680" y="1846870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直接连接符 798">
                <a:extLst>
                  <a:ext uri="{FF2B5EF4-FFF2-40B4-BE49-F238E27FC236}">
                    <a16:creationId xmlns:a16="http://schemas.microsoft.com/office/drawing/2014/main" id="{73631BFB-B7D8-FE52-7E9A-459A982E4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227" y="1979491"/>
                <a:ext cx="4034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直接连接符 799">
                <a:extLst>
                  <a:ext uri="{FF2B5EF4-FFF2-40B4-BE49-F238E27FC236}">
                    <a16:creationId xmlns:a16="http://schemas.microsoft.com/office/drawing/2014/main" id="{9DFFB75F-6222-C801-32A4-49C7AAD157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9182" y="2046189"/>
                <a:ext cx="40462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直接连接符 800">
                <a:extLst>
                  <a:ext uri="{FF2B5EF4-FFF2-40B4-BE49-F238E27FC236}">
                    <a16:creationId xmlns:a16="http://schemas.microsoft.com/office/drawing/2014/main" id="{A6F0BC97-52BF-8C07-069A-8BC310D5F69E}"/>
                  </a:ext>
                </a:extLst>
              </p:cNvPr>
              <p:cNvCxnSpPr/>
              <p:nvPr/>
            </p:nvCxnSpPr>
            <p:spPr>
              <a:xfrm>
                <a:off x="3545755" y="1912635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直接连接符 801">
                <a:extLst>
                  <a:ext uri="{FF2B5EF4-FFF2-40B4-BE49-F238E27FC236}">
                    <a16:creationId xmlns:a16="http://schemas.microsoft.com/office/drawing/2014/main" id="{FC1D40A6-5545-96E4-D4B6-C95EBAEC2B22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直接连接符 802">
                <a:extLst>
                  <a:ext uri="{FF2B5EF4-FFF2-40B4-BE49-F238E27FC236}">
                    <a16:creationId xmlns:a16="http://schemas.microsoft.com/office/drawing/2014/main" id="{3FF00D6A-55A2-F6AB-95C0-A8819938F68A}"/>
                  </a:ext>
                </a:extLst>
              </p:cNvPr>
              <p:cNvCxnSpPr/>
              <p:nvPr/>
            </p:nvCxnSpPr>
            <p:spPr>
              <a:xfrm>
                <a:off x="3548680" y="17766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直接连接符 803">
                <a:extLst>
                  <a:ext uri="{FF2B5EF4-FFF2-40B4-BE49-F238E27FC236}">
                    <a16:creationId xmlns:a16="http://schemas.microsoft.com/office/drawing/2014/main" id="{0F69F308-1596-9989-DA3E-828170E25002}"/>
                  </a:ext>
                </a:extLst>
              </p:cNvPr>
              <p:cNvCxnSpPr/>
              <p:nvPr/>
            </p:nvCxnSpPr>
            <p:spPr>
              <a:xfrm>
                <a:off x="3545755" y="1709833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EF2F7A88-FC7A-3573-2448-06564FDAF89C}"/>
                </a:ext>
              </a:extLst>
            </p:cNvPr>
            <p:cNvGrpSpPr/>
            <p:nvPr/>
          </p:nvGrpSpPr>
          <p:grpSpPr>
            <a:xfrm rot="5400000">
              <a:off x="3548127" y="1644280"/>
              <a:ext cx="542925" cy="402121"/>
              <a:chOff x="3545755" y="1644068"/>
              <a:chExt cx="542925" cy="402121"/>
            </a:xfrm>
          </p:grpSpPr>
          <p:cxnSp>
            <p:nvCxnSpPr>
              <p:cNvPr id="404" name="直接连接符 790">
                <a:extLst>
                  <a:ext uri="{FF2B5EF4-FFF2-40B4-BE49-F238E27FC236}">
                    <a16:creationId xmlns:a16="http://schemas.microsoft.com/office/drawing/2014/main" id="{070892DF-77A4-78ED-AEDE-5138B31C5960}"/>
                  </a:ext>
                </a:extLst>
              </p:cNvPr>
              <p:cNvCxnSpPr/>
              <p:nvPr/>
            </p:nvCxnSpPr>
            <p:spPr>
              <a:xfrm>
                <a:off x="3548680" y="1844737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直接连接符 791">
                <a:extLst>
                  <a:ext uri="{FF2B5EF4-FFF2-40B4-BE49-F238E27FC236}">
                    <a16:creationId xmlns:a16="http://schemas.microsoft.com/office/drawing/2014/main" id="{469393DF-FF87-9E3C-0D30-0A608CB60D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716596" y="1811575"/>
                <a:ext cx="0" cy="3358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直接连接符 792">
                <a:extLst>
                  <a:ext uri="{FF2B5EF4-FFF2-40B4-BE49-F238E27FC236}">
                    <a16:creationId xmlns:a16="http://schemas.microsoft.com/office/drawing/2014/main" id="{EDEE65E3-FE41-CDE9-E425-3207E40573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719158" y="1880835"/>
                <a:ext cx="0" cy="330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793">
                <a:extLst>
                  <a:ext uri="{FF2B5EF4-FFF2-40B4-BE49-F238E27FC236}">
                    <a16:creationId xmlns:a16="http://schemas.microsoft.com/office/drawing/2014/main" id="{A83C007A-F7EC-4008-5FBB-C262CC44A0D8}"/>
                  </a:ext>
                </a:extLst>
              </p:cNvPr>
              <p:cNvCxnSpPr/>
              <p:nvPr/>
            </p:nvCxnSpPr>
            <p:spPr>
              <a:xfrm>
                <a:off x="3545755" y="1912635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794">
                <a:extLst>
                  <a:ext uri="{FF2B5EF4-FFF2-40B4-BE49-F238E27FC236}">
                    <a16:creationId xmlns:a16="http://schemas.microsoft.com/office/drawing/2014/main" id="{512F9BDF-0B1A-5E69-47DB-FC1A1DEACEAE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795">
                <a:extLst>
                  <a:ext uri="{FF2B5EF4-FFF2-40B4-BE49-F238E27FC236}">
                    <a16:creationId xmlns:a16="http://schemas.microsoft.com/office/drawing/2014/main" id="{0CA13543-6630-BDF3-339B-6BA70AAE91B2}"/>
                  </a:ext>
                </a:extLst>
              </p:cNvPr>
              <p:cNvCxnSpPr/>
              <p:nvPr/>
            </p:nvCxnSpPr>
            <p:spPr>
              <a:xfrm>
                <a:off x="3548680" y="1776689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796">
                <a:extLst>
                  <a:ext uri="{FF2B5EF4-FFF2-40B4-BE49-F238E27FC236}">
                    <a16:creationId xmlns:a16="http://schemas.microsoft.com/office/drawing/2014/main" id="{1ECE8234-A184-B0E1-7F13-2611280799B2}"/>
                  </a:ext>
                </a:extLst>
              </p:cNvPr>
              <p:cNvCxnSpPr/>
              <p:nvPr/>
            </p:nvCxnSpPr>
            <p:spPr>
              <a:xfrm>
                <a:off x="3545755" y="1709833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5DA7436C-50B1-A33E-E9D2-C2784BE149DD}"/>
              </a:ext>
            </a:extLst>
          </p:cNvPr>
          <p:cNvGrpSpPr/>
          <p:nvPr/>
        </p:nvGrpSpPr>
        <p:grpSpPr>
          <a:xfrm>
            <a:off x="3373099" y="1706227"/>
            <a:ext cx="545124" cy="542925"/>
            <a:chOff x="3548680" y="1573878"/>
            <a:chExt cx="545124" cy="542925"/>
          </a:xfrm>
        </p:grpSpPr>
        <p:grpSp>
          <p:nvGrpSpPr>
            <p:cNvPr id="386" name="组合 385">
              <a:extLst>
                <a:ext uri="{FF2B5EF4-FFF2-40B4-BE49-F238E27FC236}">
                  <a16:creationId xmlns:a16="http://schemas.microsoft.com/office/drawing/2014/main" id="{D878A983-6D24-AC51-0744-F0A9ACC56AA4}"/>
                </a:ext>
              </a:extLst>
            </p:cNvPr>
            <p:cNvGrpSpPr/>
            <p:nvPr/>
          </p:nvGrpSpPr>
          <p:grpSpPr>
            <a:xfrm>
              <a:off x="3548680" y="1644068"/>
              <a:ext cx="545124" cy="402121"/>
              <a:chOff x="3548680" y="1644068"/>
              <a:chExt cx="545124" cy="402121"/>
            </a:xfrm>
          </p:grpSpPr>
          <p:cxnSp>
            <p:nvCxnSpPr>
              <p:cNvPr id="395" name="直接连接符 748">
                <a:extLst>
                  <a:ext uri="{FF2B5EF4-FFF2-40B4-BE49-F238E27FC236}">
                    <a16:creationId xmlns:a16="http://schemas.microsoft.com/office/drawing/2014/main" id="{E8E0F7AA-306A-BB43-DFDA-A50E8BD95F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1846870"/>
                <a:ext cx="133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直接连接符 749">
                <a:extLst>
                  <a:ext uri="{FF2B5EF4-FFF2-40B4-BE49-F238E27FC236}">
                    <a16:creationId xmlns:a16="http://schemas.microsoft.com/office/drawing/2014/main" id="{67D37E05-8D7E-569F-CD04-3F3383B0A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1979491"/>
                <a:ext cx="133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直接连接符 750">
                <a:extLst>
                  <a:ext uri="{FF2B5EF4-FFF2-40B4-BE49-F238E27FC236}">
                    <a16:creationId xmlns:a16="http://schemas.microsoft.com/office/drawing/2014/main" id="{72202300-E74B-F072-57E6-CE2DB2B7EF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2046189"/>
                <a:ext cx="13891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直接连接符 751">
                <a:extLst>
                  <a:ext uri="{FF2B5EF4-FFF2-40B4-BE49-F238E27FC236}">
                    <a16:creationId xmlns:a16="http://schemas.microsoft.com/office/drawing/2014/main" id="{656DC728-661D-9ABB-D5A2-5E96C851D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1912635"/>
                <a:ext cx="1308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752">
                <a:extLst>
                  <a:ext uri="{FF2B5EF4-FFF2-40B4-BE49-F238E27FC236}">
                    <a16:creationId xmlns:a16="http://schemas.microsoft.com/office/drawing/2014/main" id="{F8742D4E-6189-56B1-A394-37B89DFDAB13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753">
                <a:extLst>
                  <a:ext uri="{FF2B5EF4-FFF2-40B4-BE49-F238E27FC236}">
                    <a16:creationId xmlns:a16="http://schemas.microsoft.com/office/drawing/2014/main" id="{59BE5F78-6EBF-AACB-B57F-99FFBD169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1776689"/>
                <a:ext cx="1337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直接连接符 754">
                <a:extLst>
                  <a:ext uri="{FF2B5EF4-FFF2-40B4-BE49-F238E27FC236}">
                    <a16:creationId xmlns:a16="http://schemas.microsoft.com/office/drawing/2014/main" id="{E863EECF-7A54-B905-14E1-05369B33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5" y="1709833"/>
                <a:ext cx="1308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7" name="组合 386">
              <a:extLst>
                <a:ext uri="{FF2B5EF4-FFF2-40B4-BE49-F238E27FC236}">
                  <a16:creationId xmlns:a16="http://schemas.microsoft.com/office/drawing/2014/main" id="{031DC14D-2A08-14CD-9FD2-24523D76F966}"/>
                </a:ext>
              </a:extLst>
            </p:cNvPr>
            <p:cNvGrpSpPr/>
            <p:nvPr/>
          </p:nvGrpSpPr>
          <p:grpSpPr>
            <a:xfrm rot="5400000">
              <a:off x="3548127" y="1644280"/>
              <a:ext cx="542925" cy="402122"/>
              <a:chOff x="3545755" y="1644068"/>
              <a:chExt cx="542925" cy="402122"/>
            </a:xfrm>
          </p:grpSpPr>
          <p:cxnSp>
            <p:nvCxnSpPr>
              <p:cNvPr id="388" name="直接连接符 741">
                <a:extLst>
                  <a:ext uri="{FF2B5EF4-FFF2-40B4-BE49-F238E27FC236}">
                    <a16:creationId xmlns:a16="http://schemas.microsoft.com/office/drawing/2014/main" id="{7C5E493B-D1E2-F10C-8F73-D9BB9F297D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035" y="1778382"/>
                <a:ext cx="0" cy="132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直接连接符 742">
                <a:extLst>
                  <a:ext uri="{FF2B5EF4-FFF2-40B4-BE49-F238E27FC236}">
                    <a16:creationId xmlns:a16="http://schemas.microsoft.com/office/drawing/2014/main" id="{8B17A481-4D6E-0D16-4E1E-5029DCF5C8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035" y="1913136"/>
                <a:ext cx="0" cy="1327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直接连接符 743">
                <a:extLst>
                  <a:ext uri="{FF2B5EF4-FFF2-40B4-BE49-F238E27FC236}">
                    <a16:creationId xmlns:a16="http://schemas.microsoft.com/office/drawing/2014/main" id="{A1B575C1-0EB8-77B6-E54C-033986A51FA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7820" y="1982174"/>
                <a:ext cx="0" cy="1280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直接连接符 744">
                <a:extLst>
                  <a:ext uri="{FF2B5EF4-FFF2-40B4-BE49-F238E27FC236}">
                    <a16:creationId xmlns:a16="http://schemas.microsoft.com/office/drawing/2014/main" id="{168E165C-CFF0-3436-0B55-2AACC092C82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3795" y="1844595"/>
                <a:ext cx="0" cy="1360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直接连接符 745">
                <a:extLst>
                  <a:ext uri="{FF2B5EF4-FFF2-40B4-BE49-F238E27FC236}">
                    <a16:creationId xmlns:a16="http://schemas.microsoft.com/office/drawing/2014/main" id="{B8E4089F-72D8-0C70-0C00-7512E1528647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直接连接符 746">
                <a:extLst>
                  <a:ext uri="{FF2B5EF4-FFF2-40B4-BE49-F238E27FC236}">
                    <a16:creationId xmlns:a16="http://schemas.microsoft.com/office/drawing/2014/main" id="{6D56C3F9-C7E2-1CA1-0EA0-FC4A8EC2E90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3762" y="1711607"/>
                <a:ext cx="0" cy="1301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直接连接符 747">
                <a:extLst>
                  <a:ext uri="{FF2B5EF4-FFF2-40B4-BE49-F238E27FC236}">
                    <a16:creationId xmlns:a16="http://schemas.microsoft.com/office/drawing/2014/main" id="{311B7FF0-E68B-D775-89F4-912810A8B5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3795" y="1641794"/>
                <a:ext cx="0" cy="136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文本框 87">
            <a:extLst>
              <a:ext uri="{FF2B5EF4-FFF2-40B4-BE49-F238E27FC236}">
                <a16:creationId xmlns:a16="http://schemas.microsoft.com/office/drawing/2014/main" id="{D9C6538D-1581-9E9F-60B9-BA9D7015FC6F}"/>
              </a:ext>
            </a:extLst>
          </p:cNvPr>
          <p:cNvSpPr txBox="1"/>
          <p:nvPr/>
        </p:nvSpPr>
        <p:spPr>
          <a:xfrm>
            <a:off x="3012310" y="1801031"/>
            <a:ext cx="100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1     </a:t>
            </a:r>
            <a:endParaRPr kumimoji="1" lang="zh-CN" altLang="en-US" sz="900" b="1" dirty="0">
              <a:highlight>
                <a:srgbClr val="9DC3E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9B636F56-A402-0C8B-B6DF-5C8FA41DC4AD}"/>
              </a:ext>
            </a:extLst>
          </p:cNvPr>
          <p:cNvSpPr txBox="1"/>
          <p:nvPr/>
        </p:nvSpPr>
        <p:spPr>
          <a:xfrm>
            <a:off x="3147212" y="1656725"/>
            <a:ext cx="100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2</a:t>
            </a:r>
            <a:endParaRPr kumimoji="1" lang="zh-CN" altLang="en-US" sz="900" b="1" dirty="0">
              <a:highlight>
                <a:srgbClr val="9DC3E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D833596F-A327-0203-95FC-CDABE09125A8}"/>
              </a:ext>
            </a:extLst>
          </p:cNvPr>
          <p:cNvGrpSpPr/>
          <p:nvPr/>
        </p:nvGrpSpPr>
        <p:grpSpPr>
          <a:xfrm>
            <a:off x="3509114" y="1561285"/>
            <a:ext cx="545124" cy="542925"/>
            <a:chOff x="3548680" y="1573878"/>
            <a:chExt cx="545124" cy="542925"/>
          </a:xfrm>
        </p:grpSpPr>
        <p:grpSp>
          <p:nvGrpSpPr>
            <p:cNvPr id="370" name="组合 369">
              <a:extLst>
                <a:ext uri="{FF2B5EF4-FFF2-40B4-BE49-F238E27FC236}">
                  <a16:creationId xmlns:a16="http://schemas.microsoft.com/office/drawing/2014/main" id="{7FE25D86-6F77-BDC5-D75A-9ED86C07CD38}"/>
                </a:ext>
              </a:extLst>
            </p:cNvPr>
            <p:cNvGrpSpPr/>
            <p:nvPr/>
          </p:nvGrpSpPr>
          <p:grpSpPr>
            <a:xfrm>
              <a:off x="3548680" y="1644068"/>
              <a:ext cx="545124" cy="402121"/>
              <a:chOff x="3548680" y="1644068"/>
              <a:chExt cx="545124" cy="402121"/>
            </a:xfrm>
          </p:grpSpPr>
          <p:cxnSp>
            <p:nvCxnSpPr>
              <p:cNvPr id="379" name="直接连接符 815">
                <a:extLst>
                  <a:ext uri="{FF2B5EF4-FFF2-40B4-BE49-F238E27FC236}">
                    <a16:creationId xmlns:a16="http://schemas.microsoft.com/office/drawing/2014/main" id="{B06DB808-0D91-3401-EB9F-29538AB10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6" y="1846870"/>
                <a:ext cx="1337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直接连接符 816">
                <a:extLst>
                  <a:ext uri="{FF2B5EF4-FFF2-40B4-BE49-F238E27FC236}">
                    <a16:creationId xmlns:a16="http://schemas.microsoft.com/office/drawing/2014/main" id="{9A0F2D02-D70E-6C8B-2762-2A98ABB9C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907" y="1979491"/>
                <a:ext cx="1337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直接连接符 817">
                <a:extLst>
                  <a:ext uri="{FF2B5EF4-FFF2-40B4-BE49-F238E27FC236}">
                    <a16:creationId xmlns:a16="http://schemas.microsoft.com/office/drawing/2014/main" id="{5C93FD32-BB1E-2240-5FBD-D0BA8BA457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6" y="2046189"/>
                <a:ext cx="1389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2" name="直接连接符 828">
                <a:extLst>
                  <a:ext uri="{FF2B5EF4-FFF2-40B4-BE49-F238E27FC236}">
                    <a16:creationId xmlns:a16="http://schemas.microsoft.com/office/drawing/2014/main" id="{67FDAD83-C209-FB3A-266E-627F979D3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6" y="1912635"/>
                <a:ext cx="1308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直接连接符 829">
                <a:extLst>
                  <a:ext uri="{FF2B5EF4-FFF2-40B4-BE49-F238E27FC236}">
                    <a16:creationId xmlns:a16="http://schemas.microsoft.com/office/drawing/2014/main" id="{BCE02F4A-C664-34E8-70BD-13386D10623B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直接连接符 830">
                <a:extLst>
                  <a:ext uri="{FF2B5EF4-FFF2-40B4-BE49-F238E27FC236}">
                    <a16:creationId xmlns:a16="http://schemas.microsoft.com/office/drawing/2014/main" id="{F1403351-0EEC-A3C9-A417-A9AE05C03C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907" y="1776689"/>
                <a:ext cx="13377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直接连接符 831">
                <a:extLst>
                  <a:ext uri="{FF2B5EF4-FFF2-40B4-BE49-F238E27FC236}">
                    <a16:creationId xmlns:a16="http://schemas.microsoft.com/office/drawing/2014/main" id="{537A6C35-79BE-1909-BB68-BBA20E597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4907" y="1709833"/>
                <a:ext cx="130848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1" name="组合 370">
              <a:extLst>
                <a:ext uri="{FF2B5EF4-FFF2-40B4-BE49-F238E27FC236}">
                  <a16:creationId xmlns:a16="http://schemas.microsoft.com/office/drawing/2014/main" id="{C81364FF-F579-C8CF-4DF9-88F1DC59B05D}"/>
                </a:ext>
              </a:extLst>
            </p:cNvPr>
            <p:cNvGrpSpPr/>
            <p:nvPr/>
          </p:nvGrpSpPr>
          <p:grpSpPr>
            <a:xfrm rot="5400000">
              <a:off x="3548127" y="1644280"/>
              <a:ext cx="542925" cy="402122"/>
              <a:chOff x="3545755" y="1644068"/>
              <a:chExt cx="542925" cy="402122"/>
            </a:xfrm>
          </p:grpSpPr>
          <p:cxnSp>
            <p:nvCxnSpPr>
              <p:cNvPr id="372" name="直接连接符 808">
                <a:extLst>
                  <a:ext uri="{FF2B5EF4-FFF2-40B4-BE49-F238E27FC236}">
                    <a16:creationId xmlns:a16="http://schemas.microsoft.com/office/drawing/2014/main" id="{A650150C-C07E-D849-51D6-8ED952A693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5" y="1778222"/>
                <a:ext cx="0" cy="13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直接连接符 809">
                <a:extLst>
                  <a:ext uri="{FF2B5EF4-FFF2-40B4-BE49-F238E27FC236}">
                    <a16:creationId xmlns:a16="http://schemas.microsoft.com/office/drawing/2014/main" id="{DECF643F-AFDF-AC11-D4FB-C35AAD13CD6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6" y="1912976"/>
                <a:ext cx="0" cy="13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直接连接符 810">
                <a:extLst>
                  <a:ext uri="{FF2B5EF4-FFF2-40B4-BE49-F238E27FC236}">
                    <a16:creationId xmlns:a16="http://schemas.microsoft.com/office/drawing/2014/main" id="{E7FEABE3-EF43-C1DD-9160-EA76EA66CF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7758" y="1982238"/>
                <a:ext cx="0" cy="1279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直接连接符 811">
                <a:extLst>
                  <a:ext uri="{FF2B5EF4-FFF2-40B4-BE49-F238E27FC236}">
                    <a16:creationId xmlns:a16="http://schemas.microsoft.com/office/drawing/2014/main" id="{164B11C3-9550-929F-DD9A-F08CB12E98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3733" y="1844657"/>
                <a:ext cx="0" cy="1359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直接连接符 812">
                <a:extLst>
                  <a:ext uri="{FF2B5EF4-FFF2-40B4-BE49-F238E27FC236}">
                    <a16:creationId xmlns:a16="http://schemas.microsoft.com/office/drawing/2014/main" id="{B158BDAD-A7DD-A144-46AE-28EEC51CF9C2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直接连接符 813">
                <a:extLst>
                  <a:ext uri="{FF2B5EF4-FFF2-40B4-BE49-F238E27FC236}">
                    <a16:creationId xmlns:a16="http://schemas.microsoft.com/office/drawing/2014/main" id="{A920EBB5-DEA1-CEF6-621D-670694A8C58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5" y="1710174"/>
                <a:ext cx="0" cy="13302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直接连接符 814">
                <a:extLst>
                  <a:ext uri="{FF2B5EF4-FFF2-40B4-BE49-F238E27FC236}">
                    <a16:creationId xmlns:a16="http://schemas.microsoft.com/office/drawing/2014/main" id="{68EC04FF-5B58-7848-60BE-D34DDA859C4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815756" y="1439833"/>
                <a:ext cx="0" cy="540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60C61BEA-51CC-FCCE-28D1-EE16D1D9B065}"/>
              </a:ext>
            </a:extLst>
          </p:cNvPr>
          <p:cNvSpPr txBox="1"/>
          <p:nvPr/>
        </p:nvSpPr>
        <p:spPr>
          <a:xfrm>
            <a:off x="3275293" y="1511356"/>
            <a:ext cx="100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3</a:t>
            </a:r>
            <a:endParaRPr kumimoji="1" lang="zh-CN" altLang="en-US" sz="900" b="1" dirty="0">
              <a:highlight>
                <a:srgbClr val="9DC3E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6B66A1F7-1E33-5B34-E0DD-CE2296C7A16C}"/>
              </a:ext>
            </a:extLst>
          </p:cNvPr>
          <p:cNvSpPr txBox="1"/>
          <p:nvPr/>
        </p:nvSpPr>
        <p:spPr>
          <a:xfrm>
            <a:off x="3675443" y="1166562"/>
            <a:ext cx="100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n-1</a:t>
            </a:r>
            <a:endParaRPr kumimoji="1" lang="zh-CN" altLang="en-US" sz="900" b="1" dirty="0">
              <a:highlight>
                <a:srgbClr val="9DC3E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E7EA4F7D-6A0F-3F3C-306C-036C844EDA21}"/>
              </a:ext>
            </a:extLst>
          </p:cNvPr>
          <p:cNvGrpSpPr/>
          <p:nvPr/>
        </p:nvGrpSpPr>
        <p:grpSpPr>
          <a:xfrm>
            <a:off x="4030793" y="1056229"/>
            <a:ext cx="545124" cy="542925"/>
            <a:chOff x="3548680" y="1573880"/>
            <a:chExt cx="545124" cy="542925"/>
          </a:xfrm>
        </p:grpSpPr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6458AA2B-8283-48A0-47FA-5403853A4D72}"/>
                </a:ext>
              </a:extLst>
            </p:cNvPr>
            <p:cNvGrpSpPr/>
            <p:nvPr/>
          </p:nvGrpSpPr>
          <p:grpSpPr>
            <a:xfrm>
              <a:off x="3548680" y="1644068"/>
              <a:ext cx="545124" cy="402121"/>
              <a:chOff x="3548680" y="1644068"/>
              <a:chExt cx="545124" cy="402121"/>
            </a:xfrm>
          </p:grpSpPr>
          <p:cxnSp>
            <p:nvCxnSpPr>
              <p:cNvPr id="363" name="直接连接符 844">
                <a:extLst>
                  <a:ext uri="{FF2B5EF4-FFF2-40B4-BE49-F238E27FC236}">
                    <a16:creationId xmlns:a16="http://schemas.microsoft.com/office/drawing/2014/main" id="{971F69C8-CB46-3011-3D77-15FFF3C48F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993" y="1846870"/>
                <a:ext cx="1326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直接连接符 845">
                <a:extLst>
                  <a:ext uri="{FF2B5EF4-FFF2-40B4-BE49-F238E27FC236}">
                    <a16:creationId xmlns:a16="http://schemas.microsoft.com/office/drawing/2014/main" id="{C31D54B3-1921-6612-4764-E7AF5E570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6" y="1979491"/>
                <a:ext cx="13379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直接连接符 846">
                <a:extLst>
                  <a:ext uri="{FF2B5EF4-FFF2-40B4-BE49-F238E27FC236}">
                    <a16:creationId xmlns:a16="http://schemas.microsoft.com/office/drawing/2014/main" id="{6A4A9CD1-5CAE-CE33-41F7-E184807B20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993" y="2046189"/>
                <a:ext cx="13781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直接连接符 847">
                <a:extLst>
                  <a:ext uri="{FF2B5EF4-FFF2-40B4-BE49-F238E27FC236}">
                    <a16:creationId xmlns:a16="http://schemas.microsoft.com/office/drawing/2014/main" id="{B42FC94C-0721-6075-270F-B2858B6F77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4886" y="1912635"/>
                <a:ext cx="13086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直接连接符 848">
                <a:extLst>
                  <a:ext uri="{FF2B5EF4-FFF2-40B4-BE49-F238E27FC236}">
                    <a16:creationId xmlns:a16="http://schemas.microsoft.com/office/drawing/2014/main" id="{1C06C6A4-694D-8CA3-FCA1-97B9DAF11A15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8" name="直接连接符 849">
                <a:extLst>
                  <a:ext uri="{FF2B5EF4-FFF2-40B4-BE49-F238E27FC236}">
                    <a16:creationId xmlns:a16="http://schemas.microsoft.com/office/drawing/2014/main" id="{947F4840-7FC4-9C2C-DAB8-41997943D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5993" y="1776689"/>
                <a:ext cx="1326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9" name="直接连接符 850">
                <a:extLst>
                  <a:ext uri="{FF2B5EF4-FFF2-40B4-BE49-F238E27FC236}">
                    <a16:creationId xmlns:a16="http://schemas.microsoft.com/office/drawing/2014/main" id="{AFCB542A-49EC-F27E-CCC8-219AB830E9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0573" y="1709833"/>
                <a:ext cx="20518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FC23DEB3-34AE-7DF6-ABA2-6355BE89FC2A}"/>
                </a:ext>
              </a:extLst>
            </p:cNvPr>
            <p:cNvGrpSpPr/>
            <p:nvPr/>
          </p:nvGrpSpPr>
          <p:grpSpPr>
            <a:xfrm rot="5400000">
              <a:off x="3548129" y="1644282"/>
              <a:ext cx="542925" cy="402121"/>
              <a:chOff x="3545755" y="1644068"/>
              <a:chExt cx="542925" cy="402121"/>
            </a:xfrm>
          </p:grpSpPr>
          <p:cxnSp>
            <p:nvCxnSpPr>
              <p:cNvPr id="356" name="直接连接符 837">
                <a:extLst>
                  <a:ext uri="{FF2B5EF4-FFF2-40B4-BE49-F238E27FC236}">
                    <a16:creationId xmlns:a16="http://schemas.microsoft.com/office/drawing/2014/main" id="{CAD0AAF7-0044-8DAF-785B-0EB08F0169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5" y="1778222"/>
                <a:ext cx="0" cy="133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838">
                <a:extLst>
                  <a:ext uri="{FF2B5EF4-FFF2-40B4-BE49-F238E27FC236}">
                    <a16:creationId xmlns:a16="http://schemas.microsoft.com/office/drawing/2014/main" id="{4A40BFEC-8664-2F41-B2C9-B4D83AC1A2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5" y="1912976"/>
                <a:ext cx="0" cy="133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839">
                <a:extLst>
                  <a:ext uri="{FF2B5EF4-FFF2-40B4-BE49-F238E27FC236}">
                    <a16:creationId xmlns:a16="http://schemas.microsoft.com/office/drawing/2014/main" id="{B95C116F-8CAC-ECE9-4821-51A1244CAA3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7757" y="1982236"/>
                <a:ext cx="0" cy="12790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840">
                <a:extLst>
                  <a:ext uri="{FF2B5EF4-FFF2-40B4-BE49-F238E27FC236}">
                    <a16:creationId xmlns:a16="http://schemas.microsoft.com/office/drawing/2014/main" id="{BB2DBD33-1F73-F921-BB0E-16F4E25BDE4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3733" y="1844659"/>
                <a:ext cx="0" cy="13595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直接连接符 841">
                <a:extLst>
                  <a:ext uri="{FF2B5EF4-FFF2-40B4-BE49-F238E27FC236}">
                    <a16:creationId xmlns:a16="http://schemas.microsoft.com/office/drawing/2014/main" id="{15A1EBF1-6A40-B8D7-024B-1F50786CF9AC}"/>
                  </a:ext>
                </a:extLst>
              </p:cNvPr>
              <p:cNvCxnSpPr/>
              <p:nvPr/>
            </p:nvCxnSpPr>
            <p:spPr>
              <a:xfrm>
                <a:off x="3548680" y="1644068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直接连接符 842">
                <a:extLst>
                  <a:ext uri="{FF2B5EF4-FFF2-40B4-BE49-F238E27FC236}">
                    <a16:creationId xmlns:a16="http://schemas.microsoft.com/office/drawing/2014/main" id="{953F5CC4-5DF6-0786-3205-E5CA6227B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615195" y="1710174"/>
                <a:ext cx="0" cy="13303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直接连接符 843">
                <a:extLst>
                  <a:ext uri="{FF2B5EF4-FFF2-40B4-BE49-F238E27FC236}">
                    <a16:creationId xmlns:a16="http://schemas.microsoft.com/office/drawing/2014/main" id="{43289296-A7CA-C4D4-58B8-6AA8D9BE9196}"/>
                  </a:ext>
                </a:extLst>
              </p:cNvPr>
              <p:cNvCxnSpPr/>
              <p:nvPr/>
            </p:nvCxnSpPr>
            <p:spPr>
              <a:xfrm>
                <a:off x="3545755" y="1709834"/>
                <a:ext cx="540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F7F1C107-358C-FFFD-2B15-1D214A3A1D4A}"/>
              </a:ext>
            </a:extLst>
          </p:cNvPr>
          <p:cNvSpPr txBox="1"/>
          <p:nvPr/>
        </p:nvSpPr>
        <p:spPr>
          <a:xfrm>
            <a:off x="3803174" y="1008031"/>
            <a:ext cx="10010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900" b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r>
              <a:rPr kumimoji="1" lang="en-US" altLang="zh-CN" sz="900" b="1" i="1" dirty="0">
                <a:highlight>
                  <a:srgbClr val="9DC3E6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900" b="1" i="1" dirty="0">
              <a:highlight>
                <a:srgbClr val="9DC3E6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2C85A535-C7E5-E436-C726-B6616892B602}"/>
              </a:ext>
            </a:extLst>
          </p:cNvPr>
          <p:cNvGrpSpPr/>
          <p:nvPr/>
        </p:nvGrpSpPr>
        <p:grpSpPr>
          <a:xfrm>
            <a:off x="5409003" y="1924415"/>
            <a:ext cx="352685" cy="352686"/>
            <a:chOff x="5721131" y="1664460"/>
            <a:chExt cx="352685" cy="352686"/>
          </a:xfrm>
        </p:grpSpPr>
        <p:grpSp>
          <p:nvGrpSpPr>
            <p:cNvPr id="346" name="组合 345">
              <a:extLst>
                <a:ext uri="{FF2B5EF4-FFF2-40B4-BE49-F238E27FC236}">
                  <a16:creationId xmlns:a16="http://schemas.microsoft.com/office/drawing/2014/main" id="{B177E334-8E7D-9526-985B-030B2CFBE329}"/>
                </a:ext>
              </a:extLst>
            </p:cNvPr>
            <p:cNvGrpSpPr/>
            <p:nvPr/>
          </p:nvGrpSpPr>
          <p:grpSpPr>
            <a:xfrm>
              <a:off x="5721131" y="1773641"/>
              <a:ext cx="352685" cy="152400"/>
              <a:chOff x="5721131" y="1773641"/>
              <a:chExt cx="352685" cy="152400"/>
            </a:xfrm>
          </p:grpSpPr>
          <p:cxnSp>
            <p:nvCxnSpPr>
              <p:cNvPr id="351" name="直接连接符 225">
                <a:extLst>
                  <a:ext uri="{FF2B5EF4-FFF2-40B4-BE49-F238E27FC236}">
                    <a16:creationId xmlns:a16="http://schemas.microsoft.com/office/drawing/2014/main" id="{28EEB928-7250-6E15-1338-6BD2C3EFF0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131" y="1845445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直接连接符 851">
                <a:extLst>
                  <a:ext uri="{FF2B5EF4-FFF2-40B4-BE49-F238E27FC236}">
                    <a16:creationId xmlns:a16="http://schemas.microsoft.com/office/drawing/2014/main" id="{37D6C1CE-C86F-5F02-2A5D-5E12C4ABB14D}"/>
                  </a:ext>
                </a:extLst>
              </p:cNvPr>
              <p:cNvCxnSpPr/>
              <p:nvPr/>
            </p:nvCxnSpPr>
            <p:spPr>
              <a:xfrm>
                <a:off x="5731816" y="1773641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直接连接符 852">
                <a:extLst>
                  <a:ext uri="{FF2B5EF4-FFF2-40B4-BE49-F238E27FC236}">
                    <a16:creationId xmlns:a16="http://schemas.microsoft.com/office/drawing/2014/main" id="{39CE58A9-0E56-CA8F-7176-90CCEBED6048}"/>
                  </a:ext>
                </a:extLst>
              </p:cNvPr>
              <p:cNvCxnSpPr/>
              <p:nvPr/>
            </p:nvCxnSpPr>
            <p:spPr>
              <a:xfrm>
                <a:off x="5721131" y="1926041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7" name="组合 346">
              <a:extLst>
                <a:ext uri="{FF2B5EF4-FFF2-40B4-BE49-F238E27FC236}">
                  <a16:creationId xmlns:a16="http://schemas.microsoft.com/office/drawing/2014/main" id="{1746E4E1-0EE0-AE2F-28F4-AE5FBF93108E}"/>
                </a:ext>
              </a:extLst>
            </p:cNvPr>
            <p:cNvGrpSpPr/>
            <p:nvPr/>
          </p:nvGrpSpPr>
          <p:grpSpPr>
            <a:xfrm rot="5400000">
              <a:off x="5715998" y="1762173"/>
              <a:ext cx="352686" cy="157259"/>
              <a:chOff x="5721131" y="1768783"/>
              <a:chExt cx="352686" cy="157259"/>
            </a:xfrm>
          </p:grpSpPr>
          <p:cxnSp>
            <p:nvCxnSpPr>
              <p:cNvPr id="348" name="直接连接符 854">
                <a:extLst>
                  <a:ext uri="{FF2B5EF4-FFF2-40B4-BE49-F238E27FC236}">
                    <a16:creationId xmlns:a16="http://schemas.microsoft.com/office/drawing/2014/main" id="{B06E9FCD-B4F2-9DD8-043F-8BCB73ADFB95}"/>
                  </a:ext>
                </a:extLst>
              </p:cNvPr>
              <p:cNvCxnSpPr/>
              <p:nvPr/>
            </p:nvCxnSpPr>
            <p:spPr>
              <a:xfrm>
                <a:off x="5721131" y="1845445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直接连接符 855">
                <a:extLst>
                  <a:ext uri="{FF2B5EF4-FFF2-40B4-BE49-F238E27FC236}">
                    <a16:creationId xmlns:a16="http://schemas.microsoft.com/office/drawing/2014/main" id="{C43F5ED6-E117-A59B-7DB5-D40EDEF98C2A}"/>
                  </a:ext>
                </a:extLst>
              </p:cNvPr>
              <p:cNvCxnSpPr/>
              <p:nvPr/>
            </p:nvCxnSpPr>
            <p:spPr>
              <a:xfrm>
                <a:off x="5731817" y="1768783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直接连接符 856">
                <a:extLst>
                  <a:ext uri="{FF2B5EF4-FFF2-40B4-BE49-F238E27FC236}">
                    <a16:creationId xmlns:a16="http://schemas.microsoft.com/office/drawing/2014/main" id="{DD2F00F0-885E-B423-3424-D154881CD14B}"/>
                  </a:ext>
                </a:extLst>
              </p:cNvPr>
              <p:cNvCxnSpPr/>
              <p:nvPr/>
            </p:nvCxnSpPr>
            <p:spPr>
              <a:xfrm>
                <a:off x="5721131" y="1926042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25818EDB-E7BC-85F4-B670-5A1D29AD6DF6}"/>
              </a:ext>
            </a:extLst>
          </p:cNvPr>
          <p:cNvGrpSpPr/>
          <p:nvPr/>
        </p:nvGrpSpPr>
        <p:grpSpPr>
          <a:xfrm>
            <a:off x="5390538" y="1219632"/>
            <a:ext cx="352685" cy="352686"/>
            <a:chOff x="5721131" y="1664459"/>
            <a:chExt cx="352685" cy="352686"/>
          </a:xfrm>
        </p:grpSpPr>
        <p:grpSp>
          <p:nvGrpSpPr>
            <p:cNvPr id="338" name="组合 337">
              <a:extLst>
                <a:ext uri="{FF2B5EF4-FFF2-40B4-BE49-F238E27FC236}">
                  <a16:creationId xmlns:a16="http://schemas.microsoft.com/office/drawing/2014/main" id="{FA4D23BE-429A-B63A-B189-AF88C6FC98FA}"/>
                </a:ext>
              </a:extLst>
            </p:cNvPr>
            <p:cNvGrpSpPr/>
            <p:nvPr/>
          </p:nvGrpSpPr>
          <p:grpSpPr>
            <a:xfrm>
              <a:off x="5721131" y="1773641"/>
              <a:ext cx="352685" cy="152400"/>
              <a:chOff x="5721131" y="1773641"/>
              <a:chExt cx="352685" cy="152400"/>
            </a:xfrm>
          </p:grpSpPr>
          <p:cxnSp>
            <p:nvCxnSpPr>
              <p:cNvPr id="343" name="直接连接符 863">
                <a:extLst>
                  <a:ext uri="{FF2B5EF4-FFF2-40B4-BE49-F238E27FC236}">
                    <a16:creationId xmlns:a16="http://schemas.microsoft.com/office/drawing/2014/main" id="{475AA27D-928E-D9B1-AAA7-3C284AA1FD0F}"/>
                  </a:ext>
                </a:extLst>
              </p:cNvPr>
              <p:cNvCxnSpPr/>
              <p:nvPr/>
            </p:nvCxnSpPr>
            <p:spPr>
              <a:xfrm>
                <a:off x="5721131" y="1845445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直接连接符 864">
                <a:extLst>
                  <a:ext uri="{FF2B5EF4-FFF2-40B4-BE49-F238E27FC236}">
                    <a16:creationId xmlns:a16="http://schemas.microsoft.com/office/drawing/2014/main" id="{8E7D5EE0-06E5-5A26-12AE-42476C0FBB37}"/>
                  </a:ext>
                </a:extLst>
              </p:cNvPr>
              <p:cNvCxnSpPr/>
              <p:nvPr/>
            </p:nvCxnSpPr>
            <p:spPr>
              <a:xfrm>
                <a:off x="5731816" y="1773641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直接连接符 865">
                <a:extLst>
                  <a:ext uri="{FF2B5EF4-FFF2-40B4-BE49-F238E27FC236}">
                    <a16:creationId xmlns:a16="http://schemas.microsoft.com/office/drawing/2014/main" id="{82A886DC-F8D0-4B0B-320C-52DB3226BF81}"/>
                  </a:ext>
                </a:extLst>
              </p:cNvPr>
              <p:cNvCxnSpPr/>
              <p:nvPr/>
            </p:nvCxnSpPr>
            <p:spPr>
              <a:xfrm>
                <a:off x="5721131" y="1926041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8978B9BE-4D13-3E7D-183E-F5CFB329FEA1}"/>
                </a:ext>
              </a:extLst>
            </p:cNvPr>
            <p:cNvGrpSpPr/>
            <p:nvPr/>
          </p:nvGrpSpPr>
          <p:grpSpPr>
            <a:xfrm rot="5400000">
              <a:off x="5715998" y="1762173"/>
              <a:ext cx="352686" cy="157258"/>
              <a:chOff x="5721131" y="1768783"/>
              <a:chExt cx="352686" cy="157258"/>
            </a:xfrm>
          </p:grpSpPr>
          <p:cxnSp>
            <p:nvCxnSpPr>
              <p:cNvPr id="340" name="直接连接符 860">
                <a:extLst>
                  <a:ext uri="{FF2B5EF4-FFF2-40B4-BE49-F238E27FC236}">
                    <a16:creationId xmlns:a16="http://schemas.microsoft.com/office/drawing/2014/main" id="{76F12971-FEFB-FD89-0729-A01A32627521}"/>
                  </a:ext>
                </a:extLst>
              </p:cNvPr>
              <p:cNvCxnSpPr/>
              <p:nvPr/>
            </p:nvCxnSpPr>
            <p:spPr>
              <a:xfrm>
                <a:off x="5721131" y="1845445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直接连接符 861">
                <a:extLst>
                  <a:ext uri="{FF2B5EF4-FFF2-40B4-BE49-F238E27FC236}">
                    <a16:creationId xmlns:a16="http://schemas.microsoft.com/office/drawing/2014/main" id="{F6425C64-B9F3-F52A-BEDC-DBACB8577D30}"/>
                  </a:ext>
                </a:extLst>
              </p:cNvPr>
              <p:cNvCxnSpPr/>
              <p:nvPr/>
            </p:nvCxnSpPr>
            <p:spPr>
              <a:xfrm>
                <a:off x="5731817" y="1768783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直接连接符 862">
                <a:extLst>
                  <a:ext uri="{FF2B5EF4-FFF2-40B4-BE49-F238E27FC236}">
                    <a16:creationId xmlns:a16="http://schemas.microsoft.com/office/drawing/2014/main" id="{0847B3AC-A92A-355E-F7C5-F61022FC628F}"/>
                  </a:ext>
                </a:extLst>
              </p:cNvPr>
              <p:cNvCxnSpPr/>
              <p:nvPr/>
            </p:nvCxnSpPr>
            <p:spPr>
              <a:xfrm>
                <a:off x="5721131" y="1926041"/>
                <a:ext cx="3420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3D479EA-E217-93A4-96A7-287940ACDCBD}"/>
              </a:ext>
            </a:extLst>
          </p:cNvPr>
          <p:cNvGrpSpPr/>
          <p:nvPr/>
        </p:nvGrpSpPr>
        <p:grpSpPr>
          <a:xfrm>
            <a:off x="5385935" y="796693"/>
            <a:ext cx="352685" cy="355145"/>
            <a:chOff x="7719692" y="536738"/>
            <a:chExt cx="352685" cy="35514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CEEB8040-0BFF-D1DB-2C5B-78D51F4A50CA}"/>
                </a:ext>
              </a:extLst>
            </p:cNvPr>
            <p:cNvSpPr/>
            <p:nvPr/>
          </p:nvSpPr>
          <p:spPr>
            <a:xfrm>
              <a:off x="7721625" y="548486"/>
              <a:ext cx="342000" cy="34339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93F798BE-E7E4-ED38-0EBB-10A6EBE5D51B}"/>
                </a:ext>
              </a:extLst>
            </p:cNvPr>
            <p:cNvGrpSpPr/>
            <p:nvPr/>
          </p:nvGrpSpPr>
          <p:grpSpPr>
            <a:xfrm>
              <a:off x="7719692" y="536738"/>
              <a:ext cx="352685" cy="352686"/>
              <a:chOff x="5721131" y="1664459"/>
              <a:chExt cx="352685" cy="352686"/>
            </a:xfrm>
          </p:grpSpPr>
          <p:grpSp>
            <p:nvGrpSpPr>
              <p:cNvPr id="330" name="组合 329">
                <a:extLst>
                  <a:ext uri="{FF2B5EF4-FFF2-40B4-BE49-F238E27FC236}">
                    <a16:creationId xmlns:a16="http://schemas.microsoft.com/office/drawing/2014/main" id="{B2E02C04-8E13-607F-3EB7-7A64DE75DB33}"/>
                  </a:ext>
                </a:extLst>
              </p:cNvPr>
              <p:cNvGrpSpPr/>
              <p:nvPr/>
            </p:nvGrpSpPr>
            <p:grpSpPr>
              <a:xfrm>
                <a:off x="5721131" y="1773641"/>
                <a:ext cx="352685" cy="152400"/>
                <a:chOff x="5721131" y="1773641"/>
                <a:chExt cx="352685" cy="152400"/>
              </a:xfrm>
            </p:grpSpPr>
            <p:cxnSp>
              <p:nvCxnSpPr>
                <p:cNvPr id="335" name="直接连接符 872">
                  <a:extLst>
                    <a:ext uri="{FF2B5EF4-FFF2-40B4-BE49-F238E27FC236}">
                      <a16:creationId xmlns:a16="http://schemas.microsoft.com/office/drawing/2014/main" id="{2167CCF0-FFF8-C530-27CF-C0E9447B3268}"/>
                    </a:ext>
                  </a:extLst>
                </p:cNvPr>
                <p:cNvCxnSpPr/>
                <p:nvPr/>
              </p:nvCxnSpPr>
              <p:spPr>
                <a:xfrm>
                  <a:off x="5721131" y="1845445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直接连接符 873">
                  <a:extLst>
                    <a:ext uri="{FF2B5EF4-FFF2-40B4-BE49-F238E27FC236}">
                      <a16:creationId xmlns:a16="http://schemas.microsoft.com/office/drawing/2014/main" id="{9D3B56DD-2B79-C887-A30D-7C5358C3F4B5}"/>
                    </a:ext>
                  </a:extLst>
                </p:cNvPr>
                <p:cNvCxnSpPr/>
                <p:nvPr/>
              </p:nvCxnSpPr>
              <p:spPr>
                <a:xfrm>
                  <a:off x="5731816" y="1773641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直接连接符 874">
                  <a:extLst>
                    <a:ext uri="{FF2B5EF4-FFF2-40B4-BE49-F238E27FC236}">
                      <a16:creationId xmlns:a16="http://schemas.microsoft.com/office/drawing/2014/main" id="{017D34A4-6FD6-7F21-B457-8EFDF6C2C046}"/>
                    </a:ext>
                  </a:extLst>
                </p:cNvPr>
                <p:cNvCxnSpPr/>
                <p:nvPr/>
              </p:nvCxnSpPr>
              <p:spPr>
                <a:xfrm>
                  <a:off x="5721131" y="1926041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1" name="组合 330">
                <a:extLst>
                  <a:ext uri="{FF2B5EF4-FFF2-40B4-BE49-F238E27FC236}">
                    <a16:creationId xmlns:a16="http://schemas.microsoft.com/office/drawing/2014/main" id="{F26E884F-20D2-0990-7FA8-C15FC93490C6}"/>
                  </a:ext>
                </a:extLst>
              </p:cNvPr>
              <p:cNvGrpSpPr/>
              <p:nvPr/>
            </p:nvGrpSpPr>
            <p:grpSpPr>
              <a:xfrm rot="5400000">
                <a:off x="5715998" y="1762173"/>
                <a:ext cx="352686" cy="157258"/>
                <a:chOff x="5721131" y="1768783"/>
                <a:chExt cx="352686" cy="157258"/>
              </a:xfrm>
            </p:grpSpPr>
            <p:cxnSp>
              <p:nvCxnSpPr>
                <p:cNvPr id="332" name="直接连接符 869">
                  <a:extLst>
                    <a:ext uri="{FF2B5EF4-FFF2-40B4-BE49-F238E27FC236}">
                      <a16:creationId xmlns:a16="http://schemas.microsoft.com/office/drawing/2014/main" id="{1AB8F883-F256-B543-F5A9-DA610F62F3AF}"/>
                    </a:ext>
                  </a:extLst>
                </p:cNvPr>
                <p:cNvCxnSpPr/>
                <p:nvPr/>
              </p:nvCxnSpPr>
              <p:spPr>
                <a:xfrm>
                  <a:off x="5721131" y="1845445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870">
                  <a:extLst>
                    <a:ext uri="{FF2B5EF4-FFF2-40B4-BE49-F238E27FC236}">
                      <a16:creationId xmlns:a16="http://schemas.microsoft.com/office/drawing/2014/main" id="{48E2DA7F-930C-FF53-5C6A-D46CC0B51083}"/>
                    </a:ext>
                  </a:extLst>
                </p:cNvPr>
                <p:cNvCxnSpPr/>
                <p:nvPr/>
              </p:nvCxnSpPr>
              <p:spPr>
                <a:xfrm>
                  <a:off x="5731817" y="1768783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871">
                  <a:extLst>
                    <a:ext uri="{FF2B5EF4-FFF2-40B4-BE49-F238E27FC236}">
                      <a16:creationId xmlns:a16="http://schemas.microsoft.com/office/drawing/2014/main" id="{99053967-45E4-EF26-93F8-F7B663DBA96E}"/>
                    </a:ext>
                  </a:extLst>
                </p:cNvPr>
                <p:cNvCxnSpPr/>
                <p:nvPr/>
              </p:nvCxnSpPr>
              <p:spPr>
                <a:xfrm>
                  <a:off x="5721131" y="1926041"/>
                  <a:ext cx="3420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3E0900D1-266D-17FD-FBBF-A6D7FAEE4644}"/>
              </a:ext>
            </a:extLst>
          </p:cNvPr>
          <p:cNvGrpSpPr/>
          <p:nvPr/>
        </p:nvGrpSpPr>
        <p:grpSpPr>
          <a:xfrm>
            <a:off x="22021" y="526158"/>
            <a:ext cx="2498024" cy="2156282"/>
            <a:chOff x="2249261" y="380421"/>
            <a:chExt cx="2498024" cy="2156282"/>
          </a:xfrm>
        </p:grpSpPr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5E73FD83-DF78-B283-0DC1-3AA24069EBFA}"/>
                </a:ext>
              </a:extLst>
            </p:cNvPr>
            <p:cNvGrpSpPr/>
            <p:nvPr/>
          </p:nvGrpSpPr>
          <p:grpSpPr>
            <a:xfrm>
              <a:off x="2547365" y="691414"/>
              <a:ext cx="2079925" cy="1845289"/>
              <a:chOff x="4738999" y="11225326"/>
              <a:chExt cx="2079925" cy="1845289"/>
            </a:xfrm>
          </p:grpSpPr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D7EB7AA8-CE1E-D493-92C8-71EE3F3E7437}"/>
                  </a:ext>
                </a:extLst>
              </p:cNvPr>
              <p:cNvSpPr txBox="1"/>
              <p:nvPr/>
            </p:nvSpPr>
            <p:spPr>
              <a:xfrm>
                <a:off x="4738999" y="12809005"/>
                <a:ext cx="207992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one batch</a:t>
                </a:r>
                <a:r>
                  <a:rPr kumimoji="1"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sampled networks</a:t>
                </a:r>
              </a:p>
            </p:txBody>
          </p:sp>
          <p:grpSp>
            <p:nvGrpSpPr>
              <p:cNvPr id="273" name="组合 272">
                <a:extLst>
                  <a:ext uri="{FF2B5EF4-FFF2-40B4-BE49-F238E27FC236}">
                    <a16:creationId xmlns:a16="http://schemas.microsoft.com/office/drawing/2014/main" id="{F7E3C028-CF14-99A6-CE58-6F297699A87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52782" y="11225326"/>
                <a:ext cx="292233" cy="350174"/>
                <a:chOff x="1177046" y="3976525"/>
                <a:chExt cx="1120904" cy="1300880"/>
              </a:xfrm>
            </p:grpSpPr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36393447-0C44-E95F-A05E-634B764C3871}"/>
                    </a:ext>
                  </a:extLst>
                </p:cNvPr>
                <p:cNvSpPr/>
                <p:nvPr/>
              </p:nvSpPr>
              <p:spPr>
                <a:xfrm>
                  <a:off x="1177046" y="415652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DB8013A1-A5D8-3243-C159-E849F497FAC3}"/>
                    </a:ext>
                  </a:extLst>
                </p:cNvPr>
                <p:cNvSpPr/>
                <p:nvPr/>
              </p:nvSpPr>
              <p:spPr>
                <a:xfrm>
                  <a:off x="1177046" y="4917406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8" name="椭圆 307">
                  <a:extLst>
                    <a:ext uri="{FF2B5EF4-FFF2-40B4-BE49-F238E27FC236}">
                      <a16:creationId xmlns:a16="http://schemas.microsoft.com/office/drawing/2014/main" id="{551F1CA7-CF93-EC51-A1E7-6E27D6CD33F0}"/>
                    </a:ext>
                  </a:extLst>
                </p:cNvPr>
                <p:cNvSpPr/>
                <p:nvPr/>
              </p:nvSpPr>
              <p:spPr>
                <a:xfrm>
                  <a:off x="1177046" y="453696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E92B85EA-1DE5-82E2-5F6B-B6F7C183EB69}"/>
                    </a:ext>
                  </a:extLst>
                </p:cNvPr>
                <p:cNvSpPr/>
                <p:nvPr/>
              </p:nvSpPr>
              <p:spPr>
                <a:xfrm>
                  <a:off x="1647498" y="397652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DA1A8EAE-ADCD-802B-3C48-7B0C92327A12}"/>
                    </a:ext>
                  </a:extLst>
                </p:cNvPr>
                <p:cNvSpPr/>
                <p:nvPr/>
              </p:nvSpPr>
              <p:spPr>
                <a:xfrm>
                  <a:off x="1647498" y="453696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DBF765F4-EBE0-E15B-096D-4210A1D00EBA}"/>
                    </a:ext>
                  </a:extLst>
                </p:cNvPr>
                <p:cNvSpPr/>
                <p:nvPr/>
              </p:nvSpPr>
              <p:spPr>
                <a:xfrm>
                  <a:off x="1647498" y="509740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2" name="椭圆 311">
                  <a:extLst>
                    <a:ext uri="{FF2B5EF4-FFF2-40B4-BE49-F238E27FC236}">
                      <a16:creationId xmlns:a16="http://schemas.microsoft.com/office/drawing/2014/main" id="{CAAD0528-63F3-87B7-089F-1A532ED64A4B}"/>
                    </a:ext>
                  </a:extLst>
                </p:cNvPr>
                <p:cNvSpPr/>
                <p:nvPr/>
              </p:nvSpPr>
              <p:spPr>
                <a:xfrm>
                  <a:off x="2117950" y="415652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313" name="椭圆 312">
                  <a:extLst>
                    <a:ext uri="{FF2B5EF4-FFF2-40B4-BE49-F238E27FC236}">
                      <a16:creationId xmlns:a16="http://schemas.microsoft.com/office/drawing/2014/main" id="{9D0B7FCE-BB9F-04D9-8818-B232C3193D71}"/>
                    </a:ext>
                  </a:extLst>
                </p:cNvPr>
                <p:cNvSpPr/>
                <p:nvPr/>
              </p:nvSpPr>
              <p:spPr>
                <a:xfrm>
                  <a:off x="2117950" y="491740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14" name="直线连接符 620">
                  <a:extLst>
                    <a:ext uri="{FF2B5EF4-FFF2-40B4-BE49-F238E27FC236}">
                      <a16:creationId xmlns:a16="http://schemas.microsoft.com/office/drawing/2014/main" id="{33FE7969-40CC-D7FB-B831-59A35E0D81EA}"/>
                    </a:ext>
                  </a:extLst>
                </p:cNvPr>
                <p:cNvCxnSpPr>
                  <a:cxnSpLocks/>
                  <a:stCxn id="306" idx="6"/>
                  <a:endCxn id="309" idx="2"/>
                </p:cNvCxnSpPr>
                <p:nvPr/>
              </p:nvCxnSpPr>
              <p:spPr>
                <a:xfrm flipV="1">
                  <a:off x="1357046" y="4066525"/>
                  <a:ext cx="290452" cy="180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线连接符 621">
                  <a:extLst>
                    <a:ext uri="{FF2B5EF4-FFF2-40B4-BE49-F238E27FC236}">
                      <a16:creationId xmlns:a16="http://schemas.microsoft.com/office/drawing/2014/main" id="{256AF56A-69A6-FF7E-4855-FD25A4E6A8BC}"/>
                    </a:ext>
                  </a:extLst>
                </p:cNvPr>
                <p:cNvCxnSpPr>
                  <a:cxnSpLocks/>
                  <a:endCxn id="309" idx="2"/>
                </p:cNvCxnSpPr>
                <p:nvPr/>
              </p:nvCxnSpPr>
              <p:spPr>
                <a:xfrm flipV="1">
                  <a:off x="1364587" y="4066525"/>
                  <a:ext cx="282911" cy="56350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线连接符 622">
                  <a:extLst>
                    <a:ext uri="{FF2B5EF4-FFF2-40B4-BE49-F238E27FC236}">
                      <a16:creationId xmlns:a16="http://schemas.microsoft.com/office/drawing/2014/main" id="{2E528462-F531-737C-59A2-854BE5E83228}"/>
                    </a:ext>
                  </a:extLst>
                </p:cNvPr>
                <p:cNvCxnSpPr>
                  <a:cxnSpLocks/>
                  <a:endCxn id="309" idx="2"/>
                </p:cNvCxnSpPr>
                <p:nvPr/>
              </p:nvCxnSpPr>
              <p:spPr>
                <a:xfrm flipV="1">
                  <a:off x="1357046" y="4066525"/>
                  <a:ext cx="290452" cy="9321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线连接符 623">
                  <a:extLst>
                    <a:ext uri="{FF2B5EF4-FFF2-40B4-BE49-F238E27FC236}">
                      <a16:creationId xmlns:a16="http://schemas.microsoft.com/office/drawing/2014/main" id="{0C86883D-2531-AA90-98BD-82FE1A3BDE3B}"/>
                    </a:ext>
                  </a:extLst>
                </p:cNvPr>
                <p:cNvCxnSpPr>
                  <a:cxnSpLocks/>
                  <a:stCxn id="306" idx="6"/>
                  <a:endCxn id="310" idx="2"/>
                </p:cNvCxnSpPr>
                <p:nvPr/>
              </p:nvCxnSpPr>
              <p:spPr>
                <a:xfrm>
                  <a:off x="1357046" y="4246525"/>
                  <a:ext cx="290452" cy="380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线连接符 624">
                  <a:extLst>
                    <a:ext uri="{FF2B5EF4-FFF2-40B4-BE49-F238E27FC236}">
                      <a16:creationId xmlns:a16="http://schemas.microsoft.com/office/drawing/2014/main" id="{E28B4378-0CEC-7B1A-AECD-B9D61BEEEAD8}"/>
                    </a:ext>
                  </a:extLst>
                </p:cNvPr>
                <p:cNvCxnSpPr>
                  <a:cxnSpLocks/>
                  <a:stCxn id="310" idx="2"/>
                  <a:endCxn id="308" idx="6"/>
                </p:cNvCxnSpPr>
                <p:nvPr/>
              </p:nvCxnSpPr>
              <p:spPr>
                <a:xfrm flipH="1">
                  <a:off x="1357046" y="4626965"/>
                  <a:ext cx="290452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线连接符 625">
                  <a:extLst>
                    <a:ext uri="{FF2B5EF4-FFF2-40B4-BE49-F238E27FC236}">
                      <a16:creationId xmlns:a16="http://schemas.microsoft.com/office/drawing/2014/main" id="{80983E91-E82C-A9EA-261E-1463F7CBF6D2}"/>
                    </a:ext>
                  </a:extLst>
                </p:cNvPr>
                <p:cNvCxnSpPr>
                  <a:cxnSpLocks/>
                  <a:stCxn id="308" idx="6"/>
                  <a:endCxn id="311" idx="2"/>
                </p:cNvCxnSpPr>
                <p:nvPr/>
              </p:nvCxnSpPr>
              <p:spPr>
                <a:xfrm>
                  <a:off x="1357046" y="4626965"/>
                  <a:ext cx="290452" cy="560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线连接符 626">
                  <a:extLst>
                    <a:ext uri="{FF2B5EF4-FFF2-40B4-BE49-F238E27FC236}">
                      <a16:creationId xmlns:a16="http://schemas.microsoft.com/office/drawing/2014/main" id="{DB235C8E-C2DB-C0AF-D550-120C366F96F3}"/>
                    </a:ext>
                  </a:extLst>
                </p:cNvPr>
                <p:cNvCxnSpPr>
                  <a:cxnSpLocks/>
                  <a:stCxn id="307" idx="6"/>
                  <a:endCxn id="310" idx="2"/>
                </p:cNvCxnSpPr>
                <p:nvPr/>
              </p:nvCxnSpPr>
              <p:spPr>
                <a:xfrm flipV="1">
                  <a:off x="1357046" y="4626965"/>
                  <a:ext cx="290452" cy="3804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线连接符 627">
                  <a:extLst>
                    <a:ext uri="{FF2B5EF4-FFF2-40B4-BE49-F238E27FC236}">
                      <a16:creationId xmlns:a16="http://schemas.microsoft.com/office/drawing/2014/main" id="{6E55B721-622C-05BB-EA3B-7AA20ABFE905}"/>
                    </a:ext>
                  </a:extLst>
                </p:cNvPr>
                <p:cNvCxnSpPr>
                  <a:cxnSpLocks/>
                  <a:stCxn id="307" idx="6"/>
                  <a:endCxn id="311" idx="2"/>
                </p:cNvCxnSpPr>
                <p:nvPr/>
              </p:nvCxnSpPr>
              <p:spPr>
                <a:xfrm>
                  <a:off x="1357046" y="5007406"/>
                  <a:ext cx="290452" cy="17999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线连接符 628">
                  <a:extLst>
                    <a:ext uri="{FF2B5EF4-FFF2-40B4-BE49-F238E27FC236}">
                      <a16:creationId xmlns:a16="http://schemas.microsoft.com/office/drawing/2014/main" id="{747D7BD5-0B19-106F-0D5D-289468E9C568}"/>
                    </a:ext>
                  </a:extLst>
                </p:cNvPr>
                <p:cNvCxnSpPr>
                  <a:cxnSpLocks/>
                  <a:endCxn id="313" idx="2"/>
                </p:cNvCxnSpPr>
                <p:nvPr/>
              </p:nvCxnSpPr>
              <p:spPr>
                <a:xfrm>
                  <a:off x="1835039" y="4068338"/>
                  <a:ext cx="282911" cy="93906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线连接符 629">
                  <a:extLst>
                    <a:ext uri="{FF2B5EF4-FFF2-40B4-BE49-F238E27FC236}">
                      <a16:creationId xmlns:a16="http://schemas.microsoft.com/office/drawing/2014/main" id="{11D390C4-6BBC-1A0E-D4CA-C6CF5B8482B4}"/>
                    </a:ext>
                  </a:extLst>
                </p:cNvPr>
                <p:cNvCxnSpPr>
                  <a:cxnSpLocks/>
                  <a:stCxn id="310" idx="6"/>
                  <a:endCxn id="313" idx="2"/>
                </p:cNvCxnSpPr>
                <p:nvPr/>
              </p:nvCxnSpPr>
              <p:spPr>
                <a:xfrm>
                  <a:off x="1827498" y="4626965"/>
                  <a:ext cx="290452" cy="380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线连接符 630">
                  <a:extLst>
                    <a:ext uri="{FF2B5EF4-FFF2-40B4-BE49-F238E27FC236}">
                      <a16:creationId xmlns:a16="http://schemas.microsoft.com/office/drawing/2014/main" id="{1DD130D6-3D1A-DB3B-66BF-46EC80F4D52E}"/>
                    </a:ext>
                  </a:extLst>
                </p:cNvPr>
                <p:cNvCxnSpPr>
                  <a:cxnSpLocks/>
                  <a:stCxn id="311" idx="6"/>
                  <a:endCxn id="313" idx="2"/>
                </p:cNvCxnSpPr>
                <p:nvPr/>
              </p:nvCxnSpPr>
              <p:spPr>
                <a:xfrm flipV="1">
                  <a:off x="1827498" y="5007405"/>
                  <a:ext cx="290452" cy="180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线连接符 631">
                  <a:extLst>
                    <a:ext uri="{FF2B5EF4-FFF2-40B4-BE49-F238E27FC236}">
                      <a16:creationId xmlns:a16="http://schemas.microsoft.com/office/drawing/2014/main" id="{81AE763D-9103-D255-568B-E56B73D745EC}"/>
                    </a:ext>
                  </a:extLst>
                </p:cNvPr>
                <p:cNvCxnSpPr>
                  <a:cxnSpLocks/>
                  <a:stCxn id="309" idx="6"/>
                  <a:endCxn id="312" idx="2"/>
                </p:cNvCxnSpPr>
                <p:nvPr/>
              </p:nvCxnSpPr>
              <p:spPr>
                <a:xfrm>
                  <a:off x="1827498" y="4066525"/>
                  <a:ext cx="290452" cy="180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线连接符 632">
                  <a:extLst>
                    <a:ext uri="{FF2B5EF4-FFF2-40B4-BE49-F238E27FC236}">
                      <a16:creationId xmlns:a16="http://schemas.microsoft.com/office/drawing/2014/main" id="{0454C964-D94F-999A-09E1-51968EFA7D64}"/>
                    </a:ext>
                  </a:extLst>
                </p:cNvPr>
                <p:cNvCxnSpPr>
                  <a:cxnSpLocks/>
                  <a:stCxn id="310" idx="6"/>
                  <a:endCxn id="312" idx="2"/>
                </p:cNvCxnSpPr>
                <p:nvPr/>
              </p:nvCxnSpPr>
              <p:spPr>
                <a:xfrm flipV="1">
                  <a:off x="1827498" y="4246525"/>
                  <a:ext cx="290452" cy="380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线连接符 633">
                  <a:extLst>
                    <a:ext uri="{FF2B5EF4-FFF2-40B4-BE49-F238E27FC236}">
                      <a16:creationId xmlns:a16="http://schemas.microsoft.com/office/drawing/2014/main" id="{34AAE8B2-06B2-6AE7-242C-49BC4C2C60FB}"/>
                    </a:ext>
                  </a:extLst>
                </p:cNvPr>
                <p:cNvCxnSpPr>
                  <a:cxnSpLocks/>
                  <a:stCxn id="311" idx="6"/>
                </p:cNvCxnSpPr>
                <p:nvPr/>
              </p:nvCxnSpPr>
              <p:spPr>
                <a:xfrm flipV="1">
                  <a:off x="1827498" y="4255213"/>
                  <a:ext cx="292456" cy="9321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4" name="组合 273">
                <a:extLst>
                  <a:ext uri="{FF2B5EF4-FFF2-40B4-BE49-F238E27FC236}">
                    <a16:creationId xmlns:a16="http://schemas.microsoft.com/office/drawing/2014/main" id="{78254CF1-7870-960E-D516-0FC69EDD0FA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70174" y="11664627"/>
                <a:ext cx="304426" cy="361735"/>
                <a:chOff x="4499838" y="13175100"/>
                <a:chExt cx="972101" cy="1155100"/>
              </a:xfrm>
            </p:grpSpPr>
            <p:sp>
              <p:nvSpPr>
                <p:cNvPr id="292" name="椭圆 291">
                  <a:extLst>
                    <a:ext uri="{FF2B5EF4-FFF2-40B4-BE49-F238E27FC236}">
                      <a16:creationId xmlns:a16="http://schemas.microsoft.com/office/drawing/2014/main" id="{AA87D744-55B1-1C27-A6F6-FD879872DB22}"/>
                    </a:ext>
                  </a:extLst>
                </p:cNvPr>
                <p:cNvSpPr/>
                <p:nvPr/>
              </p:nvSpPr>
              <p:spPr>
                <a:xfrm>
                  <a:off x="4499838" y="13334369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3" name="椭圆 292">
                  <a:extLst>
                    <a:ext uri="{FF2B5EF4-FFF2-40B4-BE49-F238E27FC236}">
                      <a16:creationId xmlns:a16="http://schemas.microsoft.com/office/drawing/2014/main" id="{2DD726FA-505C-C921-060F-C6913DED300F}"/>
                    </a:ext>
                  </a:extLst>
                </p:cNvPr>
                <p:cNvSpPr/>
                <p:nvPr/>
              </p:nvSpPr>
              <p:spPr>
                <a:xfrm>
                  <a:off x="4888671" y="13175100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4" name="椭圆 293">
                  <a:extLst>
                    <a:ext uri="{FF2B5EF4-FFF2-40B4-BE49-F238E27FC236}">
                      <a16:creationId xmlns:a16="http://schemas.microsoft.com/office/drawing/2014/main" id="{857428B1-69F4-84E2-DFCB-B533FC07EF37}"/>
                    </a:ext>
                  </a:extLst>
                </p:cNvPr>
                <p:cNvSpPr/>
                <p:nvPr/>
              </p:nvSpPr>
              <p:spPr>
                <a:xfrm>
                  <a:off x="4888672" y="13838107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5" name="椭圆 294">
                  <a:extLst>
                    <a:ext uri="{FF2B5EF4-FFF2-40B4-BE49-F238E27FC236}">
                      <a16:creationId xmlns:a16="http://schemas.microsoft.com/office/drawing/2014/main" id="{E2CF8236-36DB-0B30-06F3-7E842FF7953E}"/>
                    </a:ext>
                  </a:extLst>
                </p:cNvPr>
                <p:cNvSpPr/>
                <p:nvPr/>
              </p:nvSpPr>
              <p:spPr>
                <a:xfrm>
                  <a:off x="4888671" y="14169024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96" name="椭圆 295">
                  <a:extLst>
                    <a:ext uri="{FF2B5EF4-FFF2-40B4-BE49-F238E27FC236}">
                      <a16:creationId xmlns:a16="http://schemas.microsoft.com/office/drawing/2014/main" id="{66D25785-E03F-CCBC-7D32-B564195F69C6}"/>
                    </a:ext>
                  </a:extLst>
                </p:cNvPr>
                <p:cNvSpPr/>
                <p:nvPr/>
              </p:nvSpPr>
              <p:spPr>
                <a:xfrm>
                  <a:off x="5315834" y="14015679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97" name="直线连接符 643">
                  <a:extLst>
                    <a:ext uri="{FF2B5EF4-FFF2-40B4-BE49-F238E27FC236}">
                      <a16:creationId xmlns:a16="http://schemas.microsoft.com/office/drawing/2014/main" id="{A9C7A5D5-C6B2-E902-E82A-234BE3DB627D}"/>
                    </a:ext>
                  </a:extLst>
                </p:cNvPr>
                <p:cNvCxnSpPr>
                  <a:cxnSpLocks/>
                  <a:endCxn id="293" idx="2"/>
                </p:cNvCxnSpPr>
                <p:nvPr/>
              </p:nvCxnSpPr>
              <p:spPr>
                <a:xfrm flipV="1">
                  <a:off x="4655943" y="13255688"/>
                  <a:ext cx="232728" cy="15879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8" name="直线连接符 651">
                  <a:extLst>
                    <a:ext uri="{FF2B5EF4-FFF2-40B4-BE49-F238E27FC236}">
                      <a16:creationId xmlns:a16="http://schemas.microsoft.com/office/drawing/2014/main" id="{9F12A300-DE7F-4CF8-3370-74D51951663B}"/>
                    </a:ext>
                  </a:extLst>
                </p:cNvPr>
                <p:cNvCxnSpPr>
                  <a:cxnSpLocks/>
                  <a:stCxn id="293" idx="6"/>
                  <a:endCxn id="296" idx="2"/>
                </p:cNvCxnSpPr>
                <p:nvPr/>
              </p:nvCxnSpPr>
              <p:spPr>
                <a:xfrm>
                  <a:off x="5044776" y="13255688"/>
                  <a:ext cx="271058" cy="8405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9" name="直线连接符 653">
                  <a:extLst>
                    <a:ext uri="{FF2B5EF4-FFF2-40B4-BE49-F238E27FC236}">
                      <a16:creationId xmlns:a16="http://schemas.microsoft.com/office/drawing/2014/main" id="{1E7AB861-8AD1-2EE4-E390-F7A93724862E}"/>
                    </a:ext>
                  </a:extLst>
                </p:cNvPr>
                <p:cNvCxnSpPr>
                  <a:cxnSpLocks/>
                  <a:stCxn id="295" idx="6"/>
                  <a:endCxn id="296" idx="2"/>
                </p:cNvCxnSpPr>
                <p:nvPr/>
              </p:nvCxnSpPr>
              <p:spPr>
                <a:xfrm flipV="1">
                  <a:off x="5044776" y="14096267"/>
                  <a:ext cx="271058" cy="15334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椭圆 299">
                  <a:extLst>
                    <a:ext uri="{FF2B5EF4-FFF2-40B4-BE49-F238E27FC236}">
                      <a16:creationId xmlns:a16="http://schemas.microsoft.com/office/drawing/2014/main" id="{769E723A-DA7D-A4F8-1564-F524CE0FAE06}"/>
                    </a:ext>
                  </a:extLst>
                </p:cNvPr>
                <p:cNvSpPr/>
                <p:nvPr/>
              </p:nvSpPr>
              <p:spPr>
                <a:xfrm>
                  <a:off x="4889830" y="13505650"/>
                  <a:ext cx="156105" cy="161176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301" name="直线连接符 658">
                  <a:extLst>
                    <a:ext uri="{FF2B5EF4-FFF2-40B4-BE49-F238E27FC236}">
                      <a16:creationId xmlns:a16="http://schemas.microsoft.com/office/drawing/2014/main" id="{C0C1D931-D764-DF0F-26C2-71F88A316074}"/>
                    </a:ext>
                  </a:extLst>
                </p:cNvPr>
                <p:cNvCxnSpPr>
                  <a:cxnSpLocks/>
                  <a:endCxn id="300" idx="2"/>
                </p:cNvCxnSpPr>
                <p:nvPr/>
              </p:nvCxnSpPr>
              <p:spPr>
                <a:xfrm>
                  <a:off x="4655942" y="13409643"/>
                  <a:ext cx="233888" cy="17659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直线连接符 659">
                  <a:extLst>
                    <a:ext uri="{FF2B5EF4-FFF2-40B4-BE49-F238E27FC236}">
                      <a16:creationId xmlns:a16="http://schemas.microsoft.com/office/drawing/2014/main" id="{E6679A2F-35D6-62ED-F1F8-06206E9DECD9}"/>
                    </a:ext>
                  </a:extLst>
                </p:cNvPr>
                <p:cNvCxnSpPr>
                  <a:cxnSpLocks/>
                  <a:stCxn id="294" idx="2"/>
                  <a:endCxn id="292" idx="6"/>
                </p:cNvCxnSpPr>
                <p:nvPr/>
              </p:nvCxnSpPr>
              <p:spPr>
                <a:xfrm flipH="1" flipV="1">
                  <a:off x="4655943" y="13414957"/>
                  <a:ext cx="232729" cy="50373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3" name="直线连接符 660">
                  <a:extLst>
                    <a:ext uri="{FF2B5EF4-FFF2-40B4-BE49-F238E27FC236}">
                      <a16:creationId xmlns:a16="http://schemas.microsoft.com/office/drawing/2014/main" id="{85900704-32E0-AA53-C8E7-7DC4B9DCA4EC}"/>
                    </a:ext>
                  </a:extLst>
                </p:cNvPr>
                <p:cNvCxnSpPr>
                  <a:cxnSpLocks/>
                  <a:stCxn id="295" idx="2"/>
                </p:cNvCxnSpPr>
                <p:nvPr/>
              </p:nvCxnSpPr>
              <p:spPr>
                <a:xfrm flipH="1" flipV="1">
                  <a:off x="4656801" y="13419792"/>
                  <a:ext cx="231870" cy="82982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直线连接符 661">
                  <a:extLst>
                    <a:ext uri="{FF2B5EF4-FFF2-40B4-BE49-F238E27FC236}">
                      <a16:creationId xmlns:a16="http://schemas.microsoft.com/office/drawing/2014/main" id="{E7B2DDD5-5E9F-92D2-A892-7D21F4609E5A}"/>
                    </a:ext>
                  </a:extLst>
                </p:cNvPr>
                <p:cNvCxnSpPr>
                  <a:cxnSpLocks/>
                  <a:stCxn id="300" idx="6"/>
                  <a:endCxn id="296" idx="2"/>
                </p:cNvCxnSpPr>
                <p:nvPr/>
              </p:nvCxnSpPr>
              <p:spPr>
                <a:xfrm>
                  <a:off x="5045935" y="13586238"/>
                  <a:ext cx="269899" cy="51002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直线连接符 662">
                  <a:extLst>
                    <a:ext uri="{FF2B5EF4-FFF2-40B4-BE49-F238E27FC236}">
                      <a16:creationId xmlns:a16="http://schemas.microsoft.com/office/drawing/2014/main" id="{DAB22D4D-1585-7527-CD39-160A134BD4A9}"/>
                    </a:ext>
                  </a:extLst>
                </p:cNvPr>
                <p:cNvCxnSpPr>
                  <a:cxnSpLocks/>
                  <a:endCxn id="296" idx="2"/>
                </p:cNvCxnSpPr>
                <p:nvPr/>
              </p:nvCxnSpPr>
              <p:spPr>
                <a:xfrm>
                  <a:off x="5043617" y="13924409"/>
                  <a:ext cx="272217" cy="17185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组合 274">
                <a:extLst>
                  <a:ext uri="{FF2B5EF4-FFF2-40B4-BE49-F238E27FC236}">
                    <a16:creationId xmlns:a16="http://schemas.microsoft.com/office/drawing/2014/main" id="{03B207E4-CCBA-0EEE-6283-5E870BDE4D2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82836" y="12385236"/>
                <a:ext cx="328602" cy="359511"/>
                <a:chOff x="1177046" y="3976525"/>
                <a:chExt cx="1227666" cy="1300880"/>
              </a:xfrm>
            </p:grpSpPr>
            <p:sp>
              <p:nvSpPr>
                <p:cNvPr id="278" name="椭圆 277">
                  <a:extLst>
                    <a:ext uri="{FF2B5EF4-FFF2-40B4-BE49-F238E27FC236}">
                      <a16:creationId xmlns:a16="http://schemas.microsoft.com/office/drawing/2014/main" id="{35448E63-DB1E-DDD6-B360-0E6CDE31AE55}"/>
                    </a:ext>
                  </a:extLst>
                </p:cNvPr>
                <p:cNvSpPr/>
                <p:nvPr/>
              </p:nvSpPr>
              <p:spPr>
                <a:xfrm>
                  <a:off x="1177046" y="415652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79" name="椭圆 278">
                  <a:extLst>
                    <a:ext uri="{FF2B5EF4-FFF2-40B4-BE49-F238E27FC236}">
                      <a16:creationId xmlns:a16="http://schemas.microsoft.com/office/drawing/2014/main" id="{FDE6A221-0D32-80DA-3A76-B816A7A6950C}"/>
                    </a:ext>
                  </a:extLst>
                </p:cNvPr>
                <p:cNvSpPr/>
                <p:nvPr/>
              </p:nvSpPr>
              <p:spPr>
                <a:xfrm>
                  <a:off x="1177046" y="4917406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0" name="椭圆 279">
                  <a:extLst>
                    <a:ext uri="{FF2B5EF4-FFF2-40B4-BE49-F238E27FC236}">
                      <a16:creationId xmlns:a16="http://schemas.microsoft.com/office/drawing/2014/main" id="{01D1DE4B-13A4-7A06-C5FA-A50716CCE6EC}"/>
                    </a:ext>
                  </a:extLst>
                </p:cNvPr>
                <p:cNvSpPr/>
                <p:nvPr/>
              </p:nvSpPr>
              <p:spPr>
                <a:xfrm>
                  <a:off x="1647498" y="397652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1" name="椭圆 280">
                  <a:extLst>
                    <a:ext uri="{FF2B5EF4-FFF2-40B4-BE49-F238E27FC236}">
                      <a16:creationId xmlns:a16="http://schemas.microsoft.com/office/drawing/2014/main" id="{C83C5C1E-CCDE-927A-1D22-1FB27A7251D4}"/>
                    </a:ext>
                  </a:extLst>
                </p:cNvPr>
                <p:cNvSpPr/>
                <p:nvPr/>
              </p:nvSpPr>
              <p:spPr>
                <a:xfrm>
                  <a:off x="1647498" y="453696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2" name="椭圆 281">
                  <a:extLst>
                    <a:ext uri="{FF2B5EF4-FFF2-40B4-BE49-F238E27FC236}">
                      <a16:creationId xmlns:a16="http://schemas.microsoft.com/office/drawing/2014/main" id="{84EB9C66-35B9-97A0-2432-2A92EC544D6A}"/>
                    </a:ext>
                  </a:extLst>
                </p:cNvPr>
                <p:cNvSpPr/>
                <p:nvPr/>
              </p:nvSpPr>
              <p:spPr>
                <a:xfrm>
                  <a:off x="1647498" y="5097405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83" name="椭圆 282">
                  <a:extLst>
                    <a:ext uri="{FF2B5EF4-FFF2-40B4-BE49-F238E27FC236}">
                      <a16:creationId xmlns:a16="http://schemas.microsoft.com/office/drawing/2014/main" id="{8B7406A5-4DF5-7E4A-211E-13B42CFF03E0}"/>
                    </a:ext>
                  </a:extLst>
                </p:cNvPr>
                <p:cNvSpPr/>
                <p:nvPr/>
              </p:nvSpPr>
              <p:spPr>
                <a:xfrm>
                  <a:off x="2224712" y="4524512"/>
                  <a:ext cx="180000" cy="180000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rgbClr val="4472C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cxnSp>
              <p:nvCxnSpPr>
                <p:cNvPr id="284" name="直线连接符 672">
                  <a:extLst>
                    <a:ext uri="{FF2B5EF4-FFF2-40B4-BE49-F238E27FC236}">
                      <a16:creationId xmlns:a16="http://schemas.microsoft.com/office/drawing/2014/main" id="{3559E28E-BA05-649A-8C8C-F06DDDBF7EDF}"/>
                    </a:ext>
                  </a:extLst>
                </p:cNvPr>
                <p:cNvCxnSpPr>
                  <a:cxnSpLocks/>
                  <a:stCxn id="278" idx="6"/>
                  <a:endCxn id="280" idx="2"/>
                </p:cNvCxnSpPr>
                <p:nvPr/>
              </p:nvCxnSpPr>
              <p:spPr>
                <a:xfrm flipV="1">
                  <a:off x="1357046" y="4066525"/>
                  <a:ext cx="290452" cy="18000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直线连接符 674">
                  <a:extLst>
                    <a:ext uri="{FF2B5EF4-FFF2-40B4-BE49-F238E27FC236}">
                      <a16:creationId xmlns:a16="http://schemas.microsoft.com/office/drawing/2014/main" id="{C7E835ED-4533-3E2C-0CAC-DD873EE8C6BB}"/>
                    </a:ext>
                  </a:extLst>
                </p:cNvPr>
                <p:cNvCxnSpPr>
                  <a:cxnSpLocks/>
                  <a:endCxn id="280" idx="2"/>
                </p:cNvCxnSpPr>
                <p:nvPr/>
              </p:nvCxnSpPr>
              <p:spPr>
                <a:xfrm flipV="1">
                  <a:off x="1357046" y="4066525"/>
                  <a:ext cx="290452" cy="932192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直线连接符 675">
                  <a:extLst>
                    <a:ext uri="{FF2B5EF4-FFF2-40B4-BE49-F238E27FC236}">
                      <a16:creationId xmlns:a16="http://schemas.microsoft.com/office/drawing/2014/main" id="{3813331F-5A63-8298-5412-C9D606325050}"/>
                    </a:ext>
                  </a:extLst>
                </p:cNvPr>
                <p:cNvCxnSpPr>
                  <a:cxnSpLocks/>
                  <a:stCxn id="278" idx="6"/>
                  <a:endCxn id="281" idx="2"/>
                </p:cNvCxnSpPr>
                <p:nvPr/>
              </p:nvCxnSpPr>
              <p:spPr>
                <a:xfrm>
                  <a:off x="1357046" y="4246525"/>
                  <a:ext cx="290452" cy="3804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线连接符 678">
                  <a:extLst>
                    <a:ext uri="{FF2B5EF4-FFF2-40B4-BE49-F238E27FC236}">
                      <a16:creationId xmlns:a16="http://schemas.microsoft.com/office/drawing/2014/main" id="{F14B3D21-56CB-ECC2-C8B3-ED2F3DD57E5A}"/>
                    </a:ext>
                  </a:extLst>
                </p:cNvPr>
                <p:cNvCxnSpPr>
                  <a:cxnSpLocks/>
                  <a:stCxn id="279" idx="6"/>
                  <a:endCxn id="281" idx="2"/>
                </p:cNvCxnSpPr>
                <p:nvPr/>
              </p:nvCxnSpPr>
              <p:spPr>
                <a:xfrm flipV="1">
                  <a:off x="1357046" y="4626965"/>
                  <a:ext cx="290452" cy="380441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直线连接符 679">
                  <a:extLst>
                    <a:ext uri="{FF2B5EF4-FFF2-40B4-BE49-F238E27FC236}">
                      <a16:creationId xmlns:a16="http://schemas.microsoft.com/office/drawing/2014/main" id="{BDF8B035-0DD5-8F4F-B232-471027AB3640}"/>
                    </a:ext>
                  </a:extLst>
                </p:cNvPr>
                <p:cNvCxnSpPr>
                  <a:cxnSpLocks/>
                  <a:stCxn id="279" idx="6"/>
                  <a:endCxn id="282" idx="2"/>
                </p:cNvCxnSpPr>
                <p:nvPr/>
              </p:nvCxnSpPr>
              <p:spPr>
                <a:xfrm>
                  <a:off x="1357046" y="5007406"/>
                  <a:ext cx="290452" cy="17999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线连接符 683">
                  <a:extLst>
                    <a:ext uri="{FF2B5EF4-FFF2-40B4-BE49-F238E27FC236}">
                      <a16:creationId xmlns:a16="http://schemas.microsoft.com/office/drawing/2014/main" id="{32C78D94-C407-747B-1421-D576CBEA911E}"/>
                    </a:ext>
                  </a:extLst>
                </p:cNvPr>
                <p:cNvCxnSpPr>
                  <a:cxnSpLocks/>
                  <a:stCxn id="280" idx="6"/>
                  <a:endCxn id="283" idx="2"/>
                </p:cNvCxnSpPr>
                <p:nvPr/>
              </p:nvCxnSpPr>
              <p:spPr>
                <a:xfrm>
                  <a:off x="1827498" y="4066525"/>
                  <a:ext cx="397213" cy="54798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直线连接符 684">
                  <a:extLst>
                    <a:ext uri="{FF2B5EF4-FFF2-40B4-BE49-F238E27FC236}">
                      <a16:creationId xmlns:a16="http://schemas.microsoft.com/office/drawing/2014/main" id="{93A4DD07-2AA1-99A0-9A79-0F95C0729440}"/>
                    </a:ext>
                  </a:extLst>
                </p:cNvPr>
                <p:cNvCxnSpPr>
                  <a:cxnSpLocks/>
                  <a:stCxn id="281" idx="6"/>
                  <a:endCxn id="283" idx="2"/>
                </p:cNvCxnSpPr>
                <p:nvPr/>
              </p:nvCxnSpPr>
              <p:spPr>
                <a:xfrm flipV="1">
                  <a:off x="1827498" y="4614512"/>
                  <a:ext cx="397213" cy="1245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直线连接符 685">
                  <a:extLst>
                    <a:ext uri="{FF2B5EF4-FFF2-40B4-BE49-F238E27FC236}">
                      <a16:creationId xmlns:a16="http://schemas.microsoft.com/office/drawing/2014/main" id="{42D12C89-8801-95B3-052B-7BE50FD9C74E}"/>
                    </a:ext>
                  </a:extLst>
                </p:cNvPr>
                <p:cNvCxnSpPr>
                  <a:cxnSpLocks/>
                  <a:stCxn id="282" idx="6"/>
                  <a:endCxn id="283" idx="2"/>
                </p:cNvCxnSpPr>
                <p:nvPr/>
              </p:nvCxnSpPr>
              <p:spPr>
                <a:xfrm flipV="1">
                  <a:off x="1827498" y="4614512"/>
                  <a:ext cx="397213" cy="57289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6" name="直线连接符 686">
                <a:extLst>
                  <a:ext uri="{FF2B5EF4-FFF2-40B4-BE49-F238E27FC236}">
                    <a16:creationId xmlns:a16="http://schemas.microsoft.com/office/drawing/2014/main" id="{A4E57D74-3BBB-9263-4238-6C8D879432CC}"/>
                  </a:ext>
                </a:extLst>
              </p:cNvPr>
              <p:cNvCxnSpPr>
                <a:cxnSpLocks/>
                <a:stCxn id="278" idx="6"/>
                <a:endCxn id="279" idx="6"/>
              </p:cNvCxnSpPr>
              <p:nvPr/>
            </p:nvCxnSpPr>
            <p:spPr>
              <a:xfrm>
                <a:off x="5231016" y="12459854"/>
                <a:ext cx="0" cy="21027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D988FB77-CBE0-DA28-7747-B28F0F0CEF7F}"/>
                  </a:ext>
                </a:extLst>
              </p:cNvPr>
              <p:cNvSpPr txBox="1"/>
              <p:nvPr/>
            </p:nvSpPr>
            <p:spPr>
              <a:xfrm>
                <a:off x="5152782" y="11976040"/>
                <a:ext cx="461665" cy="3687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eaVert" wrap="square" rtlCol="0" anchor="ctr">
                <a:spAutoFit/>
              </a:bodyPr>
              <a:lstStyle/>
              <a:p>
                <a:pPr algn="ctr"/>
                <a:r>
                  <a:rPr kumimoji="1"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endParaRPr kumimoji="1" lang="zh-CN" altLang="en-US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550CD45E-4B5C-2F3E-8098-C2D2DC94F656}"/>
                </a:ext>
              </a:extLst>
            </p:cNvPr>
            <p:cNvSpPr txBox="1"/>
            <p:nvPr/>
          </p:nvSpPr>
          <p:spPr>
            <a:xfrm>
              <a:off x="3612671" y="475075"/>
              <a:ext cx="9735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Attributes</a:t>
              </a:r>
            </a:p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(for each architecture)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61">
              <a:extLst>
                <a:ext uri="{FF2B5EF4-FFF2-40B4-BE49-F238E27FC236}">
                  <a16:creationId xmlns:a16="http://schemas.microsoft.com/office/drawing/2014/main" id="{AF58E83B-B4CC-55B1-4B16-D0276B032995}"/>
                </a:ext>
              </a:extLst>
            </p:cNvPr>
            <p:cNvSpPr/>
            <p:nvPr/>
          </p:nvSpPr>
          <p:spPr>
            <a:xfrm>
              <a:off x="3642893" y="476505"/>
              <a:ext cx="895442" cy="1810480"/>
            </a:xfrm>
            <a:prstGeom prst="roundRect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260" name="组合 259">
              <a:extLst>
                <a:ext uri="{FF2B5EF4-FFF2-40B4-BE49-F238E27FC236}">
                  <a16:creationId xmlns:a16="http://schemas.microsoft.com/office/drawing/2014/main" id="{353AEA12-961A-D66B-F15E-8DEBFD6D42AA}"/>
                </a:ext>
              </a:extLst>
            </p:cNvPr>
            <p:cNvGrpSpPr/>
            <p:nvPr/>
          </p:nvGrpSpPr>
          <p:grpSpPr>
            <a:xfrm>
              <a:off x="3707769" y="1701307"/>
              <a:ext cx="815248" cy="430887"/>
              <a:chOff x="7031531" y="3257822"/>
              <a:chExt cx="815248" cy="430887"/>
            </a:xfrm>
          </p:grpSpPr>
          <p:sp>
            <p:nvSpPr>
              <p:cNvPr id="270" name="圆角矩形 85">
                <a:extLst>
                  <a:ext uri="{FF2B5EF4-FFF2-40B4-BE49-F238E27FC236}">
                    <a16:creationId xmlns:a16="http://schemas.microsoft.com/office/drawing/2014/main" id="{68B1DF79-39D2-BA10-ECF2-2F46F9D81855}"/>
                  </a:ext>
                </a:extLst>
              </p:cNvPr>
              <p:cNvSpPr/>
              <p:nvPr/>
            </p:nvSpPr>
            <p:spPr>
              <a:xfrm>
                <a:off x="7118914" y="3302978"/>
                <a:ext cx="632987" cy="349522"/>
              </a:xfrm>
              <a:prstGeom prst="roundRect">
                <a:avLst/>
              </a:prstGeom>
              <a:solidFill>
                <a:srgbClr val="9DC3E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71" name="文本框 270">
                <a:extLst>
                  <a:ext uri="{FF2B5EF4-FFF2-40B4-BE49-F238E27FC236}">
                    <a16:creationId xmlns:a16="http://schemas.microsoft.com/office/drawing/2014/main" id="{382BCB45-9485-59CB-3440-2855B5CB412A}"/>
                  </a:ext>
                </a:extLst>
              </p:cNvPr>
              <p:cNvSpPr txBox="1"/>
              <p:nvPr/>
            </p:nvSpPr>
            <p:spPr>
              <a:xfrm>
                <a:off x="7031531" y="3257822"/>
                <a:ext cx="815248" cy="4308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Node </a:t>
                </a:r>
              </a:p>
              <a:p>
                <a:pPr algn="ctr"/>
                <a:r>
                  <a:rPr kumimoji="1"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Operations</a:t>
                </a:r>
                <a:endParaRPr kumimoji="1"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1" name="组合 260">
              <a:extLst>
                <a:ext uri="{FF2B5EF4-FFF2-40B4-BE49-F238E27FC236}">
                  <a16:creationId xmlns:a16="http://schemas.microsoft.com/office/drawing/2014/main" id="{18425343-561E-1DFA-EEFF-ED6F8A3D5DEF}"/>
                </a:ext>
              </a:extLst>
            </p:cNvPr>
            <p:cNvGrpSpPr/>
            <p:nvPr/>
          </p:nvGrpSpPr>
          <p:grpSpPr>
            <a:xfrm>
              <a:off x="3733707" y="1005468"/>
              <a:ext cx="783772" cy="261610"/>
              <a:chOff x="8271081" y="2083010"/>
              <a:chExt cx="783772" cy="261610"/>
            </a:xfrm>
          </p:grpSpPr>
          <p:sp>
            <p:nvSpPr>
              <p:cNvPr id="268" name="圆角矩形 91">
                <a:extLst>
                  <a:ext uri="{FF2B5EF4-FFF2-40B4-BE49-F238E27FC236}">
                    <a16:creationId xmlns:a16="http://schemas.microsoft.com/office/drawing/2014/main" id="{81B0C958-42CF-9419-D367-1BD544EDE3F4}"/>
                  </a:ext>
                </a:extLst>
              </p:cNvPr>
              <p:cNvSpPr/>
              <p:nvPr/>
            </p:nvSpPr>
            <p:spPr>
              <a:xfrm>
                <a:off x="8339261" y="2118361"/>
                <a:ext cx="627545" cy="216695"/>
              </a:xfrm>
              <a:prstGeom prst="roundRect">
                <a:avLst/>
              </a:prstGeom>
              <a:solidFill>
                <a:srgbClr val="9DC3E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491C92ED-8490-D632-46E3-0CBA5D2F51EB}"/>
                  </a:ext>
                </a:extLst>
              </p:cNvPr>
              <p:cNvSpPr txBox="1"/>
              <p:nvPr/>
            </p:nvSpPr>
            <p:spPr>
              <a:xfrm>
                <a:off x="8271081" y="2083010"/>
                <a:ext cx="78377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Flops</a:t>
                </a:r>
                <a:endParaRPr kumimoji="1"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62" name="组合 261">
              <a:extLst>
                <a:ext uri="{FF2B5EF4-FFF2-40B4-BE49-F238E27FC236}">
                  <a16:creationId xmlns:a16="http://schemas.microsoft.com/office/drawing/2014/main" id="{7DB1BEC9-4679-3E5F-8685-6C7DBEC9E44C}"/>
                </a:ext>
              </a:extLst>
            </p:cNvPr>
            <p:cNvGrpSpPr/>
            <p:nvPr/>
          </p:nvGrpSpPr>
          <p:grpSpPr>
            <a:xfrm>
              <a:off x="3647420" y="1364827"/>
              <a:ext cx="957141" cy="261610"/>
              <a:chOff x="3944385" y="1073328"/>
              <a:chExt cx="957141" cy="261610"/>
            </a:xfrm>
          </p:grpSpPr>
          <p:sp>
            <p:nvSpPr>
              <p:cNvPr id="266" name="圆角矩形 91">
                <a:extLst>
                  <a:ext uri="{FF2B5EF4-FFF2-40B4-BE49-F238E27FC236}">
                    <a16:creationId xmlns:a16="http://schemas.microsoft.com/office/drawing/2014/main" id="{21848B9A-C0C0-58A9-9F4C-38D27456AD5C}"/>
                  </a:ext>
                </a:extLst>
              </p:cNvPr>
              <p:cNvSpPr/>
              <p:nvPr/>
            </p:nvSpPr>
            <p:spPr>
              <a:xfrm>
                <a:off x="4092117" y="1093083"/>
                <a:ext cx="639546" cy="216695"/>
              </a:xfrm>
              <a:prstGeom prst="roundRect">
                <a:avLst/>
              </a:prstGeom>
              <a:solidFill>
                <a:srgbClr val="9DC3E6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ECEE1FB7-FF56-79E8-874C-61FD2D06EE62}"/>
                  </a:ext>
                </a:extLst>
              </p:cNvPr>
              <p:cNvSpPr txBox="1"/>
              <p:nvPr/>
            </p:nvSpPr>
            <p:spPr>
              <a:xfrm>
                <a:off x="3944385" y="1073328"/>
                <a:ext cx="95714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Params</a:t>
                </a:r>
                <a:endParaRPr kumimoji="1" lang="zh-CN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63" name="圆角矩形 61">
              <a:extLst>
                <a:ext uri="{FF2B5EF4-FFF2-40B4-BE49-F238E27FC236}">
                  <a16:creationId xmlns:a16="http://schemas.microsoft.com/office/drawing/2014/main" id="{ADB5683F-78F2-47B0-451C-AB95E78FD2B9}"/>
                </a:ext>
              </a:extLst>
            </p:cNvPr>
            <p:cNvSpPr/>
            <p:nvPr/>
          </p:nvSpPr>
          <p:spPr>
            <a:xfrm>
              <a:off x="2661447" y="472832"/>
              <a:ext cx="913625" cy="1810480"/>
            </a:xfrm>
            <a:prstGeom prst="roundRect">
              <a:avLst/>
            </a:prstGeom>
            <a:noFill/>
            <a:ln w="254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80E857B7-A4B4-4A3B-F17A-311094B6221A}"/>
                </a:ext>
              </a:extLst>
            </p:cNvPr>
            <p:cNvSpPr txBox="1"/>
            <p:nvPr/>
          </p:nvSpPr>
          <p:spPr>
            <a:xfrm>
              <a:off x="2249261" y="473311"/>
              <a:ext cx="17509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Architectures</a:t>
              </a:r>
              <a:endParaRPr kumimoji="1" lang="zh-CN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圆角矩形 1">
              <a:extLst>
                <a:ext uri="{FF2B5EF4-FFF2-40B4-BE49-F238E27FC236}">
                  <a16:creationId xmlns:a16="http://schemas.microsoft.com/office/drawing/2014/main" id="{760A2AD0-65FA-2A62-98B1-94FE876E7386}"/>
                </a:ext>
              </a:extLst>
            </p:cNvPr>
            <p:cNvSpPr/>
            <p:nvPr/>
          </p:nvSpPr>
          <p:spPr>
            <a:xfrm>
              <a:off x="2507246" y="380421"/>
              <a:ext cx="2240039" cy="2149026"/>
            </a:xfrm>
            <a:prstGeom prst="roundRect">
              <a:avLst/>
            </a:prstGeom>
            <a:noFill/>
            <a:ln w="22225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059A9F6-EC94-B2CD-F52D-8BD9B54E4578}"/>
                  </a:ext>
                </a:extLst>
              </p:cNvPr>
              <p:cNvSpPr txBox="1"/>
              <p:nvPr/>
            </p:nvSpPr>
            <p:spPr>
              <a:xfrm>
                <a:off x="5245036" y="472112"/>
                <a:ext cx="779507" cy="3270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059A9F6-EC94-B2CD-F52D-8BD9B54E4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36" y="472112"/>
                <a:ext cx="779507" cy="3270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61DF780-68BC-9F6A-7EEF-73ECE597650B}"/>
                  </a:ext>
                </a:extLst>
              </p:cNvPr>
              <p:cNvSpPr txBox="1"/>
              <p:nvPr/>
            </p:nvSpPr>
            <p:spPr>
              <a:xfrm>
                <a:off x="6676760" y="481722"/>
                <a:ext cx="779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14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zh-CN" alt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C61DF780-68BC-9F6A-7EEF-73ECE5976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760" y="481722"/>
                <a:ext cx="779507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CE34C186-4457-620F-E603-27AC8A0519B5}"/>
              </a:ext>
            </a:extLst>
          </p:cNvPr>
          <p:cNvGrpSpPr/>
          <p:nvPr/>
        </p:nvGrpSpPr>
        <p:grpSpPr>
          <a:xfrm>
            <a:off x="9116303" y="3540145"/>
            <a:ext cx="167529" cy="1356805"/>
            <a:chOff x="12333973" y="3121486"/>
            <a:chExt cx="167529" cy="1356805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7E37880F-9405-1572-3B76-A6C534967994}"/>
                </a:ext>
              </a:extLst>
            </p:cNvPr>
            <p:cNvSpPr/>
            <p:nvPr/>
          </p:nvSpPr>
          <p:spPr>
            <a:xfrm>
              <a:off x="12333973" y="3121486"/>
              <a:ext cx="167529" cy="16752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06477A40-769F-09CD-0BC7-DFA88F3C062B}"/>
                </a:ext>
              </a:extLst>
            </p:cNvPr>
            <p:cNvSpPr/>
            <p:nvPr/>
          </p:nvSpPr>
          <p:spPr>
            <a:xfrm>
              <a:off x="12333973" y="3292147"/>
              <a:ext cx="167529" cy="167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B2ABA347-775D-40D3-39AF-1D340241AFCF}"/>
                </a:ext>
              </a:extLst>
            </p:cNvPr>
            <p:cNvSpPr/>
            <p:nvPr/>
          </p:nvSpPr>
          <p:spPr>
            <a:xfrm>
              <a:off x="12333973" y="3462808"/>
              <a:ext cx="167529" cy="1675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3CA97B39-2F2E-5EBB-DCFE-1829660C1997}"/>
                </a:ext>
              </a:extLst>
            </p:cNvPr>
            <p:cNvSpPr/>
            <p:nvPr/>
          </p:nvSpPr>
          <p:spPr>
            <a:xfrm>
              <a:off x="12333973" y="3633469"/>
              <a:ext cx="167529" cy="1675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D5864F27-1734-9474-1D33-5C1FEA6D9564}"/>
                </a:ext>
              </a:extLst>
            </p:cNvPr>
            <p:cNvSpPr/>
            <p:nvPr/>
          </p:nvSpPr>
          <p:spPr>
            <a:xfrm>
              <a:off x="12333973" y="3800998"/>
              <a:ext cx="167529" cy="167529"/>
            </a:xfrm>
            <a:prstGeom prst="rect">
              <a:avLst/>
            </a:prstGeom>
            <a:solidFill>
              <a:srgbClr val="A3A3A3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93BFF2E4-A8A4-EB45-21FF-11EF6F2BA0A7}"/>
                </a:ext>
              </a:extLst>
            </p:cNvPr>
            <p:cNvSpPr/>
            <p:nvPr/>
          </p:nvSpPr>
          <p:spPr>
            <a:xfrm>
              <a:off x="12333973" y="3971659"/>
              <a:ext cx="167529" cy="167529"/>
            </a:xfrm>
            <a:prstGeom prst="rect">
              <a:avLst/>
            </a:prstGeom>
            <a:solidFill>
              <a:srgbClr val="8A8A8A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CAC25329-4036-132A-6E43-0386D0BE0440}"/>
                </a:ext>
              </a:extLst>
            </p:cNvPr>
            <p:cNvSpPr/>
            <p:nvPr/>
          </p:nvSpPr>
          <p:spPr>
            <a:xfrm>
              <a:off x="12333973" y="4140101"/>
              <a:ext cx="167529" cy="16752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1C9BBA4E-9BB6-94C4-50D0-B17FCCDC3E06}"/>
                </a:ext>
              </a:extLst>
            </p:cNvPr>
            <p:cNvSpPr/>
            <p:nvPr/>
          </p:nvSpPr>
          <p:spPr>
            <a:xfrm>
              <a:off x="12333973" y="4310762"/>
              <a:ext cx="167529" cy="1675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2" name="直线箭头连接符 129">
            <a:extLst>
              <a:ext uri="{FF2B5EF4-FFF2-40B4-BE49-F238E27FC236}">
                <a16:creationId xmlns:a16="http://schemas.microsoft.com/office/drawing/2014/main" id="{3275D4D0-7552-5692-C6F4-6D90D51A0D83}"/>
              </a:ext>
            </a:extLst>
          </p:cNvPr>
          <p:cNvCxnSpPr>
            <a:cxnSpLocks/>
            <a:stCxn id="462" idx="3"/>
          </p:cNvCxnSpPr>
          <p:nvPr/>
        </p:nvCxnSpPr>
        <p:spPr>
          <a:xfrm>
            <a:off x="9998495" y="1630295"/>
            <a:ext cx="180854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63A0DDF5-4966-0D26-259A-F950DCC55D0F}"/>
              </a:ext>
            </a:extLst>
          </p:cNvPr>
          <p:cNvGrpSpPr/>
          <p:nvPr/>
        </p:nvGrpSpPr>
        <p:grpSpPr>
          <a:xfrm>
            <a:off x="11833224" y="905381"/>
            <a:ext cx="1487579" cy="2076795"/>
            <a:chOff x="12944915" y="719113"/>
            <a:chExt cx="1487579" cy="2076795"/>
          </a:xfrm>
        </p:grpSpPr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A57C0B0B-5149-8213-1D85-B3B19A4A6AB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292029" y="902836"/>
              <a:ext cx="292233" cy="350174"/>
              <a:chOff x="1177047" y="3976528"/>
              <a:chExt cx="1120903" cy="1300881"/>
            </a:xfrm>
          </p:grpSpPr>
          <p:sp>
            <p:nvSpPr>
              <p:cNvPr id="227" name="椭圆 226">
                <a:extLst>
                  <a:ext uri="{FF2B5EF4-FFF2-40B4-BE49-F238E27FC236}">
                    <a16:creationId xmlns:a16="http://schemas.microsoft.com/office/drawing/2014/main" id="{CF03F503-DF30-1F40-EA03-3DEB604DED1C}"/>
                  </a:ext>
                </a:extLst>
              </p:cNvPr>
              <p:cNvSpPr/>
              <p:nvPr/>
            </p:nvSpPr>
            <p:spPr>
              <a:xfrm>
                <a:off x="1177047" y="4156529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28" name="椭圆 227">
                <a:extLst>
                  <a:ext uri="{FF2B5EF4-FFF2-40B4-BE49-F238E27FC236}">
                    <a16:creationId xmlns:a16="http://schemas.microsoft.com/office/drawing/2014/main" id="{CFFE082A-ADAB-6D7A-64A6-A1BB4E9288E0}"/>
                  </a:ext>
                </a:extLst>
              </p:cNvPr>
              <p:cNvSpPr/>
              <p:nvPr/>
            </p:nvSpPr>
            <p:spPr>
              <a:xfrm>
                <a:off x="1177047" y="4917411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29" name="椭圆 228">
                <a:extLst>
                  <a:ext uri="{FF2B5EF4-FFF2-40B4-BE49-F238E27FC236}">
                    <a16:creationId xmlns:a16="http://schemas.microsoft.com/office/drawing/2014/main" id="{07DA3377-65BF-9D0E-C552-B2D9C8B0DEBB}"/>
                  </a:ext>
                </a:extLst>
              </p:cNvPr>
              <p:cNvSpPr/>
              <p:nvPr/>
            </p:nvSpPr>
            <p:spPr>
              <a:xfrm>
                <a:off x="1177047" y="4536970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8F026945-3448-3C37-A919-13FFC1141BE4}"/>
                  </a:ext>
                </a:extLst>
              </p:cNvPr>
              <p:cNvSpPr/>
              <p:nvPr/>
            </p:nvSpPr>
            <p:spPr>
              <a:xfrm>
                <a:off x="1647497" y="3976528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28DD0E2D-31B7-9919-CC84-17C0641D05E4}"/>
                  </a:ext>
                </a:extLst>
              </p:cNvPr>
              <p:cNvSpPr/>
              <p:nvPr/>
            </p:nvSpPr>
            <p:spPr>
              <a:xfrm>
                <a:off x="1647497" y="4536970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C83A4484-AEF7-B4D8-1407-7CF6B926ADB4}"/>
                  </a:ext>
                </a:extLst>
              </p:cNvPr>
              <p:cNvSpPr/>
              <p:nvPr/>
            </p:nvSpPr>
            <p:spPr>
              <a:xfrm>
                <a:off x="1647497" y="5097408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6CD125B-95CE-4B10-4335-AC1E5AADB662}"/>
                  </a:ext>
                </a:extLst>
              </p:cNvPr>
              <p:cNvSpPr/>
              <p:nvPr/>
            </p:nvSpPr>
            <p:spPr>
              <a:xfrm>
                <a:off x="2117951" y="4156529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817D6D13-F514-B505-6931-6D6B061F96CE}"/>
                  </a:ext>
                </a:extLst>
              </p:cNvPr>
              <p:cNvSpPr/>
              <p:nvPr/>
            </p:nvSpPr>
            <p:spPr>
              <a:xfrm>
                <a:off x="2117951" y="4917407"/>
                <a:ext cx="179999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35" name="直线连接符 620">
                <a:extLst>
                  <a:ext uri="{FF2B5EF4-FFF2-40B4-BE49-F238E27FC236}">
                    <a16:creationId xmlns:a16="http://schemas.microsoft.com/office/drawing/2014/main" id="{15C713F3-5DBE-69A2-36CA-693A6CDD38E2}"/>
                  </a:ext>
                </a:extLst>
              </p:cNvPr>
              <p:cNvCxnSpPr>
                <a:cxnSpLocks/>
                <a:stCxn id="227" idx="6"/>
                <a:endCxn id="230" idx="2"/>
              </p:cNvCxnSpPr>
              <p:nvPr/>
            </p:nvCxnSpPr>
            <p:spPr>
              <a:xfrm flipV="1">
                <a:off x="1357046" y="4066527"/>
                <a:ext cx="290451" cy="18000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线连接符 621">
                <a:extLst>
                  <a:ext uri="{FF2B5EF4-FFF2-40B4-BE49-F238E27FC236}">
                    <a16:creationId xmlns:a16="http://schemas.microsoft.com/office/drawing/2014/main" id="{B6596E72-0075-0B98-195A-9B9629552C8C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V="1">
                <a:off x="1364587" y="4066527"/>
                <a:ext cx="282910" cy="56350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线连接符 622">
                <a:extLst>
                  <a:ext uri="{FF2B5EF4-FFF2-40B4-BE49-F238E27FC236}">
                    <a16:creationId xmlns:a16="http://schemas.microsoft.com/office/drawing/2014/main" id="{EF1F5546-3C18-530B-9CD1-691F890CC9B6}"/>
                  </a:ext>
                </a:extLst>
              </p:cNvPr>
              <p:cNvCxnSpPr>
                <a:cxnSpLocks/>
                <a:endCxn id="230" idx="2"/>
              </p:cNvCxnSpPr>
              <p:nvPr/>
            </p:nvCxnSpPr>
            <p:spPr>
              <a:xfrm flipV="1">
                <a:off x="1357046" y="4066527"/>
                <a:ext cx="290451" cy="9321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直线连接符 623">
                <a:extLst>
                  <a:ext uri="{FF2B5EF4-FFF2-40B4-BE49-F238E27FC236}">
                    <a16:creationId xmlns:a16="http://schemas.microsoft.com/office/drawing/2014/main" id="{7680CA9E-6663-7688-3CBE-91EBA815DD0F}"/>
                  </a:ext>
                </a:extLst>
              </p:cNvPr>
              <p:cNvCxnSpPr>
                <a:cxnSpLocks/>
                <a:stCxn id="227" idx="6"/>
                <a:endCxn id="231" idx="2"/>
              </p:cNvCxnSpPr>
              <p:nvPr/>
            </p:nvCxnSpPr>
            <p:spPr>
              <a:xfrm>
                <a:off x="1357046" y="4246527"/>
                <a:ext cx="290451" cy="38044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直线连接符 624">
                <a:extLst>
                  <a:ext uri="{FF2B5EF4-FFF2-40B4-BE49-F238E27FC236}">
                    <a16:creationId xmlns:a16="http://schemas.microsoft.com/office/drawing/2014/main" id="{C478338C-6BA0-59CB-043B-939BB52BA032}"/>
                  </a:ext>
                </a:extLst>
              </p:cNvPr>
              <p:cNvCxnSpPr>
                <a:cxnSpLocks/>
                <a:stCxn id="231" idx="2"/>
                <a:endCxn id="229" idx="6"/>
              </p:cNvCxnSpPr>
              <p:nvPr/>
            </p:nvCxnSpPr>
            <p:spPr>
              <a:xfrm flipH="1">
                <a:off x="1357046" y="4626968"/>
                <a:ext cx="290451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直线连接符 625">
                <a:extLst>
                  <a:ext uri="{FF2B5EF4-FFF2-40B4-BE49-F238E27FC236}">
                    <a16:creationId xmlns:a16="http://schemas.microsoft.com/office/drawing/2014/main" id="{0F858399-EF5B-9FCE-568C-8DCA3806EBD4}"/>
                  </a:ext>
                </a:extLst>
              </p:cNvPr>
              <p:cNvCxnSpPr>
                <a:cxnSpLocks/>
                <a:stCxn id="229" idx="6"/>
                <a:endCxn id="232" idx="2"/>
              </p:cNvCxnSpPr>
              <p:nvPr/>
            </p:nvCxnSpPr>
            <p:spPr>
              <a:xfrm>
                <a:off x="1357046" y="4626968"/>
                <a:ext cx="290451" cy="56044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直线连接符 626">
                <a:extLst>
                  <a:ext uri="{FF2B5EF4-FFF2-40B4-BE49-F238E27FC236}">
                    <a16:creationId xmlns:a16="http://schemas.microsoft.com/office/drawing/2014/main" id="{A91A57A8-60E7-88DF-1B62-091DD2397BCE}"/>
                  </a:ext>
                </a:extLst>
              </p:cNvPr>
              <p:cNvCxnSpPr>
                <a:cxnSpLocks/>
                <a:stCxn id="228" idx="6"/>
                <a:endCxn id="231" idx="2"/>
              </p:cNvCxnSpPr>
              <p:nvPr/>
            </p:nvCxnSpPr>
            <p:spPr>
              <a:xfrm flipV="1">
                <a:off x="1357046" y="4626968"/>
                <a:ext cx="290451" cy="38044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线连接符 627">
                <a:extLst>
                  <a:ext uri="{FF2B5EF4-FFF2-40B4-BE49-F238E27FC236}">
                    <a16:creationId xmlns:a16="http://schemas.microsoft.com/office/drawing/2014/main" id="{3D117283-0497-9F3F-676D-AA7092926716}"/>
                  </a:ext>
                </a:extLst>
              </p:cNvPr>
              <p:cNvCxnSpPr>
                <a:cxnSpLocks/>
                <a:stCxn id="228" idx="6"/>
                <a:endCxn id="232" idx="2"/>
              </p:cNvCxnSpPr>
              <p:nvPr/>
            </p:nvCxnSpPr>
            <p:spPr>
              <a:xfrm>
                <a:off x="1357046" y="5007409"/>
                <a:ext cx="290451" cy="18000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线连接符 628">
                <a:extLst>
                  <a:ext uri="{FF2B5EF4-FFF2-40B4-BE49-F238E27FC236}">
                    <a16:creationId xmlns:a16="http://schemas.microsoft.com/office/drawing/2014/main" id="{53F02BD0-32D4-4D2B-24CB-A51C55400BB3}"/>
                  </a:ext>
                </a:extLst>
              </p:cNvPr>
              <p:cNvCxnSpPr>
                <a:cxnSpLocks/>
                <a:endCxn id="234" idx="2"/>
              </p:cNvCxnSpPr>
              <p:nvPr/>
            </p:nvCxnSpPr>
            <p:spPr>
              <a:xfrm>
                <a:off x="1835041" y="4068340"/>
                <a:ext cx="282910" cy="93906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直线连接符 629">
                <a:extLst>
                  <a:ext uri="{FF2B5EF4-FFF2-40B4-BE49-F238E27FC236}">
                    <a16:creationId xmlns:a16="http://schemas.microsoft.com/office/drawing/2014/main" id="{8C0FE2C7-1BF7-95C3-5B27-58D512DF32B6}"/>
                  </a:ext>
                </a:extLst>
              </p:cNvPr>
              <p:cNvCxnSpPr>
                <a:cxnSpLocks/>
                <a:stCxn id="231" idx="6"/>
                <a:endCxn id="234" idx="2"/>
              </p:cNvCxnSpPr>
              <p:nvPr/>
            </p:nvCxnSpPr>
            <p:spPr>
              <a:xfrm>
                <a:off x="1827500" y="4626968"/>
                <a:ext cx="290451" cy="38044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直线连接符 630">
                <a:extLst>
                  <a:ext uri="{FF2B5EF4-FFF2-40B4-BE49-F238E27FC236}">
                    <a16:creationId xmlns:a16="http://schemas.microsoft.com/office/drawing/2014/main" id="{CCB8102C-C581-62ED-7DDA-4168000CD19F}"/>
                  </a:ext>
                </a:extLst>
              </p:cNvPr>
              <p:cNvCxnSpPr>
                <a:cxnSpLocks/>
                <a:stCxn id="232" idx="6"/>
                <a:endCxn id="234" idx="2"/>
              </p:cNvCxnSpPr>
              <p:nvPr/>
            </p:nvCxnSpPr>
            <p:spPr>
              <a:xfrm flipV="1">
                <a:off x="1827500" y="5007409"/>
                <a:ext cx="290451" cy="18000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直线连接符 631">
                <a:extLst>
                  <a:ext uri="{FF2B5EF4-FFF2-40B4-BE49-F238E27FC236}">
                    <a16:creationId xmlns:a16="http://schemas.microsoft.com/office/drawing/2014/main" id="{E2F13A62-44FB-4412-4C60-DDEA9C4B6E39}"/>
                  </a:ext>
                </a:extLst>
              </p:cNvPr>
              <p:cNvCxnSpPr>
                <a:cxnSpLocks/>
                <a:stCxn id="230" idx="6"/>
                <a:endCxn id="233" idx="2"/>
              </p:cNvCxnSpPr>
              <p:nvPr/>
            </p:nvCxnSpPr>
            <p:spPr>
              <a:xfrm>
                <a:off x="1827500" y="4066523"/>
                <a:ext cx="290451" cy="18000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直线连接符 632">
                <a:extLst>
                  <a:ext uri="{FF2B5EF4-FFF2-40B4-BE49-F238E27FC236}">
                    <a16:creationId xmlns:a16="http://schemas.microsoft.com/office/drawing/2014/main" id="{980743F8-FE45-7DA5-012F-D7A410C00A46}"/>
                  </a:ext>
                </a:extLst>
              </p:cNvPr>
              <p:cNvCxnSpPr>
                <a:cxnSpLocks/>
                <a:stCxn id="231" idx="6"/>
                <a:endCxn id="233" idx="2"/>
              </p:cNvCxnSpPr>
              <p:nvPr/>
            </p:nvCxnSpPr>
            <p:spPr>
              <a:xfrm flipV="1">
                <a:off x="1827500" y="4246524"/>
                <a:ext cx="290451" cy="38044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线连接符 633">
                <a:extLst>
                  <a:ext uri="{FF2B5EF4-FFF2-40B4-BE49-F238E27FC236}">
                    <a16:creationId xmlns:a16="http://schemas.microsoft.com/office/drawing/2014/main" id="{1D3F0609-B818-FE59-BB05-C8F336327C91}"/>
                  </a:ext>
                </a:extLst>
              </p:cNvPr>
              <p:cNvCxnSpPr>
                <a:cxnSpLocks/>
                <a:stCxn id="232" idx="6"/>
              </p:cNvCxnSpPr>
              <p:nvPr/>
            </p:nvCxnSpPr>
            <p:spPr>
              <a:xfrm flipV="1">
                <a:off x="1827500" y="4255213"/>
                <a:ext cx="292457" cy="932193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组合 187">
              <a:extLst>
                <a:ext uri="{FF2B5EF4-FFF2-40B4-BE49-F238E27FC236}">
                  <a16:creationId xmlns:a16="http://schemas.microsoft.com/office/drawing/2014/main" id="{AF38DB44-E606-DCF1-3478-849B3567498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274539" y="1485555"/>
              <a:ext cx="304426" cy="361737"/>
              <a:chOff x="4499841" y="13175073"/>
              <a:chExt cx="972101" cy="1155104"/>
            </a:xfrm>
          </p:grpSpPr>
          <p:sp>
            <p:nvSpPr>
              <p:cNvPr id="213" name="椭圆 212">
                <a:extLst>
                  <a:ext uri="{FF2B5EF4-FFF2-40B4-BE49-F238E27FC236}">
                    <a16:creationId xmlns:a16="http://schemas.microsoft.com/office/drawing/2014/main" id="{D2F55AF2-721A-A053-65C1-48675C78FA0E}"/>
                  </a:ext>
                </a:extLst>
              </p:cNvPr>
              <p:cNvSpPr/>
              <p:nvPr/>
            </p:nvSpPr>
            <p:spPr>
              <a:xfrm>
                <a:off x="4499841" y="13334341"/>
                <a:ext cx="156104" cy="16117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4" name="椭圆 213">
                <a:extLst>
                  <a:ext uri="{FF2B5EF4-FFF2-40B4-BE49-F238E27FC236}">
                    <a16:creationId xmlns:a16="http://schemas.microsoft.com/office/drawing/2014/main" id="{96D42F41-C6E8-E69E-2E4E-83CF98570E0D}"/>
                  </a:ext>
                </a:extLst>
              </p:cNvPr>
              <p:cNvSpPr/>
              <p:nvPr/>
            </p:nvSpPr>
            <p:spPr>
              <a:xfrm>
                <a:off x="4888674" y="13175073"/>
                <a:ext cx="156104" cy="16117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5" name="椭圆 214">
                <a:extLst>
                  <a:ext uri="{FF2B5EF4-FFF2-40B4-BE49-F238E27FC236}">
                    <a16:creationId xmlns:a16="http://schemas.microsoft.com/office/drawing/2014/main" id="{3330B4E7-C6AB-B040-4687-30FBE566E371}"/>
                  </a:ext>
                </a:extLst>
              </p:cNvPr>
              <p:cNvSpPr/>
              <p:nvPr/>
            </p:nvSpPr>
            <p:spPr>
              <a:xfrm>
                <a:off x="4888674" y="13838080"/>
                <a:ext cx="156104" cy="16117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6" name="椭圆 215">
                <a:extLst>
                  <a:ext uri="{FF2B5EF4-FFF2-40B4-BE49-F238E27FC236}">
                    <a16:creationId xmlns:a16="http://schemas.microsoft.com/office/drawing/2014/main" id="{7D8383A0-12B8-C639-2B8A-628B04941E53}"/>
                  </a:ext>
                </a:extLst>
              </p:cNvPr>
              <p:cNvSpPr/>
              <p:nvPr/>
            </p:nvSpPr>
            <p:spPr>
              <a:xfrm>
                <a:off x="4888674" y="14169003"/>
                <a:ext cx="156104" cy="16117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7" name="椭圆 216">
                <a:extLst>
                  <a:ext uri="{FF2B5EF4-FFF2-40B4-BE49-F238E27FC236}">
                    <a16:creationId xmlns:a16="http://schemas.microsoft.com/office/drawing/2014/main" id="{58B8C500-7282-E88F-088E-C8F83A89047D}"/>
                  </a:ext>
                </a:extLst>
              </p:cNvPr>
              <p:cNvSpPr/>
              <p:nvPr/>
            </p:nvSpPr>
            <p:spPr>
              <a:xfrm>
                <a:off x="5315838" y="14015659"/>
                <a:ext cx="156104" cy="16117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18" name="直线连接符 643">
                <a:extLst>
                  <a:ext uri="{FF2B5EF4-FFF2-40B4-BE49-F238E27FC236}">
                    <a16:creationId xmlns:a16="http://schemas.microsoft.com/office/drawing/2014/main" id="{EB6E2FC9-D74C-3D87-097C-5605D763D023}"/>
                  </a:ext>
                </a:extLst>
              </p:cNvPr>
              <p:cNvCxnSpPr>
                <a:cxnSpLocks/>
                <a:endCxn id="214" idx="2"/>
              </p:cNvCxnSpPr>
              <p:nvPr/>
            </p:nvCxnSpPr>
            <p:spPr>
              <a:xfrm flipV="1">
                <a:off x="4655945" y="13255673"/>
                <a:ext cx="232729" cy="15878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线连接符 651">
                <a:extLst>
                  <a:ext uri="{FF2B5EF4-FFF2-40B4-BE49-F238E27FC236}">
                    <a16:creationId xmlns:a16="http://schemas.microsoft.com/office/drawing/2014/main" id="{5E306A9A-A27E-95AD-4590-0DBE90ADF7C1}"/>
                  </a:ext>
                </a:extLst>
              </p:cNvPr>
              <p:cNvCxnSpPr>
                <a:cxnSpLocks/>
                <a:stCxn id="214" idx="6"/>
                <a:endCxn id="217" idx="2"/>
              </p:cNvCxnSpPr>
              <p:nvPr/>
            </p:nvCxnSpPr>
            <p:spPr>
              <a:xfrm>
                <a:off x="5044778" y="13255679"/>
                <a:ext cx="271057" cy="84058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直线连接符 653">
                <a:extLst>
                  <a:ext uri="{FF2B5EF4-FFF2-40B4-BE49-F238E27FC236}">
                    <a16:creationId xmlns:a16="http://schemas.microsoft.com/office/drawing/2014/main" id="{D799A701-CE2E-1638-2F74-35675817EC4D}"/>
                  </a:ext>
                </a:extLst>
              </p:cNvPr>
              <p:cNvCxnSpPr>
                <a:cxnSpLocks/>
                <a:stCxn id="216" idx="6"/>
                <a:endCxn id="217" idx="2"/>
              </p:cNvCxnSpPr>
              <p:nvPr/>
            </p:nvCxnSpPr>
            <p:spPr>
              <a:xfrm flipV="1">
                <a:off x="5044778" y="14096255"/>
                <a:ext cx="271057" cy="15334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椭圆 220">
                <a:extLst>
                  <a:ext uri="{FF2B5EF4-FFF2-40B4-BE49-F238E27FC236}">
                    <a16:creationId xmlns:a16="http://schemas.microsoft.com/office/drawing/2014/main" id="{E9BCE049-D375-16D1-D2F6-1DB094A1D5FA}"/>
                  </a:ext>
                </a:extLst>
              </p:cNvPr>
              <p:cNvSpPr/>
              <p:nvPr/>
            </p:nvSpPr>
            <p:spPr>
              <a:xfrm>
                <a:off x="4889833" y="13505637"/>
                <a:ext cx="156104" cy="161175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22" name="直线连接符 658">
                <a:extLst>
                  <a:ext uri="{FF2B5EF4-FFF2-40B4-BE49-F238E27FC236}">
                    <a16:creationId xmlns:a16="http://schemas.microsoft.com/office/drawing/2014/main" id="{621B56AC-4DFD-3863-C885-B3F49F723915}"/>
                  </a:ext>
                </a:extLst>
              </p:cNvPr>
              <p:cNvCxnSpPr>
                <a:cxnSpLocks/>
                <a:endCxn id="221" idx="2"/>
              </p:cNvCxnSpPr>
              <p:nvPr/>
            </p:nvCxnSpPr>
            <p:spPr>
              <a:xfrm>
                <a:off x="4655945" y="13409630"/>
                <a:ext cx="233888" cy="17659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直线连接符 659">
                <a:extLst>
                  <a:ext uri="{FF2B5EF4-FFF2-40B4-BE49-F238E27FC236}">
                    <a16:creationId xmlns:a16="http://schemas.microsoft.com/office/drawing/2014/main" id="{D9D6C509-ED2E-0706-B214-08442D3E333A}"/>
                  </a:ext>
                </a:extLst>
              </p:cNvPr>
              <p:cNvCxnSpPr>
                <a:cxnSpLocks/>
                <a:stCxn id="215" idx="2"/>
                <a:endCxn id="213" idx="6"/>
              </p:cNvCxnSpPr>
              <p:nvPr/>
            </p:nvCxnSpPr>
            <p:spPr>
              <a:xfrm flipH="1" flipV="1">
                <a:off x="4655942" y="13414934"/>
                <a:ext cx="232729" cy="503736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线连接符 660">
                <a:extLst>
                  <a:ext uri="{FF2B5EF4-FFF2-40B4-BE49-F238E27FC236}">
                    <a16:creationId xmlns:a16="http://schemas.microsoft.com/office/drawing/2014/main" id="{08D1F380-035B-EEFB-EEA2-A3D42E818F3D}"/>
                  </a:ext>
                </a:extLst>
              </p:cNvPr>
              <p:cNvCxnSpPr>
                <a:cxnSpLocks/>
                <a:stCxn id="216" idx="2"/>
              </p:cNvCxnSpPr>
              <p:nvPr/>
            </p:nvCxnSpPr>
            <p:spPr>
              <a:xfrm flipH="1" flipV="1">
                <a:off x="4656798" y="13419769"/>
                <a:ext cx="231870" cy="82981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线连接符 661">
                <a:extLst>
                  <a:ext uri="{FF2B5EF4-FFF2-40B4-BE49-F238E27FC236}">
                    <a16:creationId xmlns:a16="http://schemas.microsoft.com/office/drawing/2014/main" id="{49EC02E3-5CC9-3E90-4395-4D21B9244AE0}"/>
                  </a:ext>
                </a:extLst>
              </p:cNvPr>
              <p:cNvCxnSpPr>
                <a:cxnSpLocks/>
                <a:stCxn id="221" idx="6"/>
                <a:endCxn id="217" idx="2"/>
              </p:cNvCxnSpPr>
              <p:nvPr/>
            </p:nvCxnSpPr>
            <p:spPr>
              <a:xfrm>
                <a:off x="5045931" y="13586222"/>
                <a:ext cx="269898" cy="51002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线连接符 662">
                <a:extLst>
                  <a:ext uri="{FF2B5EF4-FFF2-40B4-BE49-F238E27FC236}">
                    <a16:creationId xmlns:a16="http://schemas.microsoft.com/office/drawing/2014/main" id="{E2E8D636-E10D-63FC-748A-96132E1B041E}"/>
                  </a:ext>
                </a:extLst>
              </p:cNvPr>
              <p:cNvCxnSpPr>
                <a:cxnSpLocks/>
                <a:endCxn id="217" idx="2"/>
              </p:cNvCxnSpPr>
              <p:nvPr/>
            </p:nvCxnSpPr>
            <p:spPr>
              <a:xfrm>
                <a:off x="5043616" y="13924409"/>
                <a:ext cx="272216" cy="17185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9C32F4A-CA4F-793A-2599-784E4D721F7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315493" y="2280816"/>
              <a:ext cx="328602" cy="359511"/>
              <a:chOff x="1177042" y="3976524"/>
              <a:chExt cx="1227667" cy="1300881"/>
            </a:xfrm>
          </p:grpSpPr>
          <p:sp>
            <p:nvSpPr>
              <p:cNvPr id="199" name="椭圆 198">
                <a:extLst>
                  <a:ext uri="{FF2B5EF4-FFF2-40B4-BE49-F238E27FC236}">
                    <a16:creationId xmlns:a16="http://schemas.microsoft.com/office/drawing/2014/main" id="{9490F419-B5D8-7FAA-83D1-991B586607CA}"/>
                  </a:ext>
                </a:extLst>
              </p:cNvPr>
              <p:cNvSpPr/>
              <p:nvPr/>
            </p:nvSpPr>
            <p:spPr>
              <a:xfrm>
                <a:off x="1177042" y="4156525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0" name="椭圆 199">
                <a:extLst>
                  <a:ext uri="{FF2B5EF4-FFF2-40B4-BE49-F238E27FC236}">
                    <a16:creationId xmlns:a16="http://schemas.microsoft.com/office/drawing/2014/main" id="{B499196F-FE68-2583-0C30-EA336B47F980}"/>
                  </a:ext>
                </a:extLst>
              </p:cNvPr>
              <p:cNvSpPr/>
              <p:nvPr/>
            </p:nvSpPr>
            <p:spPr>
              <a:xfrm>
                <a:off x="1177042" y="4917407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28E70880-2356-0AD1-7312-D755C36A2C89}"/>
                  </a:ext>
                </a:extLst>
              </p:cNvPr>
              <p:cNvSpPr/>
              <p:nvPr/>
            </p:nvSpPr>
            <p:spPr>
              <a:xfrm>
                <a:off x="1647494" y="3976524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2" name="椭圆 201">
                <a:extLst>
                  <a:ext uri="{FF2B5EF4-FFF2-40B4-BE49-F238E27FC236}">
                    <a16:creationId xmlns:a16="http://schemas.microsoft.com/office/drawing/2014/main" id="{9A59B51A-602E-CDE8-01A5-235A5236B02C}"/>
                  </a:ext>
                </a:extLst>
              </p:cNvPr>
              <p:cNvSpPr/>
              <p:nvPr/>
            </p:nvSpPr>
            <p:spPr>
              <a:xfrm>
                <a:off x="1647494" y="4536964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3" name="椭圆 202">
                <a:extLst>
                  <a:ext uri="{FF2B5EF4-FFF2-40B4-BE49-F238E27FC236}">
                    <a16:creationId xmlns:a16="http://schemas.microsoft.com/office/drawing/2014/main" id="{A8BDAE7A-8FD6-09FA-1A57-14E959ACAEC1}"/>
                  </a:ext>
                </a:extLst>
              </p:cNvPr>
              <p:cNvSpPr/>
              <p:nvPr/>
            </p:nvSpPr>
            <p:spPr>
              <a:xfrm>
                <a:off x="1647494" y="5097404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4" name="椭圆 203">
                <a:extLst>
                  <a:ext uri="{FF2B5EF4-FFF2-40B4-BE49-F238E27FC236}">
                    <a16:creationId xmlns:a16="http://schemas.microsoft.com/office/drawing/2014/main" id="{263BBDB9-00F6-A473-FA6D-F173140BAF68}"/>
                  </a:ext>
                </a:extLst>
              </p:cNvPr>
              <p:cNvSpPr/>
              <p:nvPr/>
            </p:nvSpPr>
            <p:spPr>
              <a:xfrm>
                <a:off x="2224707" y="4524513"/>
                <a:ext cx="180002" cy="18000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4472C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cxnSp>
            <p:nvCxnSpPr>
              <p:cNvPr id="205" name="直线连接符 672">
                <a:extLst>
                  <a:ext uri="{FF2B5EF4-FFF2-40B4-BE49-F238E27FC236}">
                    <a16:creationId xmlns:a16="http://schemas.microsoft.com/office/drawing/2014/main" id="{F14A6B9C-E8C5-4588-4C65-2CB01FA1F402}"/>
                  </a:ext>
                </a:extLst>
              </p:cNvPr>
              <p:cNvCxnSpPr>
                <a:cxnSpLocks/>
                <a:stCxn id="199" idx="6"/>
                <a:endCxn id="201" idx="2"/>
              </p:cNvCxnSpPr>
              <p:nvPr/>
            </p:nvCxnSpPr>
            <p:spPr>
              <a:xfrm flipV="1">
                <a:off x="1357044" y="4066523"/>
                <a:ext cx="290454" cy="18000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线连接符 674">
                <a:extLst>
                  <a:ext uri="{FF2B5EF4-FFF2-40B4-BE49-F238E27FC236}">
                    <a16:creationId xmlns:a16="http://schemas.microsoft.com/office/drawing/2014/main" id="{9C19942A-A2E3-2597-8EBF-1F7A9415F434}"/>
                  </a:ext>
                </a:extLst>
              </p:cNvPr>
              <p:cNvCxnSpPr>
                <a:cxnSpLocks/>
                <a:endCxn id="201" idx="2"/>
              </p:cNvCxnSpPr>
              <p:nvPr/>
            </p:nvCxnSpPr>
            <p:spPr>
              <a:xfrm flipV="1">
                <a:off x="1357044" y="4066523"/>
                <a:ext cx="290454" cy="932191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线连接符 675">
                <a:extLst>
                  <a:ext uri="{FF2B5EF4-FFF2-40B4-BE49-F238E27FC236}">
                    <a16:creationId xmlns:a16="http://schemas.microsoft.com/office/drawing/2014/main" id="{DF6B0625-660B-1310-259C-81F569AB38C8}"/>
                  </a:ext>
                </a:extLst>
              </p:cNvPr>
              <p:cNvCxnSpPr>
                <a:cxnSpLocks/>
                <a:stCxn id="199" idx="6"/>
                <a:endCxn id="202" idx="2"/>
              </p:cNvCxnSpPr>
              <p:nvPr/>
            </p:nvCxnSpPr>
            <p:spPr>
              <a:xfrm>
                <a:off x="1357044" y="4246524"/>
                <a:ext cx="290454" cy="380439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直线连接符 678">
                <a:extLst>
                  <a:ext uri="{FF2B5EF4-FFF2-40B4-BE49-F238E27FC236}">
                    <a16:creationId xmlns:a16="http://schemas.microsoft.com/office/drawing/2014/main" id="{088E0ADC-6F2F-15EA-C8D2-F7832AB221A8}"/>
                  </a:ext>
                </a:extLst>
              </p:cNvPr>
              <p:cNvCxnSpPr>
                <a:cxnSpLocks/>
                <a:stCxn id="200" idx="6"/>
                <a:endCxn id="202" idx="2"/>
              </p:cNvCxnSpPr>
              <p:nvPr/>
            </p:nvCxnSpPr>
            <p:spPr>
              <a:xfrm flipV="1">
                <a:off x="1357044" y="4626963"/>
                <a:ext cx="290454" cy="380442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直线连接符 679">
                <a:extLst>
                  <a:ext uri="{FF2B5EF4-FFF2-40B4-BE49-F238E27FC236}">
                    <a16:creationId xmlns:a16="http://schemas.microsoft.com/office/drawing/2014/main" id="{08C83A86-F3E3-501A-6586-AE04D6E28B5D}"/>
                  </a:ext>
                </a:extLst>
              </p:cNvPr>
              <p:cNvCxnSpPr>
                <a:cxnSpLocks/>
                <a:stCxn id="200" idx="6"/>
                <a:endCxn id="203" idx="2"/>
              </p:cNvCxnSpPr>
              <p:nvPr/>
            </p:nvCxnSpPr>
            <p:spPr>
              <a:xfrm>
                <a:off x="1357044" y="5007405"/>
                <a:ext cx="290454" cy="179997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直线连接符 683">
                <a:extLst>
                  <a:ext uri="{FF2B5EF4-FFF2-40B4-BE49-F238E27FC236}">
                    <a16:creationId xmlns:a16="http://schemas.microsoft.com/office/drawing/2014/main" id="{64F6D067-6776-885D-2AA2-018681ECBD52}"/>
                  </a:ext>
                </a:extLst>
              </p:cNvPr>
              <p:cNvCxnSpPr>
                <a:cxnSpLocks/>
                <a:stCxn id="201" idx="6"/>
                <a:endCxn id="204" idx="2"/>
              </p:cNvCxnSpPr>
              <p:nvPr/>
            </p:nvCxnSpPr>
            <p:spPr>
              <a:xfrm>
                <a:off x="1827496" y="4066523"/>
                <a:ext cx="397214" cy="547988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直线连接符 684">
                <a:extLst>
                  <a:ext uri="{FF2B5EF4-FFF2-40B4-BE49-F238E27FC236}">
                    <a16:creationId xmlns:a16="http://schemas.microsoft.com/office/drawing/2014/main" id="{5E84A4A8-67D1-F850-D706-ADF604AAB6D2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1827496" y="4614508"/>
                <a:ext cx="397214" cy="12455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线连接符 685">
                <a:extLst>
                  <a:ext uri="{FF2B5EF4-FFF2-40B4-BE49-F238E27FC236}">
                    <a16:creationId xmlns:a16="http://schemas.microsoft.com/office/drawing/2014/main" id="{96BC54BA-643F-39F4-B013-3B22A4AE07F2}"/>
                  </a:ext>
                </a:extLst>
              </p:cNvPr>
              <p:cNvCxnSpPr>
                <a:cxnSpLocks/>
                <a:stCxn id="203" idx="6"/>
                <a:endCxn id="204" idx="2"/>
              </p:cNvCxnSpPr>
              <p:nvPr/>
            </p:nvCxnSpPr>
            <p:spPr>
              <a:xfrm flipV="1">
                <a:off x="1827500" y="4614512"/>
                <a:ext cx="397214" cy="572894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0" name="直线连接符 686">
              <a:extLst>
                <a:ext uri="{FF2B5EF4-FFF2-40B4-BE49-F238E27FC236}">
                  <a16:creationId xmlns:a16="http://schemas.microsoft.com/office/drawing/2014/main" id="{B2F22C4C-1DBC-57B2-D1E6-BCAEDA59808A}"/>
                </a:ext>
              </a:extLst>
            </p:cNvPr>
            <p:cNvCxnSpPr>
              <a:cxnSpLocks/>
              <a:stCxn id="199" idx="6"/>
              <a:endCxn id="200" idx="6"/>
            </p:cNvCxnSpPr>
            <p:nvPr/>
          </p:nvCxnSpPr>
          <p:spPr>
            <a:xfrm>
              <a:off x="13363673" y="2355434"/>
              <a:ext cx="0" cy="2102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7197EA8-8C45-8DB1-3879-9F5B2E67785B}"/>
                </a:ext>
              </a:extLst>
            </p:cNvPr>
            <p:cNvSpPr txBox="1"/>
            <p:nvPr/>
          </p:nvSpPr>
          <p:spPr>
            <a:xfrm>
              <a:off x="13413262" y="1895838"/>
              <a:ext cx="461665" cy="368753"/>
            </a:xfrm>
            <a:prstGeom prst="rect">
              <a:avLst/>
            </a:prstGeom>
            <a:noFill/>
            <a:ln>
              <a:noFill/>
            </a:ln>
          </p:spPr>
          <p:txBody>
            <a:bodyPr vert="eaVert" wrap="square" rtlCol="0" anchor="ctr">
              <a:spAutoFit/>
            </a:bodyPr>
            <a:lstStyle/>
            <a:p>
              <a:pPr algn="ctr"/>
              <a:r>
                <a:rPr kumimoji="1" lang="en-US" altLang="zh-CN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kumimoji="1"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圆角矩形 1">
              <a:extLst>
                <a:ext uri="{FF2B5EF4-FFF2-40B4-BE49-F238E27FC236}">
                  <a16:creationId xmlns:a16="http://schemas.microsoft.com/office/drawing/2014/main" id="{29819050-2BE3-3EF9-60BA-5F15F6286492}"/>
                </a:ext>
              </a:extLst>
            </p:cNvPr>
            <p:cNvSpPr/>
            <p:nvPr/>
          </p:nvSpPr>
          <p:spPr>
            <a:xfrm>
              <a:off x="12944915" y="719113"/>
              <a:ext cx="1487579" cy="2076795"/>
            </a:xfrm>
            <a:prstGeom prst="roundRect">
              <a:avLst/>
            </a:prstGeom>
            <a:noFill/>
            <a:ln w="222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3" name="星形: 五角 269">
              <a:extLst>
                <a:ext uri="{FF2B5EF4-FFF2-40B4-BE49-F238E27FC236}">
                  <a16:creationId xmlns:a16="http://schemas.microsoft.com/office/drawing/2014/main" id="{5E7E6ABB-AA0F-9487-33B3-1DB5248EED18}"/>
                </a:ext>
              </a:extLst>
            </p:cNvPr>
            <p:cNvSpPr/>
            <p:nvPr/>
          </p:nvSpPr>
          <p:spPr>
            <a:xfrm>
              <a:off x="13717762" y="979742"/>
              <a:ext cx="153863" cy="153863"/>
            </a:xfrm>
            <a:prstGeom prst="star5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星形: 五角 1204">
              <a:extLst>
                <a:ext uri="{FF2B5EF4-FFF2-40B4-BE49-F238E27FC236}">
                  <a16:creationId xmlns:a16="http://schemas.microsoft.com/office/drawing/2014/main" id="{49CD523C-A227-1D07-FB2F-39C49F054DA8}"/>
                </a:ext>
              </a:extLst>
            </p:cNvPr>
            <p:cNvSpPr/>
            <p:nvPr/>
          </p:nvSpPr>
          <p:spPr>
            <a:xfrm>
              <a:off x="13732829" y="2368321"/>
              <a:ext cx="153863" cy="153863"/>
            </a:xfrm>
            <a:prstGeom prst="star5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星形: 五角 1205">
              <a:extLst>
                <a:ext uri="{FF2B5EF4-FFF2-40B4-BE49-F238E27FC236}">
                  <a16:creationId xmlns:a16="http://schemas.microsoft.com/office/drawing/2014/main" id="{9A875874-B8CE-D5AC-C8C1-CB3DD437DCA0}"/>
                </a:ext>
              </a:extLst>
            </p:cNvPr>
            <p:cNvSpPr/>
            <p:nvPr/>
          </p:nvSpPr>
          <p:spPr>
            <a:xfrm>
              <a:off x="13717762" y="1587680"/>
              <a:ext cx="153863" cy="153863"/>
            </a:xfrm>
            <a:prstGeom prst="star5">
              <a:avLst/>
            </a:prstGeom>
            <a:solidFill>
              <a:schemeClr val="accent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圆角矩形 61">
              <a:extLst>
                <a:ext uri="{FF2B5EF4-FFF2-40B4-BE49-F238E27FC236}">
                  <a16:creationId xmlns:a16="http://schemas.microsoft.com/office/drawing/2014/main" id="{F8036DB7-23C9-3417-E28E-E2B0501AE84E}"/>
                </a:ext>
              </a:extLst>
            </p:cNvPr>
            <p:cNvSpPr/>
            <p:nvPr/>
          </p:nvSpPr>
          <p:spPr>
            <a:xfrm>
              <a:off x="13162887" y="865558"/>
              <a:ext cx="1041838" cy="423460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7" name="圆角矩形 61">
              <a:extLst>
                <a:ext uri="{FF2B5EF4-FFF2-40B4-BE49-F238E27FC236}">
                  <a16:creationId xmlns:a16="http://schemas.microsoft.com/office/drawing/2014/main" id="{F36C8E24-EAB0-6350-64B7-C65AA3E966E5}"/>
                </a:ext>
              </a:extLst>
            </p:cNvPr>
            <p:cNvSpPr/>
            <p:nvPr/>
          </p:nvSpPr>
          <p:spPr>
            <a:xfrm>
              <a:off x="13167574" y="1454108"/>
              <a:ext cx="1037151" cy="423460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98" name="圆角矩形 61">
              <a:extLst>
                <a:ext uri="{FF2B5EF4-FFF2-40B4-BE49-F238E27FC236}">
                  <a16:creationId xmlns:a16="http://schemas.microsoft.com/office/drawing/2014/main" id="{7C144BB9-E94C-2872-C290-6EB45E3AC878}"/>
                </a:ext>
              </a:extLst>
            </p:cNvPr>
            <p:cNvSpPr/>
            <p:nvPr/>
          </p:nvSpPr>
          <p:spPr>
            <a:xfrm>
              <a:off x="13167574" y="2242301"/>
              <a:ext cx="1037151" cy="423460"/>
            </a:xfrm>
            <a:prstGeom prst="roundRect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70E9EA1E-B7A4-C17B-C5C6-7D44823174F9}"/>
              </a:ext>
            </a:extLst>
          </p:cNvPr>
          <p:cNvGrpSpPr/>
          <p:nvPr/>
        </p:nvGrpSpPr>
        <p:grpSpPr>
          <a:xfrm>
            <a:off x="12915682" y="1087715"/>
            <a:ext cx="75231" cy="351563"/>
            <a:chOff x="12927436" y="948404"/>
            <a:chExt cx="75231" cy="351563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E3B4E691-3C8C-2DFB-9AB9-B44DD6743488}"/>
                </a:ext>
              </a:extLst>
            </p:cNvPr>
            <p:cNvSpPr/>
            <p:nvPr/>
          </p:nvSpPr>
          <p:spPr>
            <a:xfrm>
              <a:off x="12934146" y="1226477"/>
              <a:ext cx="67047" cy="7349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6E586708-C965-2426-B0B9-0BA9BF3C3403}"/>
                </a:ext>
              </a:extLst>
            </p:cNvPr>
            <p:cNvSpPr/>
            <p:nvPr/>
          </p:nvSpPr>
          <p:spPr>
            <a:xfrm>
              <a:off x="12935620" y="1167634"/>
              <a:ext cx="67047" cy="5965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2B0307E3-B4C5-0A2C-5DBB-E4F5FD1A3D7C}"/>
                </a:ext>
              </a:extLst>
            </p:cNvPr>
            <p:cNvSpPr/>
            <p:nvPr/>
          </p:nvSpPr>
          <p:spPr>
            <a:xfrm>
              <a:off x="12935620" y="1081911"/>
              <a:ext cx="67047" cy="88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49BA3780-CFA0-5AB1-F2C3-DEF8766F15F6}"/>
                </a:ext>
              </a:extLst>
            </p:cNvPr>
            <p:cNvSpPr/>
            <p:nvPr/>
          </p:nvSpPr>
          <p:spPr>
            <a:xfrm>
              <a:off x="12935620" y="1036192"/>
              <a:ext cx="67047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98290FE-F72B-2187-17D4-41B7901841CB}"/>
                </a:ext>
              </a:extLst>
            </p:cNvPr>
            <p:cNvSpPr/>
            <p:nvPr/>
          </p:nvSpPr>
          <p:spPr>
            <a:xfrm>
              <a:off x="12934146" y="954135"/>
              <a:ext cx="67047" cy="8205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8A8A2AA-ADD5-FF59-0B96-4AEF51987B61}"/>
                </a:ext>
              </a:extLst>
            </p:cNvPr>
            <p:cNvSpPr/>
            <p:nvPr/>
          </p:nvSpPr>
          <p:spPr>
            <a:xfrm>
              <a:off x="12927436" y="948404"/>
              <a:ext cx="73758" cy="347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70445F80-B0DC-7792-C56C-8402A254D8E5}"/>
              </a:ext>
            </a:extLst>
          </p:cNvPr>
          <p:cNvGrpSpPr/>
          <p:nvPr/>
        </p:nvGrpSpPr>
        <p:grpSpPr>
          <a:xfrm>
            <a:off x="12917503" y="1679737"/>
            <a:ext cx="75231" cy="351562"/>
            <a:chOff x="12927436" y="948404"/>
            <a:chExt cx="75231" cy="351562"/>
          </a:xfrm>
        </p:grpSpPr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C516A772-4FF6-3A47-B8EA-45EE7A1E70CD}"/>
                </a:ext>
              </a:extLst>
            </p:cNvPr>
            <p:cNvSpPr/>
            <p:nvPr/>
          </p:nvSpPr>
          <p:spPr>
            <a:xfrm>
              <a:off x="12934146" y="1254247"/>
              <a:ext cx="6704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434B5F6C-FADB-180C-12AD-BDA7329201F5}"/>
                </a:ext>
              </a:extLst>
            </p:cNvPr>
            <p:cNvSpPr/>
            <p:nvPr/>
          </p:nvSpPr>
          <p:spPr>
            <a:xfrm>
              <a:off x="12935620" y="1194829"/>
              <a:ext cx="67047" cy="617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491E1D75-A135-6295-C3F1-622DC1350C22}"/>
                </a:ext>
              </a:extLst>
            </p:cNvPr>
            <p:cNvSpPr/>
            <p:nvPr/>
          </p:nvSpPr>
          <p:spPr>
            <a:xfrm>
              <a:off x="12935620" y="1150759"/>
              <a:ext cx="67047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07E07148-6FF4-0629-58CB-8AADACE0ACC7}"/>
                </a:ext>
              </a:extLst>
            </p:cNvPr>
            <p:cNvSpPr/>
            <p:nvPr/>
          </p:nvSpPr>
          <p:spPr>
            <a:xfrm>
              <a:off x="12935620" y="1110198"/>
              <a:ext cx="67047" cy="457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F02B210-84B5-349E-EB09-BF5468A4F8D8}"/>
                </a:ext>
              </a:extLst>
            </p:cNvPr>
            <p:cNvSpPr/>
            <p:nvPr/>
          </p:nvSpPr>
          <p:spPr>
            <a:xfrm>
              <a:off x="12934146" y="954135"/>
              <a:ext cx="67047" cy="1607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E66EB1A8-E78C-B32D-BED9-3186EB5D51AE}"/>
                </a:ext>
              </a:extLst>
            </p:cNvPr>
            <p:cNvSpPr/>
            <p:nvPr/>
          </p:nvSpPr>
          <p:spPr>
            <a:xfrm>
              <a:off x="12927436" y="948404"/>
              <a:ext cx="73758" cy="347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CD339B0D-520A-DE9A-98E9-F515E8EF9C53}"/>
              </a:ext>
            </a:extLst>
          </p:cNvPr>
          <p:cNvGrpSpPr/>
          <p:nvPr/>
        </p:nvGrpSpPr>
        <p:grpSpPr>
          <a:xfrm>
            <a:off x="12920648" y="2462571"/>
            <a:ext cx="75231" cy="351562"/>
            <a:chOff x="12927436" y="948404"/>
            <a:chExt cx="75231" cy="351562"/>
          </a:xfrm>
        </p:grpSpPr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87A73C08-B785-2AC5-76DF-3FCDB02D2576}"/>
                </a:ext>
              </a:extLst>
            </p:cNvPr>
            <p:cNvSpPr/>
            <p:nvPr/>
          </p:nvSpPr>
          <p:spPr>
            <a:xfrm>
              <a:off x="12934146" y="1254247"/>
              <a:ext cx="67047" cy="4571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ECA6B953-7FA2-FF0E-5840-2D777E42A938}"/>
                </a:ext>
              </a:extLst>
            </p:cNvPr>
            <p:cNvSpPr/>
            <p:nvPr/>
          </p:nvSpPr>
          <p:spPr>
            <a:xfrm>
              <a:off x="12935620" y="1115914"/>
              <a:ext cx="67047" cy="1467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FC294E75-960D-6A98-C1C5-5B03A7192A58}"/>
                </a:ext>
              </a:extLst>
            </p:cNvPr>
            <p:cNvSpPr/>
            <p:nvPr/>
          </p:nvSpPr>
          <p:spPr>
            <a:xfrm>
              <a:off x="12935620" y="1081911"/>
              <a:ext cx="67047" cy="4571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AAD4E64-3A1A-EEE0-9BB9-9C3709C6F307}"/>
                </a:ext>
              </a:extLst>
            </p:cNvPr>
            <p:cNvSpPr/>
            <p:nvPr/>
          </p:nvSpPr>
          <p:spPr>
            <a:xfrm>
              <a:off x="12935620" y="993188"/>
              <a:ext cx="67047" cy="887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E492BDE-43FC-CE82-3504-08C00D1DBB31}"/>
                </a:ext>
              </a:extLst>
            </p:cNvPr>
            <p:cNvSpPr/>
            <p:nvPr/>
          </p:nvSpPr>
          <p:spPr>
            <a:xfrm>
              <a:off x="12934146" y="954135"/>
              <a:ext cx="67047" cy="457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4D39DF64-D982-141E-FF9E-B7E88449D19F}"/>
                </a:ext>
              </a:extLst>
            </p:cNvPr>
            <p:cNvSpPr/>
            <p:nvPr/>
          </p:nvSpPr>
          <p:spPr>
            <a:xfrm>
              <a:off x="12927436" y="948404"/>
              <a:ext cx="73758" cy="3470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07" name="直线连接符 384">
            <a:extLst>
              <a:ext uri="{FF2B5EF4-FFF2-40B4-BE49-F238E27FC236}">
                <a16:creationId xmlns:a16="http://schemas.microsoft.com/office/drawing/2014/main" id="{963230DA-2AF2-8AD5-2A3D-B7B4C6A76488}"/>
              </a:ext>
            </a:extLst>
          </p:cNvPr>
          <p:cNvCxnSpPr>
            <a:cxnSpLocks/>
          </p:cNvCxnSpPr>
          <p:nvPr/>
        </p:nvCxnSpPr>
        <p:spPr>
          <a:xfrm>
            <a:off x="10820867" y="3233600"/>
            <a:ext cx="4908" cy="3606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2A3E96C-7070-EF93-ABCF-6DE8114DC828}"/>
              </a:ext>
            </a:extLst>
          </p:cNvPr>
          <p:cNvSpPr txBox="1"/>
          <p:nvPr/>
        </p:nvSpPr>
        <p:spPr>
          <a:xfrm>
            <a:off x="11462381" y="377932"/>
            <a:ext cx="2364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classifications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kumimoji="1"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scores</a:t>
            </a:r>
            <a:endParaRPr kumimoji="1"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线连接符 567">
            <a:extLst>
              <a:ext uri="{FF2B5EF4-FFF2-40B4-BE49-F238E27FC236}">
                <a16:creationId xmlns:a16="http://schemas.microsoft.com/office/drawing/2014/main" id="{FB66756A-5BDE-F1FE-B6FA-245817D62ECC}"/>
              </a:ext>
            </a:extLst>
          </p:cNvPr>
          <p:cNvCxnSpPr>
            <a:cxnSpLocks/>
          </p:cNvCxnSpPr>
          <p:nvPr/>
        </p:nvCxnSpPr>
        <p:spPr>
          <a:xfrm>
            <a:off x="10811683" y="3225709"/>
            <a:ext cx="174519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43">
            <a:extLst>
              <a:ext uri="{FF2B5EF4-FFF2-40B4-BE49-F238E27FC236}">
                <a16:creationId xmlns:a16="http://schemas.microsoft.com/office/drawing/2014/main" id="{ADDEC5D7-27EE-0962-FAC2-3B7F3E7BE343}"/>
              </a:ext>
            </a:extLst>
          </p:cNvPr>
          <p:cNvCxnSpPr>
            <a:cxnSpLocks/>
          </p:cNvCxnSpPr>
          <p:nvPr/>
        </p:nvCxnSpPr>
        <p:spPr>
          <a:xfrm flipV="1">
            <a:off x="12551847" y="3002934"/>
            <a:ext cx="0" cy="2140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8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40258</TotalTime>
  <Words>151</Words>
  <Application>Microsoft Macintosh PowerPoint</Application>
  <PresentationFormat>宽屏</PresentationFormat>
  <Paragraphs>101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Microsoft YaHei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徐李琳</dc:creator>
  <cp:lastModifiedBy>徐李琳</cp:lastModifiedBy>
  <cp:revision>1</cp:revision>
  <dcterms:created xsi:type="dcterms:W3CDTF">2023-11-01T12:07:24Z</dcterms:created>
  <dcterms:modified xsi:type="dcterms:W3CDTF">2023-11-29T11:06:24Z</dcterms:modified>
</cp:coreProperties>
</file>