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3A49E-B953-4F4B-A7D8-3C37A7A93173}" v="38" dt="2025-09-04T14:24:59.7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328" y="4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iya Jazlynn" userId="ced3850620f9d750" providerId="LiveId" clId="{9CC3A49E-B953-4F4B-A7D8-3C37A7A93173}"/>
    <pc:docChg chg="undo custSel delSld modSld">
      <pc:chgData name="iniya Jazlynn" userId="ced3850620f9d750" providerId="LiveId" clId="{9CC3A49E-B953-4F4B-A7D8-3C37A7A93173}" dt="2025-09-04T14:24:59.758" v="766"/>
      <pc:docMkLst>
        <pc:docMk/>
      </pc:docMkLst>
      <pc:sldChg chg="modSp mod">
        <pc:chgData name="iniya Jazlynn" userId="ced3850620f9d750" providerId="LiveId" clId="{9CC3A49E-B953-4F4B-A7D8-3C37A7A93173}" dt="2025-09-04T13:55:19.143" v="147" actId="20577"/>
        <pc:sldMkLst>
          <pc:docMk/>
          <pc:sldMk cId="0" sldId="256"/>
        </pc:sldMkLst>
        <pc:spChg chg="mod">
          <ac:chgData name="iniya Jazlynn" userId="ced3850620f9d750" providerId="LiveId" clId="{9CC3A49E-B953-4F4B-A7D8-3C37A7A93173}" dt="2025-09-04T13:55:19.143" v="147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iniya Jazlynn" userId="ced3850620f9d750" providerId="LiveId" clId="{9CC3A49E-B953-4F4B-A7D8-3C37A7A93173}" dt="2025-09-04T13:58:07.753" v="224" actId="20577"/>
        <pc:sldMkLst>
          <pc:docMk/>
          <pc:sldMk cId="0" sldId="257"/>
        </pc:sldMkLst>
        <pc:spChg chg="mod">
          <ac:chgData name="iniya Jazlynn" userId="ced3850620f9d750" providerId="LiveId" clId="{9CC3A49E-B953-4F4B-A7D8-3C37A7A93173}" dt="2025-09-04T13:58:07.753" v="224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iniya Jazlynn" userId="ced3850620f9d750" providerId="LiveId" clId="{9CC3A49E-B953-4F4B-A7D8-3C37A7A93173}" dt="2025-09-04T13:59:16.040" v="232" actId="1076"/>
        <pc:sldMkLst>
          <pc:docMk/>
          <pc:sldMk cId="0" sldId="258"/>
        </pc:sldMkLst>
        <pc:spChg chg="mod">
          <ac:chgData name="iniya Jazlynn" userId="ced3850620f9d750" providerId="LiveId" clId="{9CC3A49E-B953-4F4B-A7D8-3C37A7A93173}" dt="2025-09-04T13:59:16.040" v="232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iniya Jazlynn" userId="ced3850620f9d750" providerId="LiveId" clId="{9CC3A49E-B953-4F4B-A7D8-3C37A7A93173}" dt="2025-09-04T13:58:19.623" v="228" actId="20577"/>
          <ac:spMkLst>
            <pc:docMk/>
            <pc:sldMk cId="0" sldId="258"/>
            <ac:spMk id="23" creationId="{D0827FA3-A9D4-0FE5-45BE-664C8C920E82}"/>
          </ac:spMkLst>
        </pc:spChg>
        <pc:spChg chg="add">
          <ac:chgData name="iniya Jazlynn" userId="ced3850620f9d750" providerId="LiveId" clId="{9CC3A49E-B953-4F4B-A7D8-3C37A7A93173}" dt="2025-09-04T13:58:46.003" v="229"/>
          <ac:spMkLst>
            <pc:docMk/>
            <pc:sldMk cId="0" sldId="258"/>
            <ac:spMk id="24" creationId="{A16B97C7-3043-6DFD-9BA9-5876C621B997}"/>
          </ac:spMkLst>
        </pc:spChg>
      </pc:sldChg>
      <pc:sldChg chg="modSp mod">
        <pc:chgData name="iniya Jazlynn" userId="ced3850620f9d750" providerId="LiveId" clId="{9CC3A49E-B953-4F4B-A7D8-3C37A7A93173}" dt="2025-09-04T14:01:21.448" v="251" actId="20577"/>
        <pc:sldMkLst>
          <pc:docMk/>
          <pc:sldMk cId="0" sldId="259"/>
        </pc:sldMkLst>
        <pc:spChg chg="mod">
          <ac:chgData name="iniya Jazlynn" userId="ced3850620f9d750" providerId="LiveId" clId="{9CC3A49E-B953-4F4B-A7D8-3C37A7A93173}" dt="2025-09-04T14:01:21.448" v="251" actId="20577"/>
          <ac:spMkLst>
            <pc:docMk/>
            <pc:sldMk cId="0" sldId="259"/>
            <ac:spMk id="11" creationId="{A86735B4-4006-292D-92FB-BD25A936476E}"/>
          </ac:spMkLst>
        </pc:spChg>
      </pc:sldChg>
      <pc:sldChg chg="modSp mod">
        <pc:chgData name="iniya Jazlynn" userId="ced3850620f9d750" providerId="LiveId" clId="{9CC3A49E-B953-4F4B-A7D8-3C37A7A93173}" dt="2025-09-04T14:02:24.431" v="266" actId="20577"/>
        <pc:sldMkLst>
          <pc:docMk/>
          <pc:sldMk cId="0" sldId="260"/>
        </pc:sldMkLst>
        <pc:spChg chg="mod">
          <ac:chgData name="iniya Jazlynn" userId="ced3850620f9d750" providerId="LiveId" clId="{9CC3A49E-B953-4F4B-A7D8-3C37A7A93173}" dt="2025-09-04T14:02:24.431" v="266" actId="20577"/>
          <ac:spMkLst>
            <pc:docMk/>
            <pc:sldMk cId="0" sldId="260"/>
            <ac:spMk id="11" creationId="{265234E2-2C3D-5430-AEE4-3A551109BB95}"/>
          </ac:spMkLst>
        </pc:spChg>
      </pc:sldChg>
      <pc:sldChg chg="modSp mod">
        <pc:chgData name="iniya Jazlynn" userId="ced3850620f9d750" providerId="LiveId" clId="{9CC3A49E-B953-4F4B-A7D8-3C37A7A93173}" dt="2025-09-04T14:05:30.873" v="320" actId="20577"/>
        <pc:sldMkLst>
          <pc:docMk/>
          <pc:sldMk cId="0" sldId="261"/>
        </pc:sldMkLst>
        <pc:spChg chg="mod">
          <ac:chgData name="iniya Jazlynn" userId="ced3850620f9d750" providerId="LiveId" clId="{9CC3A49E-B953-4F4B-A7D8-3C37A7A93173}" dt="2025-09-04T14:05:30.873" v="320" actId="20577"/>
          <ac:spMkLst>
            <pc:docMk/>
            <pc:sldMk cId="0" sldId="261"/>
            <ac:spMk id="9" creationId="{029C5931-27B6-C14A-F741-02BF2AC7B13E}"/>
          </ac:spMkLst>
        </pc:spChg>
      </pc:sldChg>
      <pc:sldChg chg="addSp modSp mod">
        <pc:chgData name="iniya Jazlynn" userId="ced3850620f9d750" providerId="LiveId" clId="{9CC3A49E-B953-4F4B-A7D8-3C37A7A93173}" dt="2025-09-04T14:08:44.720" v="369" actId="20577"/>
        <pc:sldMkLst>
          <pc:docMk/>
          <pc:sldMk cId="0" sldId="262"/>
        </pc:sldMkLst>
        <pc:spChg chg="add">
          <ac:chgData name="iniya Jazlynn" userId="ced3850620f9d750" providerId="LiveId" clId="{9CC3A49E-B953-4F4B-A7D8-3C37A7A93173}" dt="2025-09-04T14:05:23.665" v="316"/>
          <ac:spMkLst>
            <pc:docMk/>
            <pc:sldMk cId="0" sldId="262"/>
            <ac:spMk id="8" creationId="{B6ED8B67-7D3E-BE66-8332-2E24AFAF5587}"/>
          </ac:spMkLst>
        </pc:spChg>
        <pc:spChg chg="mod">
          <ac:chgData name="iniya Jazlynn" userId="ced3850620f9d750" providerId="LiveId" clId="{9CC3A49E-B953-4F4B-A7D8-3C37A7A93173}" dt="2025-09-04T14:08:44.720" v="369" actId="20577"/>
          <ac:spMkLst>
            <pc:docMk/>
            <pc:sldMk cId="0" sldId="262"/>
            <ac:spMk id="10" creationId="{4A2CAB8B-47A9-C767-9F72-7DC5C29F5B84}"/>
          </ac:spMkLst>
        </pc:spChg>
      </pc:sldChg>
      <pc:sldChg chg="addSp delSp modSp mod">
        <pc:chgData name="iniya Jazlynn" userId="ced3850620f9d750" providerId="LiveId" clId="{9CC3A49E-B953-4F4B-A7D8-3C37A7A93173}" dt="2025-09-04T14:23:30.918" v="742" actId="1076"/>
        <pc:sldMkLst>
          <pc:docMk/>
          <pc:sldMk cId="0" sldId="263"/>
        </pc:sldMkLst>
        <pc:spChg chg="del mod">
          <ac:chgData name="iniya Jazlynn" userId="ced3850620f9d750" providerId="LiveId" clId="{9CC3A49E-B953-4F4B-A7D8-3C37A7A93173}" dt="2025-09-04T14:19:29.016" v="716"/>
          <ac:spMkLst>
            <pc:docMk/>
            <pc:sldMk cId="0" sldId="263"/>
            <ac:spMk id="10" creationId="{6B6F1538-9838-764D-606D-A96DA7B1C2FB}"/>
          </ac:spMkLst>
        </pc:spChg>
        <pc:spChg chg="add mod">
          <ac:chgData name="iniya Jazlynn" userId="ced3850620f9d750" providerId="LiveId" clId="{9CC3A49E-B953-4F4B-A7D8-3C37A7A93173}" dt="2025-09-04T14:23:30.918" v="742" actId="1076"/>
          <ac:spMkLst>
            <pc:docMk/>
            <pc:sldMk cId="0" sldId="263"/>
            <ac:spMk id="11" creationId="{0EE79AD2-BED4-EBFC-06F7-94E9C8D15EA1}"/>
          </ac:spMkLst>
        </pc:spChg>
        <pc:picChg chg="del">
          <ac:chgData name="iniya Jazlynn" userId="ced3850620f9d750" providerId="LiveId" clId="{9CC3A49E-B953-4F4B-A7D8-3C37A7A93173}" dt="2025-09-04T14:19:29.014" v="714" actId="478"/>
          <ac:picMkLst>
            <pc:docMk/>
            <pc:sldMk cId="0" sldId="263"/>
            <ac:picMk id="13" creationId="{6831CC71-2408-449D-5EBB-C33C138E27FC}"/>
          </ac:picMkLst>
        </pc:picChg>
        <pc:picChg chg="add del mod">
          <ac:chgData name="iniya Jazlynn" userId="ced3850620f9d750" providerId="LiveId" clId="{9CC3A49E-B953-4F4B-A7D8-3C37A7A93173}" dt="2025-09-04T14:20:59.550" v="727" actId="478"/>
          <ac:picMkLst>
            <pc:docMk/>
            <pc:sldMk cId="0" sldId="263"/>
            <ac:picMk id="14" creationId="{AD626980-CFC1-D602-F748-BD59254B6FEE}"/>
          </ac:picMkLst>
        </pc:picChg>
        <pc:picChg chg="add mod">
          <ac:chgData name="iniya Jazlynn" userId="ced3850620f9d750" providerId="LiveId" clId="{9CC3A49E-B953-4F4B-A7D8-3C37A7A93173}" dt="2025-09-04T14:22:53.602" v="732" actId="1076"/>
          <ac:picMkLst>
            <pc:docMk/>
            <pc:sldMk cId="0" sldId="263"/>
            <ac:picMk id="15" creationId="{9AF7155F-BF57-C012-125A-9663697B128E}"/>
          </ac:picMkLst>
        </pc:picChg>
      </pc:sldChg>
      <pc:sldChg chg="addSp modSp mod">
        <pc:chgData name="iniya Jazlynn" userId="ced3850620f9d750" providerId="LiveId" clId="{9CC3A49E-B953-4F4B-A7D8-3C37A7A93173}" dt="2025-09-04T14:17:08.569" v="697" actId="20577"/>
        <pc:sldMkLst>
          <pc:docMk/>
          <pc:sldMk cId="0" sldId="264"/>
        </pc:sldMkLst>
        <pc:spChg chg="add">
          <ac:chgData name="iniya Jazlynn" userId="ced3850620f9d750" providerId="LiveId" clId="{9CC3A49E-B953-4F4B-A7D8-3C37A7A93173}" dt="2025-09-04T14:08:25.163" v="364"/>
          <ac:spMkLst>
            <pc:docMk/>
            <pc:sldMk cId="0" sldId="264"/>
            <ac:spMk id="2" creationId="{D69188F9-A906-A32F-9FF9-E3E127CB2584}"/>
          </ac:spMkLst>
        </pc:spChg>
        <pc:spChg chg="mod">
          <ac:chgData name="iniya Jazlynn" userId="ced3850620f9d750" providerId="LiveId" clId="{9CC3A49E-B953-4F4B-A7D8-3C37A7A93173}" dt="2025-09-04T14:09:54.715" v="577" actId="5793"/>
          <ac:spMkLst>
            <pc:docMk/>
            <pc:sldMk cId="0" sldId="264"/>
            <ac:spMk id="3" creationId="{4BFD0205-5C2F-BFEE-3F38-E7C606D9583A}"/>
          </ac:spMkLst>
        </pc:spChg>
        <pc:spChg chg="add">
          <ac:chgData name="iniya Jazlynn" userId="ced3850620f9d750" providerId="LiveId" clId="{9CC3A49E-B953-4F4B-A7D8-3C37A7A93173}" dt="2025-09-04T14:08:36.074" v="367"/>
          <ac:spMkLst>
            <pc:docMk/>
            <pc:sldMk cId="0" sldId="264"/>
            <ac:spMk id="4" creationId="{D00FA008-C30C-3659-6EB5-4297B3FE8291}"/>
          </ac:spMkLst>
        </pc:spChg>
        <pc:spChg chg="add">
          <ac:chgData name="iniya Jazlynn" userId="ced3850620f9d750" providerId="LiveId" clId="{9CC3A49E-B953-4F4B-A7D8-3C37A7A93173}" dt="2025-09-04T14:08:57.506" v="371"/>
          <ac:spMkLst>
            <pc:docMk/>
            <pc:sldMk cId="0" sldId="264"/>
            <ac:spMk id="7" creationId="{085CBEAB-E619-3C98-831C-9A0FB3D48C37}"/>
          </ac:spMkLst>
        </pc:spChg>
        <pc:spChg chg="add mod">
          <ac:chgData name="iniya Jazlynn" userId="ced3850620f9d750" providerId="LiveId" clId="{9CC3A49E-B953-4F4B-A7D8-3C37A7A93173}" dt="2025-09-04T14:09:43.301" v="505" actId="20577"/>
          <ac:spMkLst>
            <pc:docMk/>
            <pc:sldMk cId="0" sldId="264"/>
            <ac:spMk id="10" creationId="{AAD28FC2-2738-2EBD-F9C6-2CDC5F6147EF}"/>
          </ac:spMkLst>
        </pc:spChg>
        <pc:spChg chg="add mod">
          <ac:chgData name="iniya Jazlynn" userId="ced3850620f9d750" providerId="LiveId" clId="{9CC3A49E-B953-4F4B-A7D8-3C37A7A93173}" dt="2025-09-04T14:17:08.569" v="697" actId="20577"/>
          <ac:spMkLst>
            <pc:docMk/>
            <pc:sldMk cId="0" sldId="264"/>
            <ac:spMk id="11" creationId="{2CA9A787-8C6F-A806-8F28-8A1E26C85761}"/>
          </ac:spMkLst>
        </pc:spChg>
      </pc:sldChg>
      <pc:sldChg chg="modSp mod">
        <pc:chgData name="iniya Jazlynn" userId="ced3850620f9d750" providerId="LiveId" clId="{9CC3A49E-B953-4F4B-A7D8-3C37A7A93173}" dt="2025-09-04T14:24:31.187" v="755" actId="20577"/>
        <pc:sldMkLst>
          <pc:docMk/>
          <pc:sldMk cId="0" sldId="265"/>
        </pc:sldMkLst>
        <pc:spChg chg="mod">
          <ac:chgData name="iniya Jazlynn" userId="ced3850620f9d750" providerId="LiveId" clId="{9CC3A49E-B953-4F4B-A7D8-3C37A7A93173}" dt="2025-09-04T14:24:31.187" v="755" actId="20577"/>
          <ac:spMkLst>
            <pc:docMk/>
            <pc:sldMk cId="0" sldId="265"/>
            <ac:spMk id="8" creationId="{CAD6EB7C-C91E-7453-9999-430E6BED119D}"/>
          </ac:spMkLst>
        </pc:spChg>
      </pc:sldChg>
      <pc:sldChg chg="addSp delSp modSp mod">
        <pc:chgData name="iniya Jazlynn" userId="ced3850620f9d750" providerId="LiveId" clId="{9CC3A49E-B953-4F4B-A7D8-3C37A7A93173}" dt="2025-09-04T14:17:59.388" v="708"/>
        <pc:sldMkLst>
          <pc:docMk/>
          <pc:sldMk cId="2720660618" sldId="269"/>
        </pc:sldMkLst>
        <pc:spChg chg="del mod">
          <ac:chgData name="iniya Jazlynn" userId="ced3850620f9d750" providerId="LiveId" clId="{9CC3A49E-B953-4F4B-A7D8-3C37A7A93173}" dt="2025-09-04T14:17:59.388" v="708"/>
          <ac:spMkLst>
            <pc:docMk/>
            <pc:sldMk cId="2720660618" sldId="269"/>
            <ac:spMk id="3" creationId="{36A7A621-E7D8-4918-297E-CF7269A7AF65}"/>
          </ac:spMkLst>
        </pc:spChg>
        <pc:spChg chg="add mod">
          <ac:chgData name="iniya Jazlynn" userId="ced3850620f9d750" providerId="LiveId" clId="{9CC3A49E-B953-4F4B-A7D8-3C37A7A93173}" dt="2025-09-04T14:17:57.191" v="706" actId="1076"/>
          <ac:spMkLst>
            <pc:docMk/>
            <pc:sldMk cId="2720660618" sldId="269"/>
            <ac:spMk id="4" creationId="{6311BD9E-DC2E-A254-B8ED-A41B13B73072}"/>
          </ac:spMkLst>
        </pc:spChg>
      </pc:sldChg>
      <pc:sldChg chg="modSp del mod">
        <pc:chgData name="iniya Jazlynn" userId="ced3850620f9d750" providerId="LiveId" clId="{9CC3A49E-B953-4F4B-A7D8-3C37A7A93173}" dt="2025-09-04T14:18:41.847" v="709" actId="2696"/>
        <pc:sldMkLst>
          <pc:docMk/>
          <pc:sldMk cId="3759392540" sldId="270"/>
        </pc:sldMkLst>
        <pc:spChg chg="mod">
          <ac:chgData name="iniya Jazlynn" userId="ced3850620f9d750" providerId="LiveId" clId="{9CC3A49E-B953-4F4B-A7D8-3C37A7A93173}" dt="2025-09-04T14:14:54.675" v="649" actId="1076"/>
          <ac:spMkLst>
            <pc:docMk/>
            <pc:sldMk cId="3759392540" sldId="270"/>
            <ac:spMk id="4" creationId="{CCD4E2C1-71EB-F830-0D8E-EFFD28201F88}"/>
          </ac:spMkLst>
        </pc:spChg>
      </pc:sldChg>
      <pc:sldChg chg="modSp mod">
        <pc:chgData name="iniya Jazlynn" userId="ced3850620f9d750" providerId="LiveId" clId="{9CC3A49E-B953-4F4B-A7D8-3C37A7A93173}" dt="2025-09-04T14:24:59.758" v="766"/>
        <pc:sldMkLst>
          <pc:docMk/>
          <pc:sldMk cId="3191271243" sldId="271"/>
        </pc:sldMkLst>
        <pc:spChg chg="mod">
          <ac:chgData name="iniya Jazlynn" userId="ced3850620f9d750" providerId="LiveId" clId="{9CC3A49E-B953-4F4B-A7D8-3C37A7A93173}" dt="2025-09-04T14:24:59.758" v="766"/>
          <ac:spMkLst>
            <pc:docMk/>
            <pc:sldMk cId="3191271243" sldId="271"/>
            <ac:spMk id="3" creationId="{C97277F5-7B98-6FF2-60B8-4BA166729E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71524" y="483763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76400" y="2695025"/>
            <a:ext cx="94887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Iniya Jazlynn J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: 2428C0475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                  :C473A70EC74AF0A90874C72286A72F04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: BSc. Artificial Intelligence and Machine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: KPR College of Arts Science and Research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      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5664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4250" spc="15" dirty="0"/>
              <a:t>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EE79AD2-BED4-EBFC-06F7-94E9C8D1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99" y="813379"/>
            <a:ext cx="492000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fully functional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PhD Thesis Showcase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developed.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Sections include About, Research Highlights,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Publications, Timeline,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and professional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usability.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F7155F-BF57-C012-125A-9663697B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18" y="894132"/>
            <a:ext cx="6416400" cy="5807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1675" y="8137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4997" y="599583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6EB7C-C91E-7453-9999-430E6BED119D}"/>
              </a:ext>
            </a:extLst>
          </p:cNvPr>
          <p:cNvSpPr txBox="1"/>
          <p:nvPr/>
        </p:nvSpPr>
        <p:spPr>
          <a:xfrm>
            <a:off x="774997" y="1566952"/>
            <a:ext cx="7346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PhD Thesis Showcase Portfolio</a:t>
            </a:r>
            <a:r>
              <a:rPr lang="en-US" dirty="0"/>
              <a:t> provides an </a:t>
            </a:r>
            <a:r>
              <a:rPr lang="en-US" b="1" dirty="0"/>
              <a:t>innovative, digital, and professional platform</a:t>
            </a:r>
            <a:r>
              <a:rPr lang="en-US" dirty="0"/>
              <a:t> to present academic work.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Goes beyond traditional thesis submission.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Highlights </a:t>
            </a:r>
            <a:r>
              <a:rPr lang="en-US" b="1" dirty="0"/>
              <a:t>research contributions, publications, and academic journey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researchers in </a:t>
            </a:r>
            <a:r>
              <a:rPr lang="en-US" b="1" dirty="0"/>
              <a:t>personal branding, academic recognition, and professional opportunities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shareable and accessible worldwide.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10E0-0A25-7DE9-47F8-4B02A967E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93371"/>
            <a:ext cx="5800851" cy="738664"/>
          </a:xfrm>
        </p:spPr>
        <p:txBody>
          <a:bodyPr/>
          <a:lstStyle/>
          <a:p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277F5-7B98-6FF2-60B8-4BA166729E9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981200"/>
            <a:ext cx="8534400" cy="276999"/>
          </a:xfrm>
        </p:spPr>
        <p:txBody>
          <a:bodyPr/>
          <a:lstStyle/>
          <a:p>
            <a:r>
              <a:rPr lang="en-IN" dirty="0"/>
              <a:t>https://iniya-jazlynn.github.io/portfolio/</a:t>
            </a:r>
          </a:p>
        </p:txBody>
      </p:sp>
    </p:spTree>
    <p:extLst>
      <p:ext uri="{BB962C8B-B14F-4D97-AF65-F5344CB8AC3E}">
        <p14:creationId xmlns:p14="http://schemas.microsoft.com/office/powerpoint/2010/main" val="319127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832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1800000" rIns="0" bIns="0" rtlCol="0" anchor="t" anchorCtr="0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PhD Thesis Showcase Portfolio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8622" y="11638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3649" y="501440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10615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735B4-4006-292D-92FB-BD25A936476E}"/>
              </a:ext>
            </a:extLst>
          </p:cNvPr>
          <p:cNvSpPr txBox="1"/>
          <p:nvPr/>
        </p:nvSpPr>
        <p:spPr>
          <a:xfrm>
            <a:off x="731362" y="1690062"/>
            <a:ext cx="70410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today’s academic world, traditional thesis documents alone are insufficient to showcase a researcher’s journey and contributions.</a:t>
            </a:r>
            <a:br>
              <a:rPr lang="en-US" sz="2000" dirty="0"/>
            </a:br>
            <a:r>
              <a:rPr lang="en-US" sz="2000" dirty="0"/>
              <a:t>Researchers often struggle to present: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Their </a:t>
            </a:r>
            <a:r>
              <a:rPr lang="en-US" sz="2000" b="1" dirty="0"/>
              <a:t>thesis work</a:t>
            </a:r>
            <a:r>
              <a:rPr lang="en-US" sz="2000" dirty="0"/>
              <a:t> in an interactive and professional way.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Publications and findings</a:t>
            </a:r>
            <a:r>
              <a:rPr lang="en-US" sz="2000" dirty="0"/>
              <a:t> in a structured format.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 clear overview of </a:t>
            </a:r>
            <a:r>
              <a:rPr lang="en-US" sz="2000" b="1" dirty="0"/>
              <a:t>research methodology and results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There is a need for a </a:t>
            </a:r>
            <a:r>
              <a:rPr lang="en-US" sz="2000" b="1" dirty="0"/>
              <a:t>digital showcase portfolio</a:t>
            </a:r>
            <a:r>
              <a:rPr lang="en-US" sz="2000" dirty="0"/>
              <a:t> that highlights: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Thesis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Research contributions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Publications</a:t>
            </a:r>
            <a:br>
              <a:rPr lang="en-US" sz="2000" dirty="0"/>
            </a:br>
            <a:r>
              <a:rPr lang="en-US" sz="2000" dirty="0"/>
              <a:t>all in a </a:t>
            </a:r>
            <a:r>
              <a:rPr lang="en-US" sz="2000" b="1" dirty="0"/>
              <a:t>modern, accessible format</a:t>
            </a:r>
            <a:r>
              <a:rPr lang="en-US" sz="2000" dirty="0"/>
              <a:t>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29400" y="13589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5" dirty="0"/>
              <a:t>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234E2-2C3D-5430-AEE4-3A551109BB95}"/>
              </a:ext>
            </a:extLst>
          </p:cNvPr>
          <p:cNvSpPr txBox="1"/>
          <p:nvPr/>
        </p:nvSpPr>
        <p:spPr>
          <a:xfrm>
            <a:off x="609600" y="1807981"/>
            <a:ext cx="7848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PhD Thesis Showcase Portfolio</a:t>
            </a:r>
            <a:r>
              <a:rPr lang="en-US" sz="2000" dirty="0"/>
              <a:t> is a </a:t>
            </a:r>
            <a:r>
              <a:rPr lang="en-US" sz="2000" b="1" dirty="0"/>
              <a:t>personal web-based platform</a:t>
            </a:r>
            <a:r>
              <a:rPr lang="en-US" sz="2000" dirty="0"/>
              <a:t> designed to: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 my </a:t>
            </a:r>
            <a:r>
              <a:rPr lang="en-US" sz="2000" b="1" dirty="0"/>
              <a:t>thesis details, methodology, and results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Showcase </a:t>
            </a:r>
            <a:r>
              <a:rPr lang="en-US" sz="2000" b="1" dirty="0"/>
              <a:t>research highlights, publications, and academic contributions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Include </a:t>
            </a:r>
            <a:r>
              <a:rPr lang="en-US" sz="2000" b="1" dirty="0"/>
              <a:t>timeline and contact details</a:t>
            </a:r>
            <a:r>
              <a:rPr lang="en-US" sz="2000" dirty="0"/>
              <a:t> in a professional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a </a:t>
            </a:r>
            <a:r>
              <a:rPr lang="en-US" sz="2000" b="1" dirty="0"/>
              <a:t>live portfolio website</a:t>
            </a:r>
            <a:r>
              <a:rPr lang="en-US" sz="2000" dirty="0"/>
              <a:t> accessible via GitHub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Built using </a:t>
            </a:r>
            <a:r>
              <a:rPr lang="en-US" sz="2000" b="1" dirty="0"/>
              <a:t>HTML, CSS, and JavaScript</a:t>
            </a:r>
            <a:r>
              <a:rPr lang="en-US" sz="2000" dirty="0"/>
              <a:t>, the portfolio ensures a </a:t>
            </a:r>
            <a:r>
              <a:rPr lang="en-US" sz="2000" b="1" dirty="0"/>
              <a:t>clean, modern, and responsive design.</a:t>
            </a:r>
            <a:endParaRPr lang="en-US" sz="2000" dirty="0"/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495475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/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5" dirty="0"/>
              <a:t>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C5931-27B6-C14A-F741-02BF2AC7B13E}"/>
              </a:ext>
            </a:extLst>
          </p:cNvPr>
          <p:cNvSpPr txBox="1"/>
          <p:nvPr/>
        </p:nvSpPr>
        <p:spPr>
          <a:xfrm>
            <a:off x="730454" y="1572458"/>
            <a:ext cx="81849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Students &amp; Research Scholars:</a:t>
            </a:r>
          </a:p>
          <a:p>
            <a:r>
              <a:rPr lang="en-US" b="1" dirty="0"/>
              <a:t>		</a:t>
            </a:r>
            <a:r>
              <a:rPr lang="en-US" dirty="0"/>
              <a:t> To present their academic journey.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Supervisors &amp; Examiners:</a:t>
            </a:r>
          </a:p>
          <a:p>
            <a:r>
              <a:rPr lang="en-US" b="1" dirty="0"/>
              <a:t>		</a:t>
            </a:r>
            <a:r>
              <a:rPr lang="en-US" dirty="0"/>
              <a:t>For thesis evaluation and easy access.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Recruiters &amp; Employers:</a:t>
            </a:r>
          </a:p>
          <a:p>
            <a:r>
              <a:rPr lang="en-US" b="1" dirty="0"/>
              <a:t>		</a:t>
            </a:r>
            <a:r>
              <a:rPr lang="en-US" dirty="0"/>
              <a:t> To evaluate academic and technical expertise.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Peers &amp; Mentors:</a:t>
            </a:r>
          </a:p>
          <a:p>
            <a:r>
              <a:rPr lang="en-US" b="1" dirty="0"/>
              <a:t>		</a:t>
            </a:r>
            <a:r>
              <a:rPr lang="en-US" dirty="0"/>
              <a:t> To review and give feedback on research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General Audience:</a:t>
            </a:r>
          </a:p>
          <a:p>
            <a:r>
              <a:rPr lang="en-US" b="1" dirty="0"/>
              <a:t>		</a:t>
            </a:r>
            <a:r>
              <a:rPr lang="en-US" dirty="0"/>
              <a:t> Anyone interested in exploring research contributions.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sz="3600" spc="10" dirty="0"/>
              <a:t>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A2CAB8B-47A9-C767-9F72-7DC5C29F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4" y="1720840"/>
            <a:ext cx="78962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b="1" dirty="0"/>
              <a:t>Frontend:</a:t>
            </a:r>
            <a:endParaRPr lang="en-IN" dirty="0"/>
          </a:p>
          <a:p>
            <a:r>
              <a:rPr lang="en-IN" dirty="0"/>
              <a:t>	HTML5 → For structure and content</a:t>
            </a:r>
          </a:p>
          <a:p>
            <a:r>
              <a:rPr lang="en-IN" dirty="0"/>
              <a:t>	CSS3 → For styling and responsiveness</a:t>
            </a:r>
          </a:p>
          <a:p>
            <a:r>
              <a:rPr lang="en-IN" dirty="0"/>
              <a:t>	JavaScript → For interactivity</a:t>
            </a:r>
          </a:p>
          <a:p>
            <a:r>
              <a:rPr lang="en-IN" b="1" dirty="0"/>
              <a:t>2)   Development Environment:</a:t>
            </a:r>
            <a:endParaRPr lang="en-IN" dirty="0"/>
          </a:p>
          <a:p>
            <a:r>
              <a:rPr lang="en-IN" dirty="0"/>
              <a:t>	Visual Studio Code</a:t>
            </a:r>
          </a:p>
          <a:p>
            <a:endParaRPr lang="en-IN" dirty="0"/>
          </a:p>
          <a:p>
            <a:r>
              <a:rPr lang="en-IN" b="1" dirty="0"/>
              <a:t>3)   Version Control &amp; Deployment:</a:t>
            </a:r>
            <a:endParaRPr lang="en-IN" dirty="0"/>
          </a:p>
          <a:p>
            <a:r>
              <a:rPr lang="en-IN" dirty="0"/>
              <a:t>	Git &amp; GitHub → Code management and live hosting (GitHub Pages)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IN" sz="4000" b="1" spc="15" dirty="0">
                <a:latin typeface="Trebuchet MS"/>
                <a:cs typeface="Trebuchet MS"/>
              </a:rPr>
              <a:t>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D0205-5C2F-BFEE-3F38-E7C606D9583A}"/>
              </a:ext>
            </a:extLst>
          </p:cNvPr>
          <p:cNvSpPr txBox="1"/>
          <p:nvPr/>
        </p:nvSpPr>
        <p:spPr>
          <a:xfrm>
            <a:off x="739775" y="1154663"/>
            <a:ext cx="8058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CA9A787-8C6F-A806-8F28-8A1E26C8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19" y="1186805"/>
            <a:ext cx="724025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Thesis Title, Name, Affiliation.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Quick access to sections.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Thesis background and objectives.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Highlights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Chapters &amp; key contributions.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Publications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Journals, Conferences, DOI links.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PhD journey year by year.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Email, LinkedIn, Google Scholar, Thesis PDF.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Copyright and acknowledgment.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681335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dirty="0"/>
              <a:t> AND FUNCTIONALITY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BD9E-DC2E-A254-B8ED-A41B13B73072}"/>
              </a:ext>
            </a:extLst>
          </p:cNvPr>
          <p:cNvSpPr txBox="1">
            <a:spLocks/>
          </p:cNvSpPr>
          <p:nvPr/>
        </p:nvSpPr>
        <p:spPr>
          <a:xfrm>
            <a:off x="1371600" y="910590"/>
            <a:ext cx="71628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Responsive Design </a:t>
            </a:r>
            <a:r>
              <a:rPr lang="en-IN" sz="2000" kern="0">
                <a:solidFill>
                  <a:sysClr val="windowText" lastClr="000000"/>
                </a:solidFill>
              </a:rPr>
              <a:t>→ Works on desktop, tablet, mobile.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Interactive Navigation </a:t>
            </a:r>
            <a:r>
              <a:rPr lang="en-IN" sz="2000" kern="0">
                <a:solidFill>
                  <a:sysClr val="windowText" lastClr="000000"/>
                </a:solidFill>
              </a:rPr>
              <a:t>→ Smooth scrolling and fixed navbar.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Research Highlights </a:t>
            </a:r>
            <a:r>
              <a:rPr lang="en-IN" sz="2000" kern="0">
                <a:solidFill>
                  <a:sysClr val="windowText" lastClr="000000"/>
                </a:solidFill>
              </a:rPr>
              <a:t>→ Cards for Introduction, Methodology, Results.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Publications Showcase </a:t>
            </a:r>
            <a:r>
              <a:rPr lang="en-IN" sz="2000" kern="0">
                <a:solidFill>
                  <a:sysClr val="windowText" lastClr="000000"/>
                </a:solidFill>
              </a:rPr>
              <a:t>→ With links to papers/PDFs.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Timeline</a:t>
            </a:r>
            <a:r>
              <a:rPr lang="en-IN" sz="2000" kern="0">
                <a:solidFill>
                  <a:sysClr val="windowText" lastClr="000000"/>
                </a:solidFill>
              </a:rPr>
              <a:t> → Visual representation of research journey.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Contact Form </a:t>
            </a:r>
            <a:r>
              <a:rPr lang="en-IN" sz="2000" kern="0">
                <a:solidFill>
                  <a:sysClr val="windowText" lastClr="000000"/>
                </a:solidFill>
              </a:rPr>
              <a:t>→ For communication &amp; collaboration.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Modern UI Elements </a:t>
            </a:r>
            <a:r>
              <a:rPr lang="en-IN" sz="2000" kern="0">
                <a:solidFill>
                  <a:sysClr val="windowText" lastClr="000000"/>
                </a:solidFill>
              </a:rPr>
              <a:t>→ Hover effects, clean typography, professional layout.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Easy Deployment </a:t>
            </a:r>
            <a:r>
              <a:rPr lang="en-IN" sz="2000" kern="0">
                <a:solidFill>
                  <a:sysClr val="windowText" lastClr="000000"/>
                </a:solidFill>
              </a:rPr>
              <a:t>→ Hosted live via GitHub Pages.</a:t>
            </a:r>
          </a:p>
          <a:p>
            <a:endParaRPr 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638</Words>
  <Application>Microsoft Office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iniya Jazlynn</cp:lastModifiedBy>
  <cp:revision>35</cp:revision>
  <dcterms:created xsi:type="dcterms:W3CDTF">2024-03-29T15:07:22Z</dcterms:created>
  <dcterms:modified xsi:type="dcterms:W3CDTF">2025-09-04T14:25:05Z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