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1" r:id="rId6"/>
    <p:sldId id="274" r:id="rId7"/>
    <p:sldId id="262" r:id="rId8"/>
    <p:sldId id="263" r:id="rId9"/>
    <p:sldId id="264" r:id="rId10"/>
    <p:sldId id="265" r:id="rId11"/>
    <p:sldId id="275" r:id="rId12"/>
    <p:sldId id="266" r:id="rId13"/>
    <p:sldId id="276" r:id="rId14"/>
    <p:sldId id="277" r:id="rId15"/>
    <p:sldId id="278" r:id="rId16"/>
    <p:sldId id="279" r:id="rId17"/>
    <p:sldId id="268" r:id="rId18"/>
    <p:sldId id="269" r:id="rId19"/>
    <p:sldId id="270" r:id="rId20"/>
    <p:sldId id="271" r:id="rId21"/>
    <p:sldId id="272" r:id="rId22"/>
    <p:sldId id="273" r:id="rId23"/>
  </p:sldIdLst>
  <p:sldSz cx="9144000" cy="5143500" type="screen16x9"/>
  <p:notesSz cx="6858000" cy="9144000"/>
  <p:embeddedFontLst>
    <p:embeddedFont>
      <p:font typeface="Average" panose="020B0604020202020204" charset="0"/>
      <p:regular r:id="rId25"/>
    </p:embeddedFont>
    <p:embeddedFont>
      <p:font typeface="Bree Serif" panose="020B0604020202020204" charset="0"/>
      <p:regular r:id="rId26"/>
    </p:embeddedFont>
    <p:embeddedFont>
      <p:font typeface="Oswald" panose="020B0604020202020204" charset="0"/>
      <p:regular r:id="rId27"/>
      <p:bold r:id="rId28"/>
    </p:embeddedFont>
    <p:embeddedFont>
      <p:font typeface="Roboto Mon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9" autoAdjust="0"/>
  </p:normalViewPr>
  <p:slideViewPr>
    <p:cSldViewPr snapToGrid="0">
      <p:cViewPr varScale="1">
        <p:scale>
          <a:sx n="89" d="100"/>
          <a:sy n="89" d="100"/>
        </p:scale>
        <p:origin x="55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9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Singular Value Decomposition:-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Approximate Nearest Neighbors:-</a:t>
            </a:r>
          </a:p>
          <a:p>
            <a:pPr marL="285750" indent="-285750">
              <a:buClr>
                <a:schemeClr val="bg1"/>
              </a:buClr>
              <a:buFont typeface="Wingdings" pitchFamily="2" charset="2"/>
              <a:buChar char="§"/>
            </a:pPr>
            <a:r>
              <a:rPr lang="en-US" b="1" dirty="0">
                <a:solidFill>
                  <a:schemeClr val="bg1"/>
                </a:solidFill>
              </a:rPr>
              <a:t>Retrieves a ‘good guess” of the nearest neighbor. For that, the algorithm doesn’t guarantee to return the actual nearest neighbor in every case, in order to improve speed or save memory.</a:t>
            </a:r>
          </a:p>
          <a:p>
            <a:pPr marL="285750" indent="-285750">
              <a:buClr>
                <a:schemeClr val="bg1"/>
              </a:buClr>
              <a:buFont typeface="Wingdings" pitchFamily="2" charset="2"/>
              <a:buChar char="§"/>
            </a:pPr>
            <a:endParaRPr lang="en-US" b="1" dirty="0">
              <a:solidFill>
                <a:schemeClr val="bg1"/>
              </a:solidFill>
            </a:endParaRPr>
          </a:p>
          <a:p>
            <a:pPr marL="0" lvl="0" indent="0" algn="l" rtl="0">
              <a:spcBef>
                <a:spcPts val="0"/>
              </a:spcBef>
              <a:spcAft>
                <a:spcPts val="0"/>
              </a:spcAft>
              <a:buNone/>
            </a:pPr>
            <a:endParaRPr b="1" dirty="0">
              <a:solidFill>
                <a:schemeClr val="bg1"/>
              </a:solidFill>
            </a:endParaRPr>
          </a:p>
        </p:txBody>
      </p:sp>
    </p:spTree>
    <p:extLst>
      <p:ext uri="{BB962C8B-B14F-4D97-AF65-F5344CB8AC3E}">
        <p14:creationId xmlns:p14="http://schemas.microsoft.com/office/powerpoint/2010/main" val="172137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p:txBody>
      </p:sp>
      <p:sp>
        <p:nvSpPr>
          <p:cNvPr id="156" name="Google Shape;156;g83f00c33ef_0_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5" y="98238"/>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sp>
        <p:nvSpPr>
          <p:cNvPr id="81" name="Google Shape;81;g83d7f3170d_0_10"/>
          <p:cNvSpPr txBox="1">
            <a:spLocks noGrp="1"/>
          </p:cNvSpPr>
          <p:nvPr>
            <p:ph type="body" idx="1"/>
          </p:nvPr>
        </p:nvSpPr>
        <p:spPr>
          <a:xfrm>
            <a:off x="311700" y="1152475"/>
            <a:ext cx="5558400" cy="3416400"/>
          </a:xfrm>
          <a:prstGeom prst="rect">
            <a:avLst/>
          </a:prstGeom>
          <a:noFill/>
          <a:ln>
            <a:noFill/>
          </a:ln>
        </p:spPr>
        <p:txBody>
          <a:bodyPr spcFirstLastPara="1" wrap="square" lIns="91425" tIns="91425" rIns="91425" bIns="91425" anchor="t" anchorCtr="0">
            <a:noAutofit/>
          </a:bodyPr>
          <a:lstStyle/>
          <a:p>
            <a:pPr marL="342900">
              <a:spcAft>
                <a:spcPts val="1600"/>
              </a:spcAft>
            </a:pPr>
            <a:endParaRPr sz="2400" dirty="0">
              <a:solidFill>
                <a:srgbClr val="000000"/>
              </a:solidFill>
              <a:latin typeface="+mn-lt"/>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25" y="690719"/>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1779159" y="2988357"/>
            <a:ext cx="2792841" cy="2070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924D-2600-44A5-BD9A-C9D12D1CBE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D3401DF-8A1D-4E7E-B4C2-9FC0CA72BC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88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94890" y="863528"/>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taken into consideration restaurants in the state of Illinois.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38071" t="46574" r="23846" b="27206"/>
          <a:stretch/>
        </p:blipFill>
        <p:spPr bwMode="auto">
          <a:xfrm>
            <a:off x="301923" y="2398142"/>
            <a:ext cx="4910239" cy="2501661"/>
          </a:xfrm>
          <a:prstGeom prst="rect">
            <a:avLst/>
          </a:prstGeom>
          <a:ln>
            <a:solidFill>
              <a:schemeClr val="bg1"/>
            </a:solid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684</Words>
  <Application>Microsoft Office PowerPoint</Application>
  <PresentationFormat>On-screen Show (16:9)</PresentationFormat>
  <Paragraphs>89</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Bree Serif</vt:lpstr>
      <vt:lpstr>Oswald</vt:lpstr>
      <vt:lpstr>Roboto Mono</vt:lpstr>
      <vt:lpstr>Arial</vt:lpstr>
      <vt:lpstr>Noto Sans Symbols</vt:lpstr>
      <vt:lpstr>Wingdings</vt:lpstr>
      <vt:lpstr>Average</vt:lpstr>
      <vt:lpstr>Slate</vt:lpstr>
      <vt:lpstr>Restaurant Recommendation Using Yelp Reviews</vt:lpstr>
      <vt:lpstr>Agenda</vt:lpstr>
      <vt:lpstr>Problem &amp; Vision</vt:lpstr>
      <vt:lpstr>Project Goal</vt:lpstr>
      <vt:lpstr>Datasets</vt:lpstr>
      <vt:lpstr>PowerPoint Presentation</vt:lpstr>
      <vt:lpstr>Data Preparation</vt:lpstr>
      <vt:lpstr>Data Cleaning</vt:lpstr>
      <vt:lpstr>Data Cleaning </vt:lpstr>
      <vt:lpstr>Exploratory Data Analysis</vt:lpstr>
      <vt:lpstr>Exploratory Data Analysis</vt:lpstr>
      <vt:lpstr>Exploratory Data Analysis</vt:lpstr>
      <vt:lpstr>Exploratory Data Analysis</vt:lpstr>
      <vt:lpstr>PowerPoint Presentation</vt:lpstr>
      <vt:lpstr>Models </vt:lpstr>
      <vt:lpstr>Models </vt:lpstr>
      <vt:lpstr>Model</vt:lpstr>
      <vt:lpstr>Model </vt:lpstr>
      <vt:lpstr>Results </vt:lpstr>
      <vt:lpstr>Results</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26</cp:revision>
  <dcterms:modified xsi:type="dcterms:W3CDTF">2020-04-23T18:30:08Z</dcterms:modified>
</cp:coreProperties>
</file>