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0" r:id="rId8"/>
    <p:sldId id="264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DYES Bots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Авторы: Гаранин Дмитрий, </a:t>
            </a:r>
            <a:r>
              <a:rPr lang="ru-RU" dirty="0" err="1"/>
              <a:t>Астафуров</a:t>
            </a:r>
            <a:r>
              <a:rPr lang="ru-RU" dirty="0"/>
              <a:t> Данил.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19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Описание идеи: создание </a:t>
            </a:r>
            <a:r>
              <a:rPr lang="ru-RU" dirty="0" err="1"/>
              <a:t>стартапа</a:t>
            </a:r>
            <a:r>
              <a:rPr lang="ru-RU" dirty="0"/>
              <a:t> по разработке ботов разной сложности, систематизации диалогов и предпочтений со всех </a:t>
            </a:r>
            <a:r>
              <a:rPr lang="ru-RU" dirty="0" err="1"/>
              <a:t>мессенджеров</a:t>
            </a:r>
            <a:r>
              <a:rPr lang="ru-RU" dirty="0"/>
              <a:t> в Битрикс24</a:t>
            </a:r>
          </a:p>
          <a:p>
            <a:r>
              <a:rPr lang="ru-RU" dirty="0"/>
              <a:t>В ходе проекта должны быть реализованы:</a:t>
            </a:r>
          </a:p>
          <a:p>
            <a:r>
              <a:rPr lang="ru-RU" dirty="0"/>
              <a:t>	1.Сайт проекта с возможность получения обратной связи от пользователей.</a:t>
            </a:r>
          </a:p>
          <a:p>
            <a:r>
              <a:rPr lang="ru-RU" dirty="0"/>
              <a:t>	2.</a:t>
            </a:r>
            <a:r>
              <a:rPr lang="en-US" dirty="0" err="1"/>
              <a:t>Bitrix</a:t>
            </a:r>
            <a:r>
              <a:rPr lang="ru-RU" dirty="0"/>
              <a:t> бот – бот, который принимает заказы от пользователей и структурирует информацию в </a:t>
            </a:r>
            <a:r>
              <a:rPr lang="ru-RU" dirty="0" err="1"/>
              <a:t>битрикс</a:t>
            </a:r>
            <a:r>
              <a:rPr lang="ru-RU" dirty="0"/>
              <a:t> 24.</a:t>
            </a:r>
          </a:p>
          <a:p>
            <a:r>
              <a:rPr lang="ru-RU" dirty="0"/>
              <a:t>	3. Многофункциональный бот для демонстрации способностей разработчиков (</a:t>
            </a:r>
            <a:r>
              <a:rPr lang="en-US" dirty="0"/>
              <a:t>geo </a:t>
            </a:r>
            <a:r>
              <a:rPr lang="ru-RU" dirty="0"/>
              <a:t>бот – бот, в котором отображается различная информация, основанная на </a:t>
            </a:r>
            <a:r>
              <a:rPr lang="ru-RU" dirty="0" err="1"/>
              <a:t>геопозиции</a:t>
            </a:r>
            <a:r>
              <a:rPr lang="ru-RU" dirty="0"/>
              <a:t>).</a:t>
            </a:r>
          </a:p>
          <a:p>
            <a:r>
              <a:rPr lang="ru-RU" dirty="0" smtClean="0"/>
              <a:t>	4</a:t>
            </a:r>
            <a:r>
              <a:rPr lang="ru-RU" dirty="0"/>
              <a:t>. Анализ рынка труда и ценовой политики компаний по веб-разработке, размещение объявлений на порталах </a:t>
            </a:r>
            <a:r>
              <a:rPr lang="ru-RU" dirty="0" err="1"/>
              <a:t>фриланса</a:t>
            </a:r>
            <a:r>
              <a:rPr lang="ru-RU" dirty="0"/>
              <a:t>, реклама в </a:t>
            </a:r>
            <a:r>
              <a:rPr lang="ru-RU" dirty="0" err="1"/>
              <a:t>соц.сетях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7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1371600"/>
          </a:xfrm>
        </p:spPr>
        <p:txBody>
          <a:bodyPr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 descr="C:\Users\Дмитрий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268760"/>
            <a:ext cx="9552384" cy="5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1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Сайт</a:t>
            </a:r>
          </a:p>
        </p:txBody>
      </p:sp>
      <p:pic>
        <p:nvPicPr>
          <p:cNvPr id="4" name="Объект 5" descr="C:\Users\Дмитрий\YandexDisk\Скриншоты\2020-05-05_19-27-19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8208912" cy="5472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439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7744" y="-685800"/>
            <a:ext cx="5791200" cy="1371600"/>
          </a:xfrm>
        </p:spPr>
        <p:txBody>
          <a:bodyPr/>
          <a:lstStyle/>
          <a:p>
            <a:r>
              <a:rPr lang="ru-RU" dirty="0" err="1"/>
              <a:t>Битрикс</a:t>
            </a:r>
            <a:r>
              <a:rPr lang="ru-RU" dirty="0"/>
              <a:t> бот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Picture 2" descr="C:\Users\Дмитрий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47" y="1124744"/>
            <a:ext cx="8918427" cy="501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1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8348"/>
            <a:ext cx="7488832" cy="1371600"/>
          </a:xfrm>
        </p:spPr>
        <p:txBody>
          <a:bodyPr/>
          <a:lstStyle/>
          <a:p>
            <a:r>
              <a:rPr lang="ru-RU" dirty="0" smtClean="0"/>
              <a:t>Таблица цен на ботов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242532"/>
              </p:ext>
            </p:extLst>
          </p:nvPr>
        </p:nvGraphicFramePr>
        <p:xfrm>
          <a:off x="539552" y="1412776"/>
          <a:ext cx="7620000" cy="49445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124813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Чат-бот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Бот-автоответчик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Бот игра</a:t>
                      </a:r>
                      <a:endParaRPr lang="ru-RU" dirty="0"/>
                    </a:p>
                  </a:txBody>
                  <a:tcPr/>
                </a:tc>
              </a:tr>
              <a:tr h="1200133">
                <a:tc>
                  <a:txBody>
                    <a:bodyPr/>
                    <a:lstStyle/>
                    <a:p>
                      <a:r>
                        <a:rPr lang="ru-RU" dirty="0" smtClean="0"/>
                        <a:t>ВК</a:t>
                      </a:r>
                      <a:r>
                        <a:rPr lang="ru-RU" baseline="0" dirty="0" smtClean="0"/>
                        <a:t> бот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600</a:t>
                      </a:r>
                      <a:endParaRPr lang="ru-RU" dirty="0"/>
                    </a:p>
                  </a:txBody>
                  <a:tcPr/>
                </a:tc>
              </a:tr>
              <a:tr h="1248139">
                <a:tc>
                  <a:txBody>
                    <a:bodyPr/>
                    <a:lstStyle/>
                    <a:p>
                      <a:r>
                        <a:rPr lang="ru-RU" dirty="0" smtClean="0"/>
                        <a:t>Телеграмм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700</a:t>
                      </a:r>
                      <a:endParaRPr lang="ru-RU" dirty="0"/>
                    </a:p>
                  </a:txBody>
                  <a:tcPr/>
                </a:tc>
              </a:tr>
              <a:tr h="1248139">
                <a:tc>
                  <a:txBody>
                    <a:bodyPr/>
                    <a:lstStyle/>
                    <a:p>
                      <a:r>
                        <a:rPr lang="ru-RU" dirty="0" smtClean="0"/>
                        <a:t>Остальные платформы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650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9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-728536"/>
            <a:ext cx="5791200" cy="1371600"/>
          </a:xfrm>
        </p:spPr>
        <p:txBody>
          <a:bodyPr/>
          <a:lstStyle/>
          <a:p>
            <a:r>
              <a:rPr lang="en-US" dirty="0" smtClean="0"/>
              <a:t>Geo </a:t>
            </a:r>
            <a:r>
              <a:rPr lang="ru-RU" dirty="0" smtClean="0"/>
              <a:t>бот</a:t>
            </a:r>
            <a:endParaRPr lang="ru-RU" dirty="0"/>
          </a:p>
        </p:txBody>
      </p:sp>
      <p:pic>
        <p:nvPicPr>
          <p:cNvPr id="3074" name="Picture 2" descr="C:\Users\Дмитрий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62" y="764704"/>
            <a:ext cx="8208912" cy="55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4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Были реализованы все заявленные </a:t>
            </a:r>
            <a:r>
              <a:rPr lang="en-US" dirty="0" smtClean="0"/>
              <a:t>web </a:t>
            </a:r>
            <a:r>
              <a:rPr lang="ru-RU" dirty="0" smtClean="0"/>
              <a:t>приложения: сайт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 err="1" smtClean="0"/>
              <a:t>битрикс</a:t>
            </a:r>
            <a:r>
              <a:rPr lang="ru-RU" dirty="0" smtClean="0"/>
              <a:t> бот</a:t>
            </a:r>
            <a:r>
              <a:rPr lang="en-US" dirty="0" smtClean="0"/>
              <a:t>, </a:t>
            </a:r>
            <a:r>
              <a:rPr lang="en-US" dirty="0" err="1"/>
              <a:t>g</a:t>
            </a:r>
            <a:r>
              <a:rPr lang="en-US" dirty="0" err="1" smtClean="0"/>
              <a:t>e</a:t>
            </a:r>
            <a:r>
              <a:rPr lang="ru-RU" dirty="0" smtClean="0"/>
              <a:t>о бот</a:t>
            </a:r>
            <a:r>
              <a:rPr lang="en-US" dirty="0" smtClean="0"/>
              <a:t>.</a:t>
            </a:r>
          </a:p>
          <a:p>
            <a:r>
              <a:rPr lang="ru-RU" dirty="0" smtClean="0"/>
              <a:t>Мы планируем развивать данные проект</a:t>
            </a:r>
            <a:r>
              <a:rPr lang="en-US" dirty="0" smtClean="0"/>
              <a:t>, </a:t>
            </a:r>
            <a:r>
              <a:rPr lang="ru-RU" dirty="0" smtClean="0"/>
              <a:t>все недоработки и  неудобства сайта</a:t>
            </a:r>
            <a:r>
              <a:rPr lang="en-US" dirty="0"/>
              <a:t> </a:t>
            </a:r>
            <a:r>
              <a:rPr lang="ru-RU" dirty="0" smtClean="0"/>
              <a:t>будут исправлены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err="1" smtClean="0"/>
              <a:t>Битрикс</a:t>
            </a:r>
            <a:r>
              <a:rPr lang="ru-RU" dirty="0" smtClean="0"/>
              <a:t> бот будет развиваться и получит более обширную </a:t>
            </a:r>
            <a:r>
              <a:rPr lang="ru-RU" dirty="0" err="1"/>
              <a:t>функцианальность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613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Дмитрий\Desktop\a19886af2c2f0b195490ba252d4c007f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7" y="286781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27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439</TotalTime>
  <Words>109</Words>
  <Application>Microsoft Office PowerPoint</Application>
  <PresentationFormat>Экран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Главная</vt:lpstr>
      <vt:lpstr>2DYES Bots </vt:lpstr>
      <vt:lpstr>Введение</vt:lpstr>
      <vt:lpstr>Описание реализации</vt:lpstr>
      <vt:lpstr>Сайт</vt:lpstr>
      <vt:lpstr>Битрикс бот</vt:lpstr>
      <vt:lpstr>Таблица цен на ботов</vt:lpstr>
      <vt:lpstr>Geo бот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Dima</dc:creator>
  <cp:lastModifiedBy>RePack by Diakov</cp:lastModifiedBy>
  <cp:revision>20</cp:revision>
  <dcterms:created xsi:type="dcterms:W3CDTF">2020-05-05T15:44:21Z</dcterms:created>
  <dcterms:modified xsi:type="dcterms:W3CDTF">2020-05-11T11:16:44Z</dcterms:modified>
</cp:coreProperties>
</file>