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Hp18OCsHl2SJXusVxkr/pOBW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39d93d8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b39d93d8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39d93d8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b39d93d8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39d93d8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b39d93d8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39d93d8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b39d93d8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9" name="Google Shape;29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7" name="Google Shape;37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Google Shape;81;p3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3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70793" y="451836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CSE303 Project Presentation 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570793" y="2251728"/>
            <a:ext cx="63315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" sz="1207"/>
              <a:t>Done by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Faiza Omar Arpita		2010319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Injamam Ul Haque		2021397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Istiaq Ahmed 		2021462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Jaima Jahan Khan		2030183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Showrov Mallick		2022185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Syed Niaz Mohtasim		2021607</a:t>
            </a:r>
            <a:endParaRPr sz="120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1124975" y="188100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Normalization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25" y="786500"/>
            <a:ext cx="6707151" cy="1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825" y="2673100"/>
            <a:ext cx="67071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997875" y="167375"/>
            <a:ext cx="73398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Normalization - Continued</a:t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75" y="1020575"/>
            <a:ext cx="4729447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1163400" y="666575"/>
            <a:ext cx="587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3NF: </a:t>
            </a:r>
            <a:r>
              <a:rPr lang="en" sz="1100">
                <a:solidFill>
                  <a:schemeClr val="lt1"/>
                </a:solidFill>
              </a:rPr>
              <a:t>A relation that is in second normal form and has no transitive dependencies.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25" y="142175"/>
            <a:ext cx="61341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463"/>
            <a:ext cx="8839200" cy="389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175"/>
            <a:ext cx="8839202" cy="376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39d93d847_0_23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g1b39d93d84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013875"/>
            <a:ext cx="3054769" cy="38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50" y="1013875"/>
            <a:ext cx="2694148" cy="38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39d93d847_0_29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g1b39d93d8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25" y="1013875"/>
            <a:ext cx="2477384" cy="38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39d93d847_0_35"/>
          <p:cNvSpPr txBox="1"/>
          <p:nvPr/>
        </p:nvSpPr>
        <p:spPr>
          <a:xfrm>
            <a:off x="1214425" y="336775"/>
            <a:ext cx="559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Forms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g1b39d93d84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450" y="1013875"/>
            <a:ext cx="3150619" cy="38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39d93d847_0_41"/>
          <p:cNvSpPr txBox="1"/>
          <p:nvPr/>
        </p:nvSpPr>
        <p:spPr>
          <a:xfrm>
            <a:off x="2408450" y="2163550"/>
            <a:ext cx="633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Rich Picture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(AS-IS)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25" y="360250"/>
            <a:ext cx="6092925" cy="4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382538" y="240343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Analysis 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662" y="654075"/>
            <a:ext cx="3797525" cy="38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38100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Rich Picture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(TO-BE)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50" y="303275"/>
            <a:ext cx="5348301" cy="42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297500" y="26278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Six Element Analysis - TO BE System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961881"/>
            <a:ext cx="8430044" cy="366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4294967295" type="title"/>
          </p:nvPr>
        </p:nvSpPr>
        <p:spPr>
          <a:xfrm>
            <a:off x="237844" y="16753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00" y="856431"/>
            <a:ext cx="8501609" cy="375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273570" y="2571750"/>
            <a:ext cx="2071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BPMN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(TO BE)</a:t>
            </a:r>
            <a:endParaRPr/>
          </a:p>
        </p:txBody>
      </p:sp>
      <p:pic>
        <p:nvPicPr>
          <p:cNvPr id="171" name="Google Shape;1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070" y="152400"/>
            <a:ext cx="36434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240953" y="2571750"/>
            <a:ext cx="1972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EERD</a:t>
            </a:r>
            <a:endParaRPr/>
          </a:p>
        </p:txBody>
      </p:sp>
      <p:pic>
        <p:nvPicPr>
          <p:cNvPr id="177" name="Google Shape;1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378" y="80950"/>
            <a:ext cx="350108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00" y="152400"/>
            <a:ext cx="383949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