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AE5A21"/>
    <a:srgbClr val="990000"/>
    <a:srgbClr val="FF6600"/>
    <a:srgbClr val="825700"/>
    <a:srgbClr val="CC9900"/>
    <a:srgbClr val="5B8368"/>
    <a:srgbClr val="887656"/>
    <a:srgbClr val="CAB066"/>
    <a:srgbClr val="C9B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9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9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4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5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B451-3594-49BA-B30F-60FE60A59867}" type="datetimeFigureOut">
              <a:rPr lang="ko-KR" altLang="en-US" smtClean="0"/>
              <a:t>2018-04-21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EEC7-47F2-4102-86B8-19FCC7170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낚시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954" y="457200"/>
            <a:ext cx="11489636" cy="5776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24915" y="4744359"/>
            <a:ext cx="1042540" cy="722991"/>
            <a:chOff x="1539240" y="1909719"/>
            <a:chExt cx="1551918" cy="1076240"/>
          </a:xfrm>
        </p:grpSpPr>
        <p:sp>
          <p:nvSpPr>
            <p:cNvPr id="6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710815" y="5039634"/>
            <a:ext cx="1042540" cy="722991"/>
            <a:chOff x="1539240" y="1909719"/>
            <a:chExt cx="1551918" cy="1076240"/>
          </a:xfrm>
        </p:grpSpPr>
        <p:sp>
          <p:nvSpPr>
            <p:cNvPr id="13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원호 13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464968" y="4995289"/>
            <a:ext cx="1042540" cy="722991"/>
            <a:chOff x="1539240" y="1909719"/>
            <a:chExt cx="1551918" cy="1076240"/>
          </a:xfrm>
        </p:grpSpPr>
        <p:sp>
          <p:nvSpPr>
            <p:cNvPr id="17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/>
          <p:cNvSpPr/>
          <p:nvPr/>
        </p:nvSpPr>
        <p:spPr>
          <a:xfrm>
            <a:off x="665279" y="850934"/>
            <a:ext cx="985922" cy="98592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</a:t>
            </a:r>
            <a:endParaRPr lang="ko-KR" altLang="en-US" sz="3200" dirty="0"/>
          </a:p>
        </p:txBody>
      </p:sp>
      <p:sp>
        <p:nvSpPr>
          <p:cNvPr id="41" name="타원 40"/>
          <p:cNvSpPr/>
          <p:nvPr/>
        </p:nvSpPr>
        <p:spPr>
          <a:xfrm>
            <a:off x="1789361" y="850934"/>
            <a:ext cx="985922" cy="98592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B</a:t>
            </a:r>
            <a:endParaRPr lang="ko-KR" altLang="en-US" sz="3200" dirty="0"/>
          </a:p>
        </p:txBody>
      </p:sp>
      <p:sp>
        <p:nvSpPr>
          <p:cNvPr id="42" name="타원 41"/>
          <p:cNvSpPr/>
          <p:nvPr/>
        </p:nvSpPr>
        <p:spPr>
          <a:xfrm>
            <a:off x="2900108" y="850934"/>
            <a:ext cx="985922" cy="9859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</a:t>
            </a:r>
            <a:endParaRPr lang="ko-KR" altLang="en-US" sz="32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9809296" y="4382863"/>
            <a:ext cx="1042540" cy="722991"/>
            <a:chOff x="1539240" y="1909719"/>
            <a:chExt cx="1551918" cy="1076240"/>
          </a:xfrm>
        </p:grpSpPr>
        <p:sp>
          <p:nvSpPr>
            <p:cNvPr id="49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호 49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37960" y="3480320"/>
            <a:ext cx="1042540" cy="722991"/>
            <a:chOff x="1539240" y="1909719"/>
            <a:chExt cx="1551918" cy="1076240"/>
          </a:xfrm>
        </p:grpSpPr>
        <p:sp>
          <p:nvSpPr>
            <p:cNvPr id="53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호 53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86766" y="4254461"/>
            <a:ext cx="1042540" cy="722991"/>
            <a:chOff x="1539240" y="1909719"/>
            <a:chExt cx="1551918" cy="1076240"/>
          </a:xfrm>
        </p:grpSpPr>
        <p:sp>
          <p:nvSpPr>
            <p:cNvPr id="57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원호 57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75283" y="4064172"/>
            <a:ext cx="1042540" cy="722991"/>
            <a:chOff x="1539240" y="1909719"/>
            <a:chExt cx="1551918" cy="1076240"/>
          </a:xfrm>
        </p:grpSpPr>
        <p:sp>
          <p:nvSpPr>
            <p:cNvPr id="61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17823" y="566875"/>
            <a:ext cx="5646984" cy="5646984"/>
            <a:chOff x="3050981" y="1018323"/>
            <a:chExt cx="5646984" cy="5646984"/>
          </a:xfrm>
        </p:grpSpPr>
        <p:grpSp>
          <p:nvGrpSpPr>
            <p:cNvPr id="65" name="그룹 64"/>
            <p:cNvGrpSpPr/>
            <p:nvPr/>
          </p:nvGrpSpPr>
          <p:grpSpPr>
            <a:xfrm>
              <a:off x="3050981" y="1018323"/>
              <a:ext cx="5646984" cy="5646984"/>
              <a:chOff x="2299165" y="740343"/>
              <a:chExt cx="5646984" cy="5646984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4597164" y="3202340"/>
                <a:ext cx="1042540" cy="722991"/>
                <a:chOff x="1539240" y="1909719"/>
                <a:chExt cx="1551918" cy="1076240"/>
              </a:xfrm>
            </p:grpSpPr>
            <p:sp>
              <p:nvSpPr>
                <p:cNvPr id="44" name="다이아몬드 5"/>
                <p:cNvSpPr/>
                <p:nvPr/>
              </p:nvSpPr>
              <p:spPr>
                <a:xfrm>
                  <a:off x="1539240" y="1909719"/>
                  <a:ext cx="1551918" cy="1076240"/>
                </a:xfrm>
                <a:custGeom>
                  <a:avLst/>
                  <a:gdLst>
                    <a:gd name="connsiteX0" fmla="*/ 0 w 1076240"/>
                    <a:gd name="connsiteY0" fmla="*/ 538120 h 1076240"/>
                    <a:gd name="connsiteX1" fmla="*/ 538120 w 1076240"/>
                    <a:gd name="connsiteY1" fmla="*/ 0 h 1076240"/>
                    <a:gd name="connsiteX2" fmla="*/ 1076240 w 1076240"/>
                    <a:gd name="connsiteY2" fmla="*/ 538120 h 1076240"/>
                    <a:gd name="connsiteX3" fmla="*/ 538120 w 1076240"/>
                    <a:gd name="connsiteY3" fmla="*/ 1076240 h 1076240"/>
                    <a:gd name="connsiteX4" fmla="*/ 0 w 1076240"/>
                    <a:gd name="connsiteY4" fmla="*/ 538120 h 1076240"/>
                    <a:gd name="connsiteX0" fmla="*/ 0 w 954320"/>
                    <a:gd name="connsiteY0" fmla="*/ 446680 h 1076240"/>
                    <a:gd name="connsiteX1" fmla="*/ 416200 w 954320"/>
                    <a:gd name="connsiteY1" fmla="*/ 0 h 1076240"/>
                    <a:gd name="connsiteX2" fmla="*/ 954320 w 954320"/>
                    <a:gd name="connsiteY2" fmla="*/ 538120 h 1076240"/>
                    <a:gd name="connsiteX3" fmla="*/ 416200 w 954320"/>
                    <a:gd name="connsiteY3" fmla="*/ 1076240 h 1076240"/>
                    <a:gd name="connsiteX4" fmla="*/ 0 w 954320"/>
                    <a:gd name="connsiteY4" fmla="*/ 446680 h 1076240"/>
                    <a:gd name="connsiteX0" fmla="*/ 0 w 954320"/>
                    <a:gd name="connsiteY0" fmla="*/ 446680 h 1076240"/>
                    <a:gd name="connsiteX1" fmla="*/ 416200 w 954320"/>
                    <a:gd name="connsiteY1" fmla="*/ 0 h 1076240"/>
                    <a:gd name="connsiteX2" fmla="*/ 954320 w 954320"/>
                    <a:gd name="connsiteY2" fmla="*/ 538120 h 1076240"/>
                    <a:gd name="connsiteX3" fmla="*/ 416200 w 954320"/>
                    <a:gd name="connsiteY3" fmla="*/ 1076240 h 1076240"/>
                    <a:gd name="connsiteX4" fmla="*/ 50102 w 954320"/>
                    <a:gd name="connsiteY4" fmla="*/ 536301 h 1076240"/>
                    <a:gd name="connsiteX5" fmla="*/ 0 w 954320"/>
                    <a:gd name="connsiteY5" fmla="*/ 446680 h 1076240"/>
                    <a:gd name="connsiteX0" fmla="*/ 597598 w 1551918"/>
                    <a:gd name="connsiteY0" fmla="*/ 446680 h 1076240"/>
                    <a:gd name="connsiteX1" fmla="*/ 1013798 w 1551918"/>
                    <a:gd name="connsiteY1" fmla="*/ 0 h 1076240"/>
                    <a:gd name="connsiteX2" fmla="*/ 1551918 w 1551918"/>
                    <a:gd name="connsiteY2" fmla="*/ 538120 h 1076240"/>
                    <a:gd name="connsiteX3" fmla="*/ 1013798 w 1551918"/>
                    <a:gd name="connsiteY3" fmla="*/ 1076240 h 1076240"/>
                    <a:gd name="connsiteX4" fmla="*/ 0 w 1551918"/>
                    <a:gd name="connsiteY4" fmla="*/ 25761 h 1076240"/>
                    <a:gd name="connsiteX5" fmla="*/ 597598 w 1551918"/>
                    <a:gd name="connsiteY5" fmla="*/ 446680 h 1076240"/>
                    <a:gd name="connsiteX0" fmla="*/ 597598 w 1551918"/>
                    <a:gd name="connsiteY0" fmla="*/ 446680 h 1076240"/>
                    <a:gd name="connsiteX1" fmla="*/ 1013798 w 1551918"/>
                    <a:gd name="connsiteY1" fmla="*/ 0 h 1076240"/>
                    <a:gd name="connsiteX2" fmla="*/ 1551918 w 1551918"/>
                    <a:gd name="connsiteY2" fmla="*/ 538120 h 1076240"/>
                    <a:gd name="connsiteX3" fmla="*/ 1013798 w 1551918"/>
                    <a:gd name="connsiteY3" fmla="*/ 1076240 h 1076240"/>
                    <a:gd name="connsiteX4" fmla="*/ 381000 w 1551918"/>
                    <a:gd name="connsiteY4" fmla="*/ 406761 h 1076240"/>
                    <a:gd name="connsiteX5" fmla="*/ 0 w 1551918"/>
                    <a:gd name="connsiteY5" fmla="*/ 25761 h 1076240"/>
                    <a:gd name="connsiteX6" fmla="*/ 597598 w 1551918"/>
                    <a:gd name="connsiteY6" fmla="*/ 446680 h 1076240"/>
                    <a:gd name="connsiteX0" fmla="*/ 597598 w 1551918"/>
                    <a:gd name="connsiteY0" fmla="*/ 446680 h 1076240"/>
                    <a:gd name="connsiteX1" fmla="*/ 1013798 w 1551918"/>
                    <a:gd name="connsiteY1" fmla="*/ 0 h 1076240"/>
                    <a:gd name="connsiteX2" fmla="*/ 1551918 w 1551918"/>
                    <a:gd name="connsiteY2" fmla="*/ 538120 h 1076240"/>
                    <a:gd name="connsiteX3" fmla="*/ 1013798 w 1551918"/>
                    <a:gd name="connsiteY3" fmla="*/ 1076240 h 1076240"/>
                    <a:gd name="connsiteX4" fmla="*/ 15240 w 1551918"/>
                    <a:gd name="connsiteY4" fmla="*/ 1023981 h 1076240"/>
                    <a:gd name="connsiteX5" fmla="*/ 0 w 1551918"/>
                    <a:gd name="connsiteY5" fmla="*/ 25761 h 1076240"/>
                    <a:gd name="connsiteX6" fmla="*/ 597598 w 1551918"/>
                    <a:gd name="connsiteY6" fmla="*/ 446680 h 1076240"/>
                    <a:gd name="connsiteX0" fmla="*/ 597598 w 1551918"/>
                    <a:gd name="connsiteY0" fmla="*/ 446680 h 1076240"/>
                    <a:gd name="connsiteX1" fmla="*/ 1013798 w 1551918"/>
                    <a:gd name="connsiteY1" fmla="*/ 0 h 1076240"/>
                    <a:gd name="connsiteX2" fmla="*/ 1551918 w 1551918"/>
                    <a:gd name="connsiteY2" fmla="*/ 538120 h 1076240"/>
                    <a:gd name="connsiteX3" fmla="*/ 1013798 w 1551918"/>
                    <a:gd name="connsiteY3" fmla="*/ 1076240 h 1076240"/>
                    <a:gd name="connsiteX4" fmla="*/ 167640 w 1551918"/>
                    <a:gd name="connsiteY4" fmla="*/ 1031601 h 1076240"/>
                    <a:gd name="connsiteX5" fmla="*/ 15240 w 1551918"/>
                    <a:gd name="connsiteY5" fmla="*/ 1023981 h 1076240"/>
                    <a:gd name="connsiteX6" fmla="*/ 0 w 1551918"/>
                    <a:gd name="connsiteY6" fmla="*/ 25761 h 1076240"/>
                    <a:gd name="connsiteX7" fmla="*/ 597598 w 1551918"/>
                    <a:gd name="connsiteY7" fmla="*/ 446680 h 1076240"/>
                    <a:gd name="connsiteX0" fmla="*/ 597598 w 1551918"/>
                    <a:gd name="connsiteY0" fmla="*/ 446680 h 1076240"/>
                    <a:gd name="connsiteX1" fmla="*/ 1013798 w 1551918"/>
                    <a:gd name="connsiteY1" fmla="*/ 0 h 1076240"/>
                    <a:gd name="connsiteX2" fmla="*/ 1551918 w 1551918"/>
                    <a:gd name="connsiteY2" fmla="*/ 538120 h 1076240"/>
                    <a:gd name="connsiteX3" fmla="*/ 1013798 w 1551918"/>
                    <a:gd name="connsiteY3" fmla="*/ 1076240 h 1076240"/>
                    <a:gd name="connsiteX4" fmla="*/ 617220 w 1551918"/>
                    <a:gd name="connsiteY4" fmla="*/ 650601 h 1076240"/>
                    <a:gd name="connsiteX5" fmla="*/ 15240 w 1551918"/>
                    <a:gd name="connsiteY5" fmla="*/ 1023981 h 1076240"/>
                    <a:gd name="connsiteX6" fmla="*/ 0 w 1551918"/>
                    <a:gd name="connsiteY6" fmla="*/ 25761 h 1076240"/>
                    <a:gd name="connsiteX7" fmla="*/ 597598 w 1551918"/>
                    <a:gd name="connsiteY7" fmla="*/ 446680 h 1076240"/>
                    <a:gd name="connsiteX0" fmla="*/ 597598 w 1551918"/>
                    <a:gd name="connsiteY0" fmla="*/ 446680 h 1076240"/>
                    <a:gd name="connsiteX1" fmla="*/ 1013798 w 1551918"/>
                    <a:gd name="connsiteY1" fmla="*/ 0 h 1076240"/>
                    <a:gd name="connsiteX2" fmla="*/ 1551918 w 1551918"/>
                    <a:gd name="connsiteY2" fmla="*/ 538120 h 1076240"/>
                    <a:gd name="connsiteX3" fmla="*/ 1013798 w 1551918"/>
                    <a:gd name="connsiteY3" fmla="*/ 1076240 h 1076240"/>
                    <a:gd name="connsiteX4" fmla="*/ 586740 w 1551918"/>
                    <a:gd name="connsiteY4" fmla="*/ 642981 h 1076240"/>
                    <a:gd name="connsiteX5" fmla="*/ 15240 w 1551918"/>
                    <a:gd name="connsiteY5" fmla="*/ 1023981 h 1076240"/>
                    <a:gd name="connsiteX6" fmla="*/ 0 w 1551918"/>
                    <a:gd name="connsiteY6" fmla="*/ 25761 h 1076240"/>
                    <a:gd name="connsiteX7" fmla="*/ 597598 w 1551918"/>
                    <a:gd name="connsiteY7" fmla="*/ 446680 h 1076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51918" h="1076240">
                      <a:moveTo>
                        <a:pt x="597598" y="446680"/>
                      </a:moveTo>
                      <a:lnTo>
                        <a:pt x="1013798" y="0"/>
                      </a:lnTo>
                      <a:lnTo>
                        <a:pt x="1551918" y="538120"/>
                      </a:lnTo>
                      <a:lnTo>
                        <a:pt x="1013798" y="1076240"/>
                      </a:lnTo>
                      <a:lnTo>
                        <a:pt x="586740" y="642981"/>
                      </a:lnTo>
                      <a:lnTo>
                        <a:pt x="15240" y="1023981"/>
                      </a:lnTo>
                      <a:lnTo>
                        <a:pt x="0" y="25761"/>
                      </a:lnTo>
                      <a:lnTo>
                        <a:pt x="597598" y="446680"/>
                      </a:lnTo>
                      <a:close/>
                    </a:path>
                  </a:pathLst>
                </a:cu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원호 44"/>
                <p:cNvSpPr/>
                <p:nvPr/>
              </p:nvSpPr>
              <p:spPr>
                <a:xfrm rot="19068490">
                  <a:off x="2523918" y="2257983"/>
                  <a:ext cx="381921" cy="381921"/>
                </a:xfrm>
                <a:prstGeom prst="arc">
                  <a:avLst>
                    <a:gd name="adj1" fmla="val 14633879"/>
                    <a:gd name="adj2" fmla="val 14562514"/>
                  </a:avLst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>
                  <a:off x="2755338" y="2479912"/>
                  <a:ext cx="72829" cy="7282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직사각형 46"/>
              <p:cNvSpPr/>
              <p:nvPr/>
            </p:nvSpPr>
            <p:spPr>
              <a:xfrm>
                <a:off x="4629519" y="2852477"/>
                <a:ext cx="977830" cy="276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0000"/>
                    </a:solidFill>
                  </a:rPr>
                  <a:t>You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299165" y="740343"/>
                <a:ext cx="5646984" cy="564698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004362" y="3256942"/>
                <a:ext cx="977830" cy="276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0000"/>
                    </a:solidFill>
                  </a:rPr>
                  <a:t>반경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7" name="직선 화살표 연결선 66"/>
            <p:cNvCxnSpPr>
              <a:stCxn id="64" idx="2"/>
            </p:cNvCxnSpPr>
            <p:nvPr/>
          </p:nvCxnSpPr>
          <p:spPr>
            <a:xfrm>
              <a:off x="3050981" y="3841815"/>
              <a:ext cx="2305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다이아몬드 5"/>
          <p:cNvSpPr/>
          <p:nvPr/>
        </p:nvSpPr>
        <p:spPr>
          <a:xfrm>
            <a:off x="780999" y="2529596"/>
            <a:ext cx="1042540" cy="722991"/>
          </a:xfrm>
          <a:custGeom>
            <a:avLst/>
            <a:gdLst>
              <a:gd name="connsiteX0" fmla="*/ 0 w 1076240"/>
              <a:gd name="connsiteY0" fmla="*/ 538120 h 1076240"/>
              <a:gd name="connsiteX1" fmla="*/ 538120 w 1076240"/>
              <a:gd name="connsiteY1" fmla="*/ 0 h 1076240"/>
              <a:gd name="connsiteX2" fmla="*/ 1076240 w 1076240"/>
              <a:gd name="connsiteY2" fmla="*/ 538120 h 1076240"/>
              <a:gd name="connsiteX3" fmla="*/ 538120 w 1076240"/>
              <a:gd name="connsiteY3" fmla="*/ 1076240 h 1076240"/>
              <a:gd name="connsiteX4" fmla="*/ 0 w 1076240"/>
              <a:gd name="connsiteY4" fmla="*/ 538120 h 1076240"/>
              <a:gd name="connsiteX0" fmla="*/ 0 w 954320"/>
              <a:gd name="connsiteY0" fmla="*/ 446680 h 1076240"/>
              <a:gd name="connsiteX1" fmla="*/ 416200 w 954320"/>
              <a:gd name="connsiteY1" fmla="*/ 0 h 1076240"/>
              <a:gd name="connsiteX2" fmla="*/ 954320 w 954320"/>
              <a:gd name="connsiteY2" fmla="*/ 538120 h 1076240"/>
              <a:gd name="connsiteX3" fmla="*/ 416200 w 954320"/>
              <a:gd name="connsiteY3" fmla="*/ 1076240 h 1076240"/>
              <a:gd name="connsiteX4" fmla="*/ 0 w 954320"/>
              <a:gd name="connsiteY4" fmla="*/ 446680 h 1076240"/>
              <a:gd name="connsiteX0" fmla="*/ 0 w 954320"/>
              <a:gd name="connsiteY0" fmla="*/ 446680 h 1076240"/>
              <a:gd name="connsiteX1" fmla="*/ 416200 w 954320"/>
              <a:gd name="connsiteY1" fmla="*/ 0 h 1076240"/>
              <a:gd name="connsiteX2" fmla="*/ 954320 w 954320"/>
              <a:gd name="connsiteY2" fmla="*/ 538120 h 1076240"/>
              <a:gd name="connsiteX3" fmla="*/ 416200 w 954320"/>
              <a:gd name="connsiteY3" fmla="*/ 1076240 h 1076240"/>
              <a:gd name="connsiteX4" fmla="*/ 50102 w 954320"/>
              <a:gd name="connsiteY4" fmla="*/ 536301 h 1076240"/>
              <a:gd name="connsiteX5" fmla="*/ 0 w 954320"/>
              <a:gd name="connsiteY5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0 w 1551918"/>
              <a:gd name="connsiteY4" fmla="*/ 25761 h 1076240"/>
              <a:gd name="connsiteX5" fmla="*/ 597598 w 1551918"/>
              <a:gd name="connsiteY5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381000 w 1551918"/>
              <a:gd name="connsiteY4" fmla="*/ 406761 h 1076240"/>
              <a:gd name="connsiteX5" fmla="*/ 0 w 1551918"/>
              <a:gd name="connsiteY5" fmla="*/ 25761 h 1076240"/>
              <a:gd name="connsiteX6" fmla="*/ 597598 w 1551918"/>
              <a:gd name="connsiteY6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15240 w 1551918"/>
              <a:gd name="connsiteY4" fmla="*/ 1023981 h 1076240"/>
              <a:gd name="connsiteX5" fmla="*/ 0 w 1551918"/>
              <a:gd name="connsiteY5" fmla="*/ 25761 h 1076240"/>
              <a:gd name="connsiteX6" fmla="*/ 597598 w 1551918"/>
              <a:gd name="connsiteY6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167640 w 1551918"/>
              <a:gd name="connsiteY4" fmla="*/ 1031601 h 1076240"/>
              <a:gd name="connsiteX5" fmla="*/ 15240 w 1551918"/>
              <a:gd name="connsiteY5" fmla="*/ 1023981 h 1076240"/>
              <a:gd name="connsiteX6" fmla="*/ 0 w 1551918"/>
              <a:gd name="connsiteY6" fmla="*/ 25761 h 1076240"/>
              <a:gd name="connsiteX7" fmla="*/ 597598 w 1551918"/>
              <a:gd name="connsiteY7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617220 w 1551918"/>
              <a:gd name="connsiteY4" fmla="*/ 650601 h 1076240"/>
              <a:gd name="connsiteX5" fmla="*/ 15240 w 1551918"/>
              <a:gd name="connsiteY5" fmla="*/ 1023981 h 1076240"/>
              <a:gd name="connsiteX6" fmla="*/ 0 w 1551918"/>
              <a:gd name="connsiteY6" fmla="*/ 25761 h 1076240"/>
              <a:gd name="connsiteX7" fmla="*/ 597598 w 1551918"/>
              <a:gd name="connsiteY7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586740 w 1551918"/>
              <a:gd name="connsiteY4" fmla="*/ 642981 h 1076240"/>
              <a:gd name="connsiteX5" fmla="*/ 15240 w 1551918"/>
              <a:gd name="connsiteY5" fmla="*/ 1023981 h 1076240"/>
              <a:gd name="connsiteX6" fmla="*/ 0 w 1551918"/>
              <a:gd name="connsiteY6" fmla="*/ 25761 h 1076240"/>
              <a:gd name="connsiteX7" fmla="*/ 597598 w 1551918"/>
              <a:gd name="connsiteY7" fmla="*/ 446680 h 10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1918" h="1076240">
                <a:moveTo>
                  <a:pt x="597598" y="446680"/>
                </a:moveTo>
                <a:lnTo>
                  <a:pt x="1013798" y="0"/>
                </a:lnTo>
                <a:lnTo>
                  <a:pt x="1551918" y="538120"/>
                </a:lnTo>
                <a:lnTo>
                  <a:pt x="1013798" y="1076240"/>
                </a:lnTo>
                <a:lnTo>
                  <a:pt x="586740" y="642981"/>
                </a:lnTo>
                <a:lnTo>
                  <a:pt x="15240" y="1023981"/>
                </a:lnTo>
                <a:lnTo>
                  <a:pt x="0" y="25761"/>
                </a:lnTo>
                <a:lnTo>
                  <a:pt x="597598" y="446680"/>
                </a:ln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원호 80"/>
          <p:cNvSpPr/>
          <p:nvPr/>
        </p:nvSpPr>
        <p:spPr>
          <a:xfrm rot="19068490">
            <a:off x="1442481" y="2763551"/>
            <a:ext cx="256565" cy="256565"/>
          </a:xfrm>
          <a:prstGeom prst="arc">
            <a:avLst>
              <a:gd name="adj1" fmla="val 14633879"/>
              <a:gd name="adj2" fmla="val 14562514"/>
            </a:avLst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597944" y="2912637"/>
            <a:ext cx="48925" cy="489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다이아몬드 5"/>
          <p:cNvSpPr/>
          <p:nvPr/>
        </p:nvSpPr>
        <p:spPr>
          <a:xfrm>
            <a:off x="2254013" y="2142228"/>
            <a:ext cx="1042540" cy="722991"/>
          </a:xfrm>
          <a:custGeom>
            <a:avLst/>
            <a:gdLst>
              <a:gd name="connsiteX0" fmla="*/ 0 w 1076240"/>
              <a:gd name="connsiteY0" fmla="*/ 538120 h 1076240"/>
              <a:gd name="connsiteX1" fmla="*/ 538120 w 1076240"/>
              <a:gd name="connsiteY1" fmla="*/ 0 h 1076240"/>
              <a:gd name="connsiteX2" fmla="*/ 1076240 w 1076240"/>
              <a:gd name="connsiteY2" fmla="*/ 538120 h 1076240"/>
              <a:gd name="connsiteX3" fmla="*/ 538120 w 1076240"/>
              <a:gd name="connsiteY3" fmla="*/ 1076240 h 1076240"/>
              <a:gd name="connsiteX4" fmla="*/ 0 w 1076240"/>
              <a:gd name="connsiteY4" fmla="*/ 538120 h 1076240"/>
              <a:gd name="connsiteX0" fmla="*/ 0 w 954320"/>
              <a:gd name="connsiteY0" fmla="*/ 446680 h 1076240"/>
              <a:gd name="connsiteX1" fmla="*/ 416200 w 954320"/>
              <a:gd name="connsiteY1" fmla="*/ 0 h 1076240"/>
              <a:gd name="connsiteX2" fmla="*/ 954320 w 954320"/>
              <a:gd name="connsiteY2" fmla="*/ 538120 h 1076240"/>
              <a:gd name="connsiteX3" fmla="*/ 416200 w 954320"/>
              <a:gd name="connsiteY3" fmla="*/ 1076240 h 1076240"/>
              <a:gd name="connsiteX4" fmla="*/ 0 w 954320"/>
              <a:gd name="connsiteY4" fmla="*/ 446680 h 1076240"/>
              <a:gd name="connsiteX0" fmla="*/ 0 w 954320"/>
              <a:gd name="connsiteY0" fmla="*/ 446680 h 1076240"/>
              <a:gd name="connsiteX1" fmla="*/ 416200 w 954320"/>
              <a:gd name="connsiteY1" fmla="*/ 0 h 1076240"/>
              <a:gd name="connsiteX2" fmla="*/ 954320 w 954320"/>
              <a:gd name="connsiteY2" fmla="*/ 538120 h 1076240"/>
              <a:gd name="connsiteX3" fmla="*/ 416200 w 954320"/>
              <a:gd name="connsiteY3" fmla="*/ 1076240 h 1076240"/>
              <a:gd name="connsiteX4" fmla="*/ 50102 w 954320"/>
              <a:gd name="connsiteY4" fmla="*/ 536301 h 1076240"/>
              <a:gd name="connsiteX5" fmla="*/ 0 w 954320"/>
              <a:gd name="connsiteY5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0 w 1551918"/>
              <a:gd name="connsiteY4" fmla="*/ 25761 h 1076240"/>
              <a:gd name="connsiteX5" fmla="*/ 597598 w 1551918"/>
              <a:gd name="connsiteY5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381000 w 1551918"/>
              <a:gd name="connsiteY4" fmla="*/ 406761 h 1076240"/>
              <a:gd name="connsiteX5" fmla="*/ 0 w 1551918"/>
              <a:gd name="connsiteY5" fmla="*/ 25761 h 1076240"/>
              <a:gd name="connsiteX6" fmla="*/ 597598 w 1551918"/>
              <a:gd name="connsiteY6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15240 w 1551918"/>
              <a:gd name="connsiteY4" fmla="*/ 1023981 h 1076240"/>
              <a:gd name="connsiteX5" fmla="*/ 0 w 1551918"/>
              <a:gd name="connsiteY5" fmla="*/ 25761 h 1076240"/>
              <a:gd name="connsiteX6" fmla="*/ 597598 w 1551918"/>
              <a:gd name="connsiteY6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167640 w 1551918"/>
              <a:gd name="connsiteY4" fmla="*/ 1031601 h 1076240"/>
              <a:gd name="connsiteX5" fmla="*/ 15240 w 1551918"/>
              <a:gd name="connsiteY5" fmla="*/ 1023981 h 1076240"/>
              <a:gd name="connsiteX6" fmla="*/ 0 w 1551918"/>
              <a:gd name="connsiteY6" fmla="*/ 25761 h 1076240"/>
              <a:gd name="connsiteX7" fmla="*/ 597598 w 1551918"/>
              <a:gd name="connsiteY7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617220 w 1551918"/>
              <a:gd name="connsiteY4" fmla="*/ 650601 h 1076240"/>
              <a:gd name="connsiteX5" fmla="*/ 15240 w 1551918"/>
              <a:gd name="connsiteY5" fmla="*/ 1023981 h 1076240"/>
              <a:gd name="connsiteX6" fmla="*/ 0 w 1551918"/>
              <a:gd name="connsiteY6" fmla="*/ 25761 h 1076240"/>
              <a:gd name="connsiteX7" fmla="*/ 597598 w 1551918"/>
              <a:gd name="connsiteY7" fmla="*/ 446680 h 1076240"/>
              <a:gd name="connsiteX0" fmla="*/ 597598 w 1551918"/>
              <a:gd name="connsiteY0" fmla="*/ 446680 h 1076240"/>
              <a:gd name="connsiteX1" fmla="*/ 1013798 w 1551918"/>
              <a:gd name="connsiteY1" fmla="*/ 0 h 1076240"/>
              <a:gd name="connsiteX2" fmla="*/ 1551918 w 1551918"/>
              <a:gd name="connsiteY2" fmla="*/ 538120 h 1076240"/>
              <a:gd name="connsiteX3" fmla="*/ 1013798 w 1551918"/>
              <a:gd name="connsiteY3" fmla="*/ 1076240 h 1076240"/>
              <a:gd name="connsiteX4" fmla="*/ 586740 w 1551918"/>
              <a:gd name="connsiteY4" fmla="*/ 642981 h 1076240"/>
              <a:gd name="connsiteX5" fmla="*/ 15240 w 1551918"/>
              <a:gd name="connsiteY5" fmla="*/ 1023981 h 1076240"/>
              <a:gd name="connsiteX6" fmla="*/ 0 w 1551918"/>
              <a:gd name="connsiteY6" fmla="*/ 25761 h 1076240"/>
              <a:gd name="connsiteX7" fmla="*/ 597598 w 1551918"/>
              <a:gd name="connsiteY7" fmla="*/ 446680 h 10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1918" h="1076240">
                <a:moveTo>
                  <a:pt x="597598" y="446680"/>
                </a:moveTo>
                <a:lnTo>
                  <a:pt x="1013798" y="0"/>
                </a:lnTo>
                <a:lnTo>
                  <a:pt x="1551918" y="538120"/>
                </a:lnTo>
                <a:lnTo>
                  <a:pt x="1013798" y="1076240"/>
                </a:lnTo>
                <a:lnTo>
                  <a:pt x="586740" y="642981"/>
                </a:lnTo>
                <a:lnTo>
                  <a:pt x="15240" y="1023981"/>
                </a:lnTo>
                <a:lnTo>
                  <a:pt x="0" y="25761"/>
                </a:lnTo>
                <a:lnTo>
                  <a:pt x="597598" y="446680"/>
                </a:lnTo>
                <a:close/>
              </a:path>
            </a:pathLst>
          </a:custGeom>
          <a:solidFill>
            <a:schemeClr val="bg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025063" y="3700260"/>
            <a:ext cx="1042540" cy="722991"/>
            <a:chOff x="1539240" y="1909719"/>
            <a:chExt cx="1551918" cy="1076240"/>
          </a:xfrm>
        </p:grpSpPr>
        <p:sp>
          <p:nvSpPr>
            <p:cNvPr id="84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원호 84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090784" y="5712837"/>
            <a:ext cx="1042540" cy="722991"/>
            <a:chOff x="1539240" y="1909719"/>
            <a:chExt cx="1551918" cy="1076240"/>
          </a:xfrm>
          <a:solidFill>
            <a:schemeClr val="bg1"/>
          </a:solidFill>
        </p:grpSpPr>
        <p:sp>
          <p:nvSpPr>
            <p:cNvPr id="88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원호 88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550944" y="3088946"/>
            <a:ext cx="256565" cy="256565"/>
            <a:chOff x="3239391" y="2741676"/>
            <a:chExt cx="256565" cy="256565"/>
          </a:xfrm>
        </p:grpSpPr>
        <p:sp>
          <p:nvSpPr>
            <p:cNvPr id="92" name="원호 91"/>
            <p:cNvSpPr/>
            <p:nvPr/>
          </p:nvSpPr>
          <p:spPr>
            <a:xfrm rot="19068490">
              <a:off x="3239391" y="2741676"/>
              <a:ext cx="256565" cy="256565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3394853" y="2890762"/>
              <a:ext cx="48925" cy="489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6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57275" y="1200150"/>
            <a:ext cx="866775" cy="866775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도넛 4"/>
          <p:cNvSpPr/>
          <p:nvPr/>
        </p:nvSpPr>
        <p:spPr>
          <a:xfrm>
            <a:off x="2076871" y="1200150"/>
            <a:ext cx="866775" cy="866775"/>
          </a:xfrm>
          <a:prstGeom prst="donut">
            <a:avLst>
              <a:gd name="adj" fmla="val 1679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96467" y="1195514"/>
            <a:ext cx="866775" cy="866775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22513" y="3544312"/>
            <a:ext cx="4175490" cy="2797578"/>
            <a:chOff x="422513" y="3544312"/>
            <a:chExt cx="4175490" cy="2797578"/>
          </a:xfrm>
        </p:grpSpPr>
        <p:sp>
          <p:nvSpPr>
            <p:cNvPr id="8" name="순서도: 문서 7"/>
            <p:cNvSpPr/>
            <p:nvPr/>
          </p:nvSpPr>
          <p:spPr>
            <a:xfrm flipV="1">
              <a:off x="422513" y="3544312"/>
              <a:ext cx="4175490" cy="2797578"/>
            </a:xfrm>
            <a:prstGeom prst="flowChartDocument">
              <a:avLst/>
            </a:prstGeom>
            <a:solidFill>
              <a:srgbClr val="CAB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0610" y="4417720"/>
              <a:ext cx="3522445" cy="374774"/>
            </a:xfrm>
            <a:custGeom>
              <a:avLst/>
              <a:gdLst>
                <a:gd name="connsiteX0" fmla="*/ 10502 w 3522445"/>
                <a:gd name="connsiteY0" fmla="*/ 291845 h 374774"/>
                <a:gd name="connsiteX1" fmla="*/ 115698 w 3522445"/>
                <a:gd name="connsiteY1" fmla="*/ 194740 h 374774"/>
                <a:gd name="connsiteX2" fmla="*/ 835889 w 3522445"/>
                <a:gd name="connsiteY2" fmla="*/ 531 h 374774"/>
                <a:gd name="connsiteX3" fmla="*/ 1321411 w 3522445"/>
                <a:gd name="connsiteY3" fmla="*/ 259476 h 374774"/>
                <a:gd name="connsiteX4" fmla="*/ 2373376 w 3522445"/>
                <a:gd name="connsiteY4" fmla="*/ 186648 h 374774"/>
                <a:gd name="connsiteX5" fmla="*/ 3174487 w 3522445"/>
                <a:gd name="connsiteY5" fmla="*/ 372765 h 374774"/>
                <a:gd name="connsiteX6" fmla="*/ 3522445 w 3522445"/>
                <a:gd name="connsiteY6" fmla="*/ 283753 h 37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2445" h="374774">
                  <a:moveTo>
                    <a:pt x="10502" y="291845"/>
                  </a:moveTo>
                  <a:cubicBezTo>
                    <a:pt x="-5683" y="267568"/>
                    <a:pt x="-21867" y="243292"/>
                    <a:pt x="115698" y="194740"/>
                  </a:cubicBezTo>
                  <a:cubicBezTo>
                    <a:pt x="253263" y="146188"/>
                    <a:pt x="634937" y="-10258"/>
                    <a:pt x="835889" y="531"/>
                  </a:cubicBezTo>
                  <a:cubicBezTo>
                    <a:pt x="1036841" y="11320"/>
                    <a:pt x="1065163" y="228457"/>
                    <a:pt x="1321411" y="259476"/>
                  </a:cubicBezTo>
                  <a:cubicBezTo>
                    <a:pt x="1577659" y="290495"/>
                    <a:pt x="2064530" y="167767"/>
                    <a:pt x="2373376" y="186648"/>
                  </a:cubicBezTo>
                  <a:cubicBezTo>
                    <a:pt x="2682222" y="205529"/>
                    <a:pt x="2982976" y="356581"/>
                    <a:pt x="3174487" y="372765"/>
                  </a:cubicBezTo>
                  <a:cubicBezTo>
                    <a:pt x="3365998" y="388949"/>
                    <a:pt x="3444222" y="302635"/>
                    <a:pt x="3522445" y="283753"/>
                  </a:cubicBezTo>
                </a:path>
              </a:pathLst>
            </a:custGeom>
            <a:noFill/>
            <a:ln>
              <a:solidFill>
                <a:srgbClr val="887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2436112" y="5413567"/>
              <a:ext cx="1917403" cy="328181"/>
            </a:xfrm>
            <a:custGeom>
              <a:avLst/>
              <a:gdLst>
                <a:gd name="connsiteX0" fmla="*/ 48143 w 1917403"/>
                <a:gd name="connsiteY0" fmla="*/ 323686 h 328181"/>
                <a:gd name="connsiteX1" fmla="*/ 112879 w 1917403"/>
                <a:gd name="connsiteY1" fmla="*/ 283226 h 328181"/>
                <a:gd name="connsiteX2" fmla="*/ 1035371 w 1917403"/>
                <a:gd name="connsiteY2" fmla="*/ 5 h 328181"/>
                <a:gd name="connsiteX3" fmla="*/ 1917403 w 1917403"/>
                <a:gd name="connsiteY3" fmla="*/ 291318 h 32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7403" h="328181">
                  <a:moveTo>
                    <a:pt x="48143" y="323686"/>
                  </a:moveTo>
                  <a:cubicBezTo>
                    <a:pt x="-1758" y="330429"/>
                    <a:pt x="-51659" y="337173"/>
                    <a:pt x="112879" y="283226"/>
                  </a:cubicBezTo>
                  <a:cubicBezTo>
                    <a:pt x="277417" y="229279"/>
                    <a:pt x="734617" y="-1344"/>
                    <a:pt x="1035371" y="5"/>
                  </a:cubicBezTo>
                  <a:cubicBezTo>
                    <a:pt x="1336125" y="1354"/>
                    <a:pt x="1738030" y="258950"/>
                    <a:pt x="1917403" y="291318"/>
                  </a:cubicBezTo>
                </a:path>
              </a:pathLst>
            </a:custGeom>
            <a:noFill/>
            <a:ln>
              <a:solidFill>
                <a:srgbClr val="887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825388" y="5073706"/>
              <a:ext cx="2694647" cy="323682"/>
            </a:xfrm>
            <a:custGeom>
              <a:avLst/>
              <a:gdLst>
                <a:gd name="connsiteX0" fmla="*/ 0 w 2694647"/>
                <a:gd name="connsiteY0" fmla="*/ 323682 h 323682"/>
                <a:gd name="connsiteX1" fmla="*/ 695915 w 2694647"/>
                <a:gd name="connsiteY1" fmla="*/ 40460 h 323682"/>
                <a:gd name="connsiteX2" fmla="*/ 1861168 w 2694647"/>
                <a:gd name="connsiteY2" fmla="*/ 169933 h 323682"/>
                <a:gd name="connsiteX3" fmla="*/ 2694647 w 2694647"/>
                <a:gd name="connsiteY3" fmla="*/ 0 h 32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4647" h="323682">
                  <a:moveTo>
                    <a:pt x="0" y="323682"/>
                  </a:moveTo>
                  <a:cubicBezTo>
                    <a:pt x="192860" y="194883"/>
                    <a:pt x="385720" y="66085"/>
                    <a:pt x="695915" y="40460"/>
                  </a:cubicBezTo>
                  <a:cubicBezTo>
                    <a:pt x="1006110" y="14835"/>
                    <a:pt x="1528046" y="176676"/>
                    <a:pt x="1861168" y="169933"/>
                  </a:cubicBezTo>
                  <a:cubicBezTo>
                    <a:pt x="2194290" y="163190"/>
                    <a:pt x="2535504" y="48552"/>
                    <a:pt x="2694647" y="0"/>
                  </a:cubicBezTo>
                </a:path>
              </a:pathLst>
            </a:custGeom>
            <a:noFill/>
            <a:ln>
              <a:solidFill>
                <a:srgbClr val="8876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95066" y="2228930"/>
            <a:ext cx="673043" cy="2630763"/>
            <a:chOff x="5429755" y="2228930"/>
            <a:chExt cx="673043" cy="2630763"/>
          </a:xfrm>
        </p:grpSpPr>
        <p:sp>
          <p:nvSpPr>
            <p:cNvPr id="18" name="자유형 17"/>
            <p:cNvSpPr/>
            <p:nvPr/>
          </p:nvSpPr>
          <p:spPr>
            <a:xfrm>
              <a:off x="5429755" y="2228930"/>
              <a:ext cx="673043" cy="2630763"/>
            </a:xfrm>
            <a:custGeom>
              <a:avLst/>
              <a:gdLst>
                <a:gd name="connsiteX0" fmla="*/ 32369 w 673043"/>
                <a:gd name="connsiteY0" fmla="*/ 323681 h 2630763"/>
                <a:gd name="connsiteX1" fmla="*/ 40461 w 673043"/>
                <a:gd name="connsiteY1" fmla="*/ 258945 h 2630763"/>
                <a:gd name="connsiteX2" fmla="*/ 56645 w 673043"/>
                <a:gd name="connsiteY2" fmla="*/ 210393 h 2630763"/>
                <a:gd name="connsiteX3" fmla="*/ 72829 w 673043"/>
                <a:gd name="connsiteY3" fmla="*/ 145657 h 2630763"/>
                <a:gd name="connsiteX4" fmla="*/ 97105 w 673043"/>
                <a:gd name="connsiteY4" fmla="*/ 89012 h 2630763"/>
                <a:gd name="connsiteX5" fmla="*/ 145657 w 673043"/>
                <a:gd name="connsiteY5" fmla="*/ 56644 h 2630763"/>
                <a:gd name="connsiteX6" fmla="*/ 169933 w 673043"/>
                <a:gd name="connsiteY6" fmla="*/ 40460 h 2630763"/>
                <a:gd name="connsiteX7" fmla="*/ 194209 w 673043"/>
                <a:gd name="connsiteY7" fmla="*/ 24276 h 2630763"/>
                <a:gd name="connsiteX8" fmla="*/ 242762 w 673043"/>
                <a:gd name="connsiteY8" fmla="*/ 8092 h 2630763"/>
                <a:gd name="connsiteX9" fmla="*/ 267038 w 673043"/>
                <a:gd name="connsiteY9" fmla="*/ 0 h 2630763"/>
                <a:gd name="connsiteX10" fmla="*/ 372234 w 673043"/>
                <a:gd name="connsiteY10" fmla="*/ 24276 h 2630763"/>
                <a:gd name="connsiteX11" fmla="*/ 396510 w 673043"/>
                <a:gd name="connsiteY11" fmla="*/ 40460 h 2630763"/>
                <a:gd name="connsiteX12" fmla="*/ 412694 w 673043"/>
                <a:gd name="connsiteY12" fmla="*/ 64736 h 2630763"/>
                <a:gd name="connsiteX13" fmla="*/ 445062 w 673043"/>
                <a:gd name="connsiteY13" fmla="*/ 129473 h 2630763"/>
                <a:gd name="connsiteX14" fmla="*/ 461247 w 673043"/>
                <a:gd name="connsiteY14" fmla="*/ 178025 h 2630763"/>
                <a:gd name="connsiteX15" fmla="*/ 469339 w 673043"/>
                <a:gd name="connsiteY15" fmla="*/ 202301 h 2630763"/>
                <a:gd name="connsiteX16" fmla="*/ 485523 w 673043"/>
                <a:gd name="connsiteY16" fmla="*/ 307497 h 2630763"/>
                <a:gd name="connsiteX17" fmla="*/ 477431 w 673043"/>
                <a:gd name="connsiteY17" fmla="*/ 372234 h 2630763"/>
                <a:gd name="connsiteX18" fmla="*/ 469339 w 673043"/>
                <a:gd name="connsiteY18" fmla="*/ 404602 h 2630763"/>
                <a:gd name="connsiteX19" fmla="*/ 461247 w 673043"/>
                <a:gd name="connsiteY19" fmla="*/ 469338 h 2630763"/>
                <a:gd name="connsiteX20" fmla="*/ 453154 w 673043"/>
                <a:gd name="connsiteY20" fmla="*/ 517890 h 2630763"/>
                <a:gd name="connsiteX21" fmla="*/ 436970 w 673043"/>
                <a:gd name="connsiteY21" fmla="*/ 614995 h 2630763"/>
                <a:gd name="connsiteX22" fmla="*/ 428878 w 673043"/>
                <a:gd name="connsiteY22" fmla="*/ 647363 h 2630763"/>
                <a:gd name="connsiteX23" fmla="*/ 404602 w 673043"/>
                <a:gd name="connsiteY23" fmla="*/ 720191 h 2630763"/>
                <a:gd name="connsiteX24" fmla="*/ 396510 w 673043"/>
                <a:gd name="connsiteY24" fmla="*/ 744467 h 2630763"/>
                <a:gd name="connsiteX25" fmla="*/ 388418 w 673043"/>
                <a:gd name="connsiteY25" fmla="*/ 768743 h 2630763"/>
                <a:gd name="connsiteX26" fmla="*/ 380326 w 673043"/>
                <a:gd name="connsiteY26" fmla="*/ 817296 h 2630763"/>
                <a:gd name="connsiteX27" fmla="*/ 372234 w 673043"/>
                <a:gd name="connsiteY27" fmla="*/ 841572 h 2630763"/>
                <a:gd name="connsiteX28" fmla="*/ 380326 w 673043"/>
                <a:gd name="connsiteY28" fmla="*/ 1060057 h 2630763"/>
                <a:gd name="connsiteX29" fmla="*/ 420786 w 673043"/>
                <a:gd name="connsiteY29" fmla="*/ 1149069 h 2630763"/>
                <a:gd name="connsiteX30" fmla="*/ 461247 w 673043"/>
                <a:gd name="connsiteY30" fmla="*/ 1189529 h 2630763"/>
                <a:gd name="connsiteX31" fmla="*/ 493615 w 673043"/>
                <a:gd name="connsiteY31" fmla="*/ 1238081 h 2630763"/>
                <a:gd name="connsiteX32" fmla="*/ 509799 w 673043"/>
                <a:gd name="connsiteY32" fmla="*/ 1262358 h 2630763"/>
                <a:gd name="connsiteX33" fmla="*/ 534075 w 673043"/>
                <a:gd name="connsiteY33" fmla="*/ 1286634 h 2630763"/>
                <a:gd name="connsiteX34" fmla="*/ 566443 w 673043"/>
                <a:gd name="connsiteY34" fmla="*/ 1335186 h 2630763"/>
                <a:gd name="connsiteX35" fmla="*/ 598811 w 673043"/>
                <a:gd name="connsiteY35" fmla="*/ 1383738 h 2630763"/>
                <a:gd name="connsiteX36" fmla="*/ 647363 w 673043"/>
                <a:gd name="connsiteY36" fmla="*/ 1456566 h 2630763"/>
                <a:gd name="connsiteX37" fmla="*/ 663547 w 673043"/>
                <a:gd name="connsiteY37" fmla="*/ 1480842 h 2630763"/>
                <a:gd name="connsiteX38" fmla="*/ 663547 w 673043"/>
                <a:gd name="connsiteY38" fmla="*/ 1626499 h 2630763"/>
                <a:gd name="connsiteX39" fmla="*/ 647363 w 673043"/>
                <a:gd name="connsiteY39" fmla="*/ 1675051 h 2630763"/>
                <a:gd name="connsiteX40" fmla="*/ 631179 w 673043"/>
                <a:gd name="connsiteY40" fmla="*/ 1747880 h 2630763"/>
                <a:gd name="connsiteX41" fmla="*/ 598811 w 673043"/>
                <a:gd name="connsiteY41" fmla="*/ 1796432 h 2630763"/>
                <a:gd name="connsiteX42" fmla="*/ 574535 w 673043"/>
                <a:gd name="connsiteY42" fmla="*/ 1812616 h 2630763"/>
                <a:gd name="connsiteX43" fmla="*/ 558351 w 673043"/>
                <a:gd name="connsiteY43" fmla="*/ 1844984 h 2630763"/>
                <a:gd name="connsiteX44" fmla="*/ 517891 w 673043"/>
                <a:gd name="connsiteY44" fmla="*/ 1901628 h 2630763"/>
                <a:gd name="connsiteX45" fmla="*/ 501707 w 673043"/>
                <a:gd name="connsiteY45" fmla="*/ 1950181 h 2630763"/>
                <a:gd name="connsiteX46" fmla="*/ 477431 w 673043"/>
                <a:gd name="connsiteY46" fmla="*/ 2023009 h 2630763"/>
                <a:gd name="connsiteX47" fmla="*/ 469339 w 673043"/>
                <a:gd name="connsiteY47" fmla="*/ 2047285 h 2630763"/>
                <a:gd name="connsiteX48" fmla="*/ 477431 w 673043"/>
                <a:gd name="connsiteY48" fmla="*/ 2184850 h 2630763"/>
                <a:gd name="connsiteX49" fmla="*/ 493615 w 673043"/>
                <a:gd name="connsiteY49" fmla="*/ 2233402 h 2630763"/>
                <a:gd name="connsiteX50" fmla="*/ 501707 w 673043"/>
                <a:gd name="connsiteY50" fmla="*/ 2257678 h 2630763"/>
                <a:gd name="connsiteX51" fmla="*/ 509799 w 673043"/>
                <a:gd name="connsiteY51" fmla="*/ 2281954 h 2630763"/>
                <a:gd name="connsiteX52" fmla="*/ 525983 w 673043"/>
                <a:gd name="connsiteY52" fmla="*/ 2306230 h 2630763"/>
                <a:gd name="connsiteX53" fmla="*/ 534075 w 673043"/>
                <a:gd name="connsiteY53" fmla="*/ 2330506 h 2630763"/>
                <a:gd name="connsiteX54" fmla="*/ 558351 w 673043"/>
                <a:gd name="connsiteY54" fmla="*/ 2354782 h 2630763"/>
                <a:gd name="connsiteX55" fmla="*/ 566443 w 673043"/>
                <a:gd name="connsiteY55" fmla="*/ 2379058 h 2630763"/>
                <a:gd name="connsiteX56" fmla="*/ 606903 w 673043"/>
                <a:gd name="connsiteY56" fmla="*/ 2427611 h 2630763"/>
                <a:gd name="connsiteX57" fmla="*/ 614995 w 673043"/>
                <a:gd name="connsiteY57" fmla="*/ 2451887 h 2630763"/>
                <a:gd name="connsiteX58" fmla="*/ 631179 w 673043"/>
                <a:gd name="connsiteY58" fmla="*/ 2476163 h 2630763"/>
                <a:gd name="connsiteX59" fmla="*/ 647363 w 673043"/>
                <a:gd name="connsiteY59" fmla="*/ 2532807 h 2630763"/>
                <a:gd name="connsiteX60" fmla="*/ 639271 w 673043"/>
                <a:gd name="connsiteY60" fmla="*/ 2613727 h 2630763"/>
                <a:gd name="connsiteX61" fmla="*/ 550259 w 673043"/>
                <a:gd name="connsiteY61" fmla="*/ 2605635 h 2630763"/>
                <a:gd name="connsiteX62" fmla="*/ 364142 w 673043"/>
                <a:gd name="connsiteY62" fmla="*/ 2613727 h 2630763"/>
                <a:gd name="connsiteX63" fmla="*/ 275130 w 673043"/>
                <a:gd name="connsiteY63" fmla="*/ 2621819 h 2630763"/>
                <a:gd name="connsiteX64" fmla="*/ 258946 w 673043"/>
                <a:gd name="connsiteY64" fmla="*/ 2597543 h 2630763"/>
                <a:gd name="connsiteX65" fmla="*/ 242762 w 673043"/>
                <a:gd name="connsiteY65" fmla="*/ 2565175 h 2630763"/>
                <a:gd name="connsiteX66" fmla="*/ 218485 w 673043"/>
                <a:gd name="connsiteY66" fmla="*/ 2540899 h 2630763"/>
                <a:gd name="connsiteX67" fmla="*/ 202301 w 673043"/>
                <a:gd name="connsiteY67" fmla="*/ 2508531 h 2630763"/>
                <a:gd name="connsiteX68" fmla="*/ 186117 w 673043"/>
                <a:gd name="connsiteY68" fmla="*/ 2484255 h 2630763"/>
                <a:gd name="connsiteX69" fmla="*/ 161841 w 673043"/>
                <a:gd name="connsiteY69" fmla="*/ 2395242 h 2630763"/>
                <a:gd name="connsiteX70" fmla="*/ 153749 w 673043"/>
                <a:gd name="connsiteY70" fmla="*/ 2370966 h 2630763"/>
                <a:gd name="connsiteX71" fmla="*/ 145657 w 673043"/>
                <a:gd name="connsiteY71" fmla="*/ 2273862 h 2630763"/>
                <a:gd name="connsiteX72" fmla="*/ 161841 w 673043"/>
                <a:gd name="connsiteY72" fmla="*/ 2201034 h 2630763"/>
                <a:gd name="connsiteX73" fmla="*/ 178025 w 673043"/>
                <a:gd name="connsiteY73" fmla="*/ 2176758 h 2630763"/>
                <a:gd name="connsiteX74" fmla="*/ 194209 w 673043"/>
                <a:gd name="connsiteY74" fmla="*/ 2160573 h 2630763"/>
                <a:gd name="connsiteX75" fmla="*/ 226577 w 673043"/>
                <a:gd name="connsiteY75" fmla="*/ 2112021 h 2630763"/>
                <a:gd name="connsiteX76" fmla="*/ 242762 w 673043"/>
                <a:gd name="connsiteY76" fmla="*/ 2087745 h 2630763"/>
                <a:gd name="connsiteX77" fmla="*/ 267038 w 673043"/>
                <a:gd name="connsiteY77" fmla="*/ 2039193 h 2630763"/>
                <a:gd name="connsiteX78" fmla="*/ 275130 w 673043"/>
                <a:gd name="connsiteY78" fmla="*/ 2014917 h 2630763"/>
                <a:gd name="connsiteX79" fmla="*/ 307498 w 673043"/>
                <a:gd name="connsiteY79" fmla="*/ 1966365 h 2630763"/>
                <a:gd name="connsiteX80" fmla="*/ 331774 w 673043"/>
                <a:gd name="connsiteY80" fmla="*/ 1917812 h 2630763"/>
                <a:gd name="connsiteX81" fmla="*/ 372234 w 673043"/>
                <a:gd name="connsiteY81" fmla="*/ 1828800 h 2630763"/>
                <a:gd name="connsiteX82" fmla="*/ 388418 w 673043"/>
                <a:gd name="connsiteY82" fmla="*/ 1804524 h 2630763"/>
                <a:gd name="connsiteX83" fmla="*/ 404602 w 673043"/>
                <a:gd name="connsiteY83" fmla="*/ 1755972 h 2630763"/>
                <a:gd name="connsiteX84" fmla="*/ 412694 w 673043"/>
                <a:gd name="connsiteY84" fmla="*/ 1731696 h 2630763"/>
                <a:gd name="connsiteX85" fmla="*/ 404602 w 673043"/>
                <a:gd name="connsiteY85" fmla="*/ 1634591 h 2630763"/>
                <a:gd name="connsiteX86" fmla="*/ 396510 w 673043"/>
                <a:gd name="connsiteY86" fmla="*/ 1610315 h 2630763"/>
                <a:gd name="connsiteX87" fmla="*/ 372234 w 673043"/>
                <a:gd name="connsiteY87" fmla="*/ 1594131 h 2630763"/>
                <a:gd name="connsiteX88" fmla="*/ 339866 w 673043"/>
                <a:gd name="connsiteY88" fmla="*/ 1545579 h 2630763"/>
                <a:gd name="connsiteX89" fmla="*/ 331774 w 673043"/>
                <a:gd name="connsiteY89" fmla="*/ 1521303 h 2630763"/>
                <a:gd name="connsiteX90" fmla="*/ 299406 w 673043"/>
                <a:gd name="connsiteY90" fmla="*/ 1480842 h 2630763"/>
                <a:gd name="connsiteX91" fmla="*/ 267038 w 673043"/>
                <a:gd name="connsiteY91" fmla="*/ 1424198 h 2630763"/>
                <a:gd name="connsiteX92" fmla="*/ 242762 w 673043"/>
                <a:gd name="connsiteY92" fmla="*/ 1408014 h 2630763"/>
                <a:gd name="connsiteX93" fmla="*/ 226577 w 673043"/>
                <a:gd name="connsiteY93" fmla="*/ 1383738 h 2630763"/>
                <a:gd name="connsiteX94" fmla="*/ 145657 w 673043"/>
                <a:gd name="connsiteY94" fmla="*/ 1343278 h 2630763"/>
                <a:gd name="connsiteX95" fmla="*/ 97105 w 673043"/>
                <a:gd name="connsiteY95" fmla="*/ 1294726 h 2630763"/>
                <a:gd name="connsiteX96" fmla="*/ 48553 w 673043"/>
                <a:gd name="connsiteY96" fmla="*/ 1254265 h 2630763"/>
                <a:gd name="connsiteX97" fmla="*/ 32369 w 673043"/>
                <a:gd name="connsiteY97" fmla="*/ 1205713 h 2630763"/>
                <a:gd name="connsiteX98" fmla="*/ 24277 w 673043"/>
                <a:gd name="connsiteY98" fmla="*/ 1181437 h 2630763"/>
                <a:gd name="connsiteX99" fmla="*/ 16185 w 673043"/>
                <a:gd name="connsiteY99" fmla="*/ 1132885 h 2630763"/>
                <a:gd name="connsiteX100" fmla="*/ 0 w 673043"/>
                <a:gd name="connsiteY100" fmla="*/ 1043873 h 2630763"/>
                <a:gd name="connsiteX101" fmla="*/ 8093 w 673043"/>
                <a:gd name="connsiteY101" fmla="*/ 954860 h 2630763"/>
                <a:gd name="connsiteX102" fmla="*/ 48553 w 673043"/>
                <a:gd name="connsiteY102" fmla="*/ 882032 h 2630763"/>
                <a:gd name="connsiteX103" fmla="*/ 89013 w 673043"/>
                <a:gd name="connsiteY103" fmla="*/ 825388 h 2630763"/>
                <a:gd name="connsiteX104" fmla="*/ 121381 w 673043"/>
                <a:gd name="connsiteY104" fmla="*/ 784927 h 2630763"/>
                <a:gd name="connsiteX105" fmla="*/ 129473 w 673043"/>
                <a:gd name="connsiteY105" fmla="*/ 752559 h 2630763"/>
                <a:gd name="connsiteX106" fmla="*/ 169933 w 673043"/>
                <a:gd name="connsiteY106" fmla="*/ 704007 h 2630763"/>
                <a:gd name="connsiteX107" fmla="*/ 186117 w 673043"/>
                <a:gd name="connsiteY107" fmla="*/ 647363 h 2630763"/>
                <a:gd name="connsiteX108" fmla="*/ 178025 w 673043"/>
                <a:gd name="connsiteY108" fmla="*/ 485522 h 2630763"/>
                <a:gd name="connsiteX109" fmla="*/ 161841 w 673043"/>
                <a:gd name="connsiteY109" fmla="*/ 436970 h 2630763"/>
                <a:gd name="connsiteX110" fmla="*/ 121381 w 673043"/>
                <a:gd name="connsiteY110" fmla="*/ 364142 h 2630763"/>
                <a:gd name="connsiteX111" fmla="*/ 105197 w 673043"/>
                <a:gd name="connsiteY111" fmla="*/ 339865 h 2630763"/>
                <a:gd name="connsiteX112" fmla="*/ 80921 w 673043"/>
                <a:gd name="connsiteY112" fmla="*/ 331773 h 2630763"/>
                <a:gd name="connsiteX113" fmla="*/ 32369 w 673043"/>
                <a:gd name="connsiteY113" fmla="*/ 323681 h 263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73043" h="2630763">
                  <a:moveTo>
                    <a:pt x="32369" y="323681"/>
                  </a:moveTo>
                  <a:cubicBezTo>
                    <a:pt x="25626" y="311543"/>
                    <a:pt x="35904" y="280209"/>
                    <a:pt x="40461" y="258945"/>
                  </a:cubicBezTo>
                  <a:cubicBezTo>
                    <a:pt x="44035" y="242264"/>
                    <a:pt x="52507" y="226943"/>
                    <a:pt x="56645" y="210393"/>
                  </a:cubicBezTo>
                  <a:lnTo>
                    <a:pt x="72829" y="145657"/>
                  </a:lnTo>
                  <a:cubicBezTo>
                    <a:pt x="78167" y="124303"/>
                    <a:pt x="79222" y="104660"/>
                    <a:pt x="97105" y="89012"/>
                  </a:cubicBezTo>
                  <a:cubicBezTo>
                    <a:pt x="111743" y="76204"/>
                    <a:pt x="129473" y="67433"/>
                    <a:pt x="145657" y="56644"/>
                  </a:cubicBezTo>
                  <a:lnTo>
                    <a:pt x="169933" y="40460"/>
                  </a:lnTo>
                  <a:cubicBezTo>
                    <a:pt x="178025" y="35065"/>
                    <a:pt x="184983" y="27351"/>
                    <a:pt x="194209" y="24276"/>
                  </a:cubicBezTo>
                  <a:lnTo>
                    <a:pt x="242762" y="8092"/>
                  </a:lnTo>
                  <a:lnTo>
                    <a:pt x="267038" y="0"/>
                  </a:lnTo>
                  <a:cubicBezTo>
                    <a:pt x="293153" y="3731"/>
                    <a:pt x="347999" y="8119"/>
                    <a:pt x="372234" y="24276"/>
                  </a:cubicBezTo>
                  <a:lnTo>
                    <a:pt x="396510" y="40460"/>
                  </a:lnTo>
                  <a:cubicBezTo>
                    <a:pt x="401905" y="48552"/>
                    <a:pt x="408744" y="55849"/>
                    <a:pt x="412694" y="64736"/>
                  </a:cubicBezTo>
                  <a:cubicBezTo>
                    <a:pt x="442449" y="131685"/>
                    <a:pt x="411825" y="96234"/>
                    <a:pt x="445062" y="129473"/>
                  </a:cubicBezTo>
                  <a:lnTo>
                    <a:pt x="461247" y="178025"/>
                  </a:lnTo>
                  <a:cubicBezTo>
                    <a:pt x="463944" y="186117"/>
                    <a:pt x="467666" y="193937"/>
                    <a:pt x="469339" y="202301"/>
                  </a:cubicBezTo>
                  <a:cubicBezTo>
                    <a:pt x="481696" y="264085"/>
                    <a:pt x="475725" y="229113"/>
                    <a:pt x="485523" y="307497"/>
                  </a:cubicBezTo>
                  <a:cubicBezTo>
                    <a:pt x="482826" y="329076"/>
                    <a:pt x="481006" y="350783"/>
                    <a:pt x="477431" y="372234"/>
                  </a:cubicBezTo>
                  <a:cubicBezTo>
                    <a:pt x="475603" y="383204"/>
                    <a:pt x="471167" y="393632"/>
                    <a:pt x="469339" y="404602"/>
                  </a:cubicBezTo>
                  <a:cubicBezTo>
                    <a:pt x="465764" y="426053"/>
                    <a:pt x="464323" y="447810"/>
                    <a:pt x="461247" y="469338"/>
                  </a:cubicBezTo>
                  <a:cubicBezTo>
                    <a:pt x="458927" y="485580"/>
                    <a:pt x="455323" y="501627"/>
                    <a:pt x="453154" y="517890"/>
                  </a:cubicBezTo>
                  <a:cubicBezTo>
                    <a:pt x="435069" y="653521"/>
                    <a:pt x="455947" y="548576"/>
                    <a:pt x="436970" y="614995"/>
                  </a:cubicBezTo>
                  <a:cubicBezTo>
                    <a:pt x="433915" y="625688"/>
                    <a:pt x="432074" y="636711"/>
                    <a:pt x="428878" y="647363"/>
                  </a:cubicBezTo>
                  <a:cubicBezTo>
                    <a:pt x="421525" y="671873"/>
                    <a:pt x="412694" y="695915"/>
                    <a:pt x="404602" y="720191"/>
                  </a:cubicBezTo>
                  <a:lnTo>
                    <a:pt x="396510" y="744467"/>
                  </a:lnTo>
                  <a:lnTo>
                    <a:pt x="388418" y="768743"/>
                  </a:lnTo>
                  <a:cubicBezTo>
                    <a:pt x="385721" y="784927"/>
                    <a:pt x="383885" y="801279"/>
                    <a:pt x="380326" y="817296"/>
                  </a:cubicBezTo>
                  <a:cubicBezTo>
                    <a:pt x="378476" y="825623"/>
                    <a:pt x="372234" y="833042"/>
                    <a:pt x="372234" y="841572"/>
                  </a:cubicBezTo>
                  <a:cubicBezTo>
                    <a:pt x="372234" y="914450"/>
                    <a:pt x="375780" y="987321"/>
                    <a:pt x="380326" y="1060057"/>
                  </a:cubicBezTo>
                  <a:cubicBezTo>
                    <a:pt x="383200" y="1106041"/>
                    <a:pt x="393563" y="1108234"/>
                    <a:pt x="420786" y="1149069"/>
                  </a:cubicBezTo>
                  <a:cubicBezTo>
                    <a:pt x="442365" y="1181437"/>
                    <a:pt x="428878" y="1167950"/>
                    <a:pt x="461247" y="1189529"/>
                  </a:cubicBezTo>
                  <a:lnTo>
                    <a:pt x="493615" y="1238081"/>
                  </a:lnTo>
                  <a:cubicBezTo>
                    <a:pt x="499010" y="1246173"/>
                    <a:pt x="502922" y="1255481"/>
                    <a:pt x="509799" y="1262358"/>
                  </a:cubicBezTo>
                  <a:cubicBezTo>
                    <a:pt x="517891" y="1270450"/>
                    <a:pt x="527049" y="1277601"/>
                    <a:pt x="534075" y="1286634"/>
                  </a:cubicBezTo>
                  <a:cubicBezTo>
                    <a:pt x="546017" y="1301987"/>
                    <a:pt x="555654" y="1319002"/>
                    <a:pt x="566443" y="1335186"/>
                  </a:cubicBezTo>
                  <a:lnTo>
                    <a:pt x="598811" y="1383738"/>
                  </a:lnTo>
                  <a:lnTo>
                    <a:pt x="647363" y="1456566"/>
                  </a:lnTo>
                  <a:lnTo>
                    <a:pt x="663547" y="1480842"/>
                  </a:lnTo>
                  <a:cubicBezTo>
                    <a:pt x="674591" y="1547105"/>
                    <a:pt x="677729" y="1541408"/>
                    <a:pt x="663547" y="1626499"/>
                  </a:cubicBezTo>
                  <a:cubicBezTo>
                    <a:pt x="660742" y="1643326"/>
                    <a:pt x="647363" y="1675051"/>
                    <a:pt x="647363" y="1675051"/>
                  </a:cubicBezTo>
                  <a:cubicBezTo>
                    <a:pt x="645167" y="1688225"/>
                    <a:pt x="640665" y="1730805"/>
                    <a:pt x="631179" y="1747880"/>
                  </a:cubicBezTo>
                  <a:cubicBezTo>
                    <a:pt x="621733" y="1764883"/>
                    <a:pt x="614995" y="1785643"/>
                    <a:pt x="598811" y="1796432"/>
                  </a:cubicBezTo>
                  <a:lnTo>
                    <a:pt x="574535" y="1812616"/>
                  </a:lnTo>
                  <a:cubicBezTo>
                    <a:pt x="569140" y="1823405"/>
                    <a:pt x="564744" y="1834755"/>
                    <a:pt x="558351" y="1844984"/>
                  </a:cubicBezTo>
                  <a:cubicBezTo>
                    <a:pt x="553753" y="1852341"/>
                    <a:pt x="523158" y="1889777"/>
                    <a:pt x="517891" y="1901628"/>
                  </a:cubicBezTo>
                  <a:cubicBezTo>
                    <a:pt x="510962" y="1917217"/>
                    <a:pt x="507102" y="1933997"/>
                    <a:pt x="501707" y="1950181"/>
                  </a:cubicBezTo>
                  <a:lnTo>
                    <a:pt x="477431" y="2023009"/>
                  </a:lnTo>
                  <a:lnTo>
                    <a:pt x="469339" y="2047285"/>
                  </a:lnTo>
                  <a:cubicBezTo>
                    <a:pt x="472036" y="2093140"/>
                    <a:pt x="471490" y="2139302"/>
                    <a:pt x="477431" y="2184850"/>
                  </a:cubicBezTo>
                  <a:cubicBezTo>
                    <a:pt x="479637" y="2201766"/>
                    <a:pt x="488220" y="2217218"/>
                    <a:pt x="493615" y="2233402"/>
                  </a:cubicBezTo>
                  <a:lnTo>
                    <a:pt x="501707" y="2257678"/>
                  </a:lnTo>
                  <a:cubicBezTo>
                    <a:pt x="504404" y="2265770"/>
                    <a:pt x="505068" y="2274857"/>
                    <a:pt x="509799" y="2281954"/>
                  </a:cubicBezTo>
                  <a:cubicBezTo>
                    <a:pt x="515194" y="2290046"/>
                    <a:pt x="521634" y="2297531"/>
                    <a:pt x="525983" y="2306230"/>
                  </a:cubicBezTo>
                  <a:cubicBezTo>
                    <a:pt x="529798" y="2313859"/>
                    <a:pt x="529344" y="2323409"/>
                    <a:pt x="534075" y="2330506"/>
                  </a:cubicBezTo>
                  <a:cubicBezTo>
                    <a:pt x="540423" y="2340028"/>
                    <a:pt x="550259" y="2346690"/>
                    <a:pt x="558351" y="2354782"/>
                  </a:cubicBezTo>
                  <a:cubicBezTo>
                    <a:pt x="561048" y="2362874"/>
                    <a:pt x="561712" y="2371961"/>
                    <a:pt x="566443" y="2379058"/>
                  </a:cubicBezTo>
                  <a:cubicBezTo>
                    <a:pt x="602234" y="2432746"/>
                    <a:pt x="580429" y="2374663"/>
                    <a:pt x="606903" y="2427611"/>
                  </a:cubicBezTo>
                  <a:cubicBezTo>
                    <a:pt x="610718" y="2435240"/>
                    <a:pt x="611180" y="2444258"/>
                    <a:pt x="614995" y="2451887"/>
                  </a:cubicBezTo>
                  <a:cubicBezTo>
                    <a:pt x="619344" y="2460586"/>
                    <a:pt x="626830" y="2467464"/>
                    <a:pt x="631179" y="2476163"/>
                  </a:cubicBezTo>
                  <a:cubicBezTo>
                    <a:pt x="636983" y="2487772"/>
                    <a:pt x="644770" y="2522436"/>
                    <a:pt x="647363" y="2532807"/>
                  </a:cubicBezTo>
                  <a:cubicBezTo>
                    <a:pt x="644666" y="2559780"/>
                    <a:pt x="660957" y="2597462"/>
                    <a:pt x="639271" y="2613727"/>
                  </a:cubicBezTo>
                  <a:cubicBezTo>
                    <a:pt x="615437" y="2631603"/>
                    <a:pt x="580052" y="2605635"/>
                    <a:pt x="550259" y="2605635"/>
                  </a:cubicBezTo>
                  <a:cubicBezTo>
                    <a:pt x="488161" y="2605635"/>
                    <a:pt x="426181" y="2611030"/>
                    <a:pt x="364142" y="2613727"/>
                  </a:cubicBezTo>
                  <a:cubicBezTo>
                    <a:pt x="291131" y="2631981"/>
                    <a:pt x="320507" y="2636947"/>
                    <a:pt x="275130" y="2621819"/>
                  </a:cubicBezTo>
                  <a:cubicBezTo>
                    <a:pt x="269735" y="2613727"/>
                    <a:pt x="263771" y="2605987"/>
                    <a:pt x="258946" y="2597543"/>
                  </a:cubicBezTo>
                  <a:cubicBezTo>
                    <a:pt x="252961" y="2587070"/>
                    <a:pt x="249773" y="2574991"/>
                    <a:pt x="242762" y="2565175"/>
                  </a:cubicBezTo>
                  <a:cubicBezTo>
                    <a:pt x="236110" y="2555863"/>
                    <a:pt x="226577" y="2548991"/>
                    <a:pt x="218485" y="2540899"/>
                  </a:cubicBezTo>
                  <a:cubicBezTo>
                    <a:pt x="213090" y="2530110"/>
                    <a:pt x="208286" y="2519004"/>
                    <a:pt x="202301" y="2508531"/>
                  </a:cubicBezTo>
                  <a:cubicBezTo>
                    <a:pt x="197476" y="2500087"/>
                    <a:pt x="190067" y="2493142"/>
                    <a:pt x="186117" y="2484255"/>
                  </a:cubicBezTo>
                  <a:cubicBezTo>
                    <a:pt x="166277" y="2439614"/>
                    <a:pt x="172720" y="2438758"/>
                    <a:pt x="161841" y="2395242"/>
                  </a:cubicBezTo>
                  <a:cubicBezTo>
                    <a:pt x="159772" y="2386967"/>
                    <a:pt x="156446" y="2379058"/>
                    <a:pt x="153749" y="2370966"/>
                  </a:cubicBezTo>
                  <a:cubicBezTo>
                    <a:pt x="151052" y="2338598"/>
                    <a:pt x="145657" y="2306342"/>
                    <a:pt x="145657" y="2273862"/>
                  </a:cubicBezTo>
                  <a:cubicBezTo>
                    <a:pt x="145657" y="2261430"/>
                    <a:pt x="153496" y="2217723"/>
                    <a:pt x="161841" y="2201034"/>
                  </a:cubicBezTo>
                  <a:cubicBezTo>
                    <a:pt x="166190" y="2192335"/>
                    <a:pt x="171950" y="2184352"/>
                    <a:pt x="178025" y="2176758"/>
                  </a:cubicBezTo>
                  <a:cubicBezTo>
                    <a:pt x="182791" y="2170800"/>
                    <a:pt x="189631" y="2166677"/>
                    <a:pt x="194209" y="2160573"/>
                  </a:cubicBezTo>
                  <a:cubicBezTo>
                    <a:pt x="205879" y="2145012"/>
                    <a:pt x="215788" y="2128205"/>
                    <a:pt x="226577" y="2112021"/>
                  </a:cubicBezTo>
                  <a:lnTo>
                    <a:pt x="242762" y="2087745"/>
                  </a:lnTo>
                  <a:cubicBezTo>
                    <a:pt x="263101" y="2026727"/>
                    <a:pt x="235665" y="2101939"/>
                    <a:pt x="267038" y="2039193"/>
                  </a:cubicBezTo>
                  <a:cubicBezTo>
                    <a:pt x="270853" y="2031564"/>
                    <a:pt x="270988" y="2022373"/>
                    <a:pt x="275130" y="2014917"/>
                  </a:cubicBezTo>
                  <a:cubicBezTo>
                    <a:pt x="284576" y="1997914"/>
                    <a:pt x="307498" y="1966365"/>
                    <a:pt x="307498" y="1966365"/>
                  </a:cubicBezTo>
                  <a:cubicBezTo>
                    <a:pt x="327837" y="1905347"/>
                    <a:pt x="300402" y="1980556"/>
                    <a:pt x="331774" y="1917812"/>
                  </a:cubicBezTo>
                  <a:cubicBezTo>
                    <a:pt x="366145" y="1849070"/>
                    <a:pt x="283301" y="1962199"/>
                    <a:pt x="372234" y="1828800"/>
                  </a:cubicBezTo>
                  <a:cubicBezTo>
                    <a:pt x="377629" y="1820708"/>
                    <a:pt x="384468" y="1813411"/>
                    <a:pt x="388418" y="1804524"/>
                  </a:cubicBezTo>
                  <a:cubicBezTo>
                    <a:pt x="395346" y="1788935"/>
                    <a:pt x="399207" y="1772156"/>
                    <a:pt x="404602" y="1755972"/>
                  </a:cubicBezTo>
                  <a:lnTo>
                    <a:pt x="412694" y="1731696"/>
                  </a:lnTo>
                  <a:cubicBezTo>
                    <a:pt x="409997" y="1699328"/>
                    <a:pt x="408895" y="1666787"/>
                    <a:pt x="404602" y="1634591"/>
                  </a:cubicBezTo>
                  <a:cubicBezTo>
                    <a:pt x="403475" y="1626136"/>
                    <a:pt x="401838" y="1616976"/>
                    <a:pt x="396510" y="1610315"/>
                  </a:cubicBezTo>
                  <a:cubicBezTo>
                    <a:pt x="390435" y="1602721"/>
                    <a:pt x="380326" y="1599526"/>
                    <a:pt x="372234" y="1594131"/>
                  </a:cubicBezTo>
                  <a:cubicBezTo>
                    <a:pt x="352993" y="1536409"/>
                    <a:pt x="380276" y="1606194"/>
                    <a:pt x="339866" y="1545579"/>
                  </a:cubicBezTo>
                  <a:cubicBezTo>
                    <a:pt x="335135" y="1538482"/>
                    <a:pt x="335589" y="1528932"/>
                    <a:pt x="331774" y="1521303"/>
                  </a:cubicBezTo>
                  <a:cubicBezTo>
                    <a:pt x="321567" y="1500888"/>
                    <a:pt x="314458" y="1495895"/>
                    <a:pt x="299406" y="1480842"/>
                  </a:cubicBezTo>
                  <a:cubicBezTo>
                    <a:pt x="290148" y="1453067"/>
                    <a:pt x="291533" y="1448693"/>
                    <a:pt x="267038" y="1424198"/>
                  </a:cubicBezTo>
                  <a:cubicBezTo>
                    <a:pt x="260161" y="1417321"/>
                    <a:pt x="250854" y="1413409"/>
                    <a:pt x="242762" y="1408014"/>
                  </a:cubicBezTo>
                  <a:cubicBezTo>
                    <a:pt x="237367" y="1399922"/>
                    <a:pt x="233896" y="1390142"/>
                    <a:pt x="226577" y="1383738"/>
                  </a:cubicBezTo>
                  <a:cubicBezTo>
                    <a:pt x="188039" y="1350018"/>
                    <a:pt x="185878" y="1353333"/>
                    <a:pt x="145657" y="1343278"/>
                  </a:cubicBezTo>
                  <a:cubicBezTo>
                    <a:pt x="129473" y="1327094"/>
                    <a:pt x="116149" y="1307422"/>
                    <a:pt x="97105" y="1294726"/>
                  </a:cubicBezTo>
                  <a:cubicBezTo>
                    <a:pt x="63307" y="1272194"/>
                    <a:pt x="79706" y="1285419"/>
                    <a:pt x="48553" y="1254265"/>
                  </a:cubicBezTo>
                  <a:lnTo>
                    <a:pt x="32369" y="1205713"/>
                  </a:lnTo>
                  <a:cubicBezTo>
                    <a:pt x="29672" y="1197621"/>
                    <a:pt x="25679" y="1189851"/>
                    <a:pt x="24277" y="1181437"/>
                  </a:cubicBezTo>
                  <a:cubicBezTo>
                    <a:pt x="21580" y="1165253"/>
                    <a:pt x="19120" y="1149028"/>
                    <a:pt x="16185" y="1132885"/>
                  </a:cubicBezTo>
                  <a:cubicBezTo>
                    <a:pt x="-6451" y="1008386"/>
                    <a:pt x="23866" y="1187052"/>
                    <a:pt x="0" y="1043873"/>
                  </a:cubicBezTo>
                  <a:cubicBezTo>
                    <a:pt x="2698" y="1014202"/>
                    <a:pt x="3879" y="984354"/>
                    <a:pt x="8093" y="954860"/>
                  </a:cubicBezTo>
                  <a:cubicBezTo>
                    <a:pt x="14195" y="912152"/>
                    <a:pt x="30019" y="937635"/>
                    <a:pt x="48553" y="882032"/>
                  </a:cubicBezTo>
                  <a:cubicBezTo>
                    <a:pt x="63422" y="837426"/>
                    <a:pt x="47123" y="874260"/>
                    <a:pt x="89013" y="825388"/>
                  </a:cubicBezTo>
                  <a:cubicBezTo>
                    <a:pt x="150276" y="753914"/>
                    <a:pt x="66276" y="840035"/>
                    <a:pt x="121381" y="784927"/>
                  </a:cubicBezTo>
                  <a:cubicBezTo>
                    <a:pt x="124078" y="774138"/>
                    <a:pt x="125092" y="762781"/>
                    <a:pt x="129473" y="752559"/>
                  </a:cubicBezTo>
                  <a:cubicBezTo>
                    <a:pt x="137922" y="732844"/>
                    <a:pt x="155351" y="718589"/>
                    <a:pt x="169933" y="704007"/>
                  </a:cubicBezTo>
                  <a:cubicBezTo>
                    <a:pt x="173749" y="692559"/>
                    <a:pt x="186117" y="657524"/>
                    <a:pt x="186117" y="647363"/>
                  </a:cubicBezTo>
                  <a:cubicBezTo>
                    <a:pt x="186117" y="593349"/>
                    <a:pt x="184216" y="539180"/>
                    <a:pt x="178025" y="485522"/>
                  </a:cubicBezTo>
                  <a:cubicBezTo>
                    <a:pt x="176070" y="468575"/>
                    <a:pt x="167236" y="453154"/>
                    <a:pt x="161841" y="436970"/>
                  </a:cubicBezTo>
                  <a:cubicBezTo>
                    <a:pt x="147598" y="394241"/>
                    <a:pt x="158481" y="419793"/>
                    <a:pt x="121381" y="364142"/>
                  </a:cubicBezTo>
                  <a:cubicBezTo>
                    <a:pt x="115986" y="356050"/>
                    <a:pt x="114424" y="342941"/>
                    <a:pt x="105197" y="339865"/>
                  </a:cubicBezTo>
                  <a:cubicBezTo>
                    <a:pt x="97105" y="337168"/>
                    <a:pt x="88550" y="335588"/>
                    <a:pt x="80921" y="331773"/>
                  </a:cubicBezTo>
                  <a:cubicBezTo>
                    <a:pt x="60505" y="321565"/>
                    <a:pt x="39112" y="335819"/>
                    <a:pt x="32369" y="323681"/>
                  </a:cubicBez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5611331" y="2435703"/>
              <a:ext cx="356058" cy="2281954"/>
            </a:xfrm>
            <a:custGeom>
              <a:avLst/>
              <a:gdLst>
                <a:gd name="connsiteX0" fmla="*/ 93554 w 356058"/>
                <a:gd name="connsiteY0" fmla="*/ 0 h 2281954"/>
                <a:gd name="connsiteX1" fmla="*/ 150198 w 356058"/>
                <a:gd name="connsiteY1" fmla="*/ 356049 h 2281954"/>
                <a:gd name="connsiteX2" fmla="*/ 4542 w 356058"/>
                <a:gd name="connsiteY2" fmla="*/ 825387 h 2281954"/>
                <a:gd name="connsiteX3" fmla="*/ 352499 w 356058"/>
                <a:gd name="connsiteY3" fmla="*/ 1319001 h 2281954"/>
                <a:gd name="connsiteX4" fmla="*/ 182566 w 356058"/>
                <a:gd name="connsiteY4" fmla="*/ 1796432 h 2281954"/>
                <a:gd name="connsiteX5" fmla="*/ 142106 w 356058"/>
                <a:gd name="connsiteY5" fmla="*/ 2144389 h 2281954"/>
                <a:gd name="connsiteX6" fmla="*/ 263487 w 356058"/>
                <a:gd name="connsiteY6" fmla="*/ 2281954 h 228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6058" h="2281954">
                  <a:moveTo>
                    <a:pt x="93554" y="0"/>
                  </a:moveTo>
                  <a:cubicBezTo>
                    <a:pt x="129293" y="109242"/>
                    <a:pt x="165033" y="218485"/>
                    <a:pt x="150198" y="356049"/>
                  </a:cubicBezTo>
                  <a:cubicBezTo>
                    <a:pt x="135363" y="493613"/>
                    <a:pt x="-29175" y="664895"/>
                    <a:pt x="4542" y="825387"/>
                  </a:cubicBezTo>
                  <a:cubicBezTo>
                    <a:pt x="38259" y="985879"/>
                    <a:pt x="322828" y="1157160"/>
                    <a:pt x="352499" y="1319001"/>
                  </a:cubicBezTo>
                  <a:cubicBezTo>
                    <a:pt x="382170" y="1480842"/>
                    <a:pt x="217631" y="1658867"/>
                    <a:pt x="182566" y="1796432"/>
                  </a:cubicBezTo>
                  <a:cubicBezTo>
                    <a:pt x="147501" y="1933997"/>
                    <a:pt x="128619" y="2063469"/>
                    <a:pt x="142106" y="2144389"/>
                  </a:cubicBezTo>
                  <a:cubicBezTo>
                    <a:pt x="155593" y="2225309"/>
                    <a:pt x="209540" y="2253631"/>
                    <a:pt x="263487" y="2281954"/>
                  </a:cubicBezTo>
                </a:path>
              </a:pathLst>
            </a:custGeom>
            <a:noFill/>
            <a:ln>
              <a:solidFill>
                <a:srgbClr val="5B83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정육면체 21"/>
          <p:cNvSpPr/>
          <p:nvPr/>
        </p:nvSpPr>
        <p:spPr>
          <a:xfrm>
            <a:off x="7088624" y="3229461"/>
            <a:ext cx="1375646" cy="1375646"/>
          </a:xfrm>
          <a:prstGeom prst="cub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171150" y="2489851"/>
            <a:ext cx="866775" cy="866775"/>
            <a:chOff x="3171150" y="2489851"/>
            <a:chExt cx="866775" cy="866775"/>
          </a:xfrm>
          <a:noFill/>
        </p:grpSpPr>
        <p:sp>
          <p:nvSpPr>
            <p:cNvPr id="23" name="타원 22"/>
            <p:cNvSpPr/>
            <p:nvPr/>
          </p:nvSpPr>
          <p:spPr>
            <a:xfrm>
              <a:off x="3171150" y="2489851"/>
              <a:ext cx="866775" cy="866775"/>
            </a:xfrm>
            <a:prstGeom prst="ellipse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737467" y="2748940"/>
              <a:ext cx="155372" cy="15537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01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3754705" y="3997464"/>
            <a:ext cx="5769622" cy="744467"/>
          </a:xfrm>
          <a:prstGeom prst="cube">
            <a:avLst>
              <a:gd name="adj" fmla="val 83769"/>
            </a:avLst>
          </a:prstGeom>
          <a:solidFill>
            <a:srgbClr val="8257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259824" y="2241492"/>
            <a:ext cx="2257679" cy="2128206"/>
            <a:chOff x="5259824" y="2241492"/>
            <a:chExt cx="2257679" cy="2128206"/>
          </a:xfrm>
        </p:grpSpPr>
        <p:sp>
          <p:nvSpPr>
            <p:cNvPr id="5" name="직사각형 4"/>
            <p:cNvSpPr/>
            <p:nvPr/>
          </p:nvSpPr>
          <p:spPr>
            <a:xfrm>
              <a:off x="5389297" y="3463391"/>
              <a:ext cx="1998733" cy="906307"/>
            </a:xfrm>
            <a:prstGeom prst="rect">
              <a:avLst/>
            </a:prstGeom>
            <a:solidFill>
              <a:srgbClr val="CC99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59824" y="2241493"/>
              <a:ext cx="129473" cy="2128205"/>
            </a:xfrm>
            <a:prstGeom prst="rect">
              <a:avLst/>
            </a:prstGeom>
            <a:solidFill>
              <a:srgbClr val="CC99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388030" y="2241492"/>
              <a:ext cx="129473" cy="2128205"/>
            </a:xfrm>
            <a:prstGeom prst="rect">
              <a:avLst/>
            </a:prstGeom>
            <a:solidFill>
              <a:srgbClr val="CC99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가로로 말린 두루마리 모양 9"/>
          <p:cNvSpPr/>
          <p:nvPr/>
        </p:nvSpPr>
        <p:spPr>
          <a:xfrm>
            <a:off x="4691359" y="1416105"/>
            <a:ext cx="3394608" cy="1254266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76282" y="3180523"/>
            <a:ext cx="1808568" cy="1577590"/>
            <a:chOff x="376282" y="3180523"/>
            <a:chExt cx="1808568" cy="1577590"/>
          </a:xfrm>
        </p:grpSpPr>
        <p:sp>
          <p:nvSpPr>
            <p:cNvPr id="11" name="정육면체 10"/>
            <p:cNvSpPr/>
            <p:nvPr/>
          </p:nvSpPr>
          <p:spPr>
            <a:xfrm>
              <a:off x="376282" y="4369697"/>
              <a:ext cx="1808568" cy="388416"/>
            </a:xfrm>
            <a:prstGeom prst="cube">
              <a:avLst>
                <a:gd name="adj" fmla="val 83769"/>
              </a:avLst>
            </a:prstGeom>
            <a:solidFill>
              <a:srgbClr val="8257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flipH="1">
              <a:off x="1272209" y="3180523"/>
              <a:ext cx="45719" cy="1335675"/>
            </a:xfrm>
            <a:prstGeom prst="rect">
              <a:avLst/>
            </a:prstGeom>
            <a:solidFill>
              <a:srgbClr val="CC99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>
              <a:off x="1285615" y="3221383"/>
              <a:ext cx="468532" cy="4039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94" y="2924655"/>
            <a:ext cx="976622" cy="138628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9393328" y="1110474"/>
            <a:ext cx="826517" cy="3197966"/>
            <a:chOff x="9195578" y="1218434"/>
            <a:chExt cx="826517" cy="3197966"/>
          </a:xfrm>
        </p:grpSpPr>
        <p:sp>
          <p:nvSpPr>
            <p:cNvPr id="17" name="직사각형 16"/>
            <p:cNvSpPr/>
            <p:nvPr/>
          </p:nvSpPr>
          <p:spPr>
            <a:xfrm rot="2553330">
              <a:off x="9951379" y="1218434"/>
              <a:ext cx="70716" cy="3197966"/>
            </a:xfrm>
            <a:custGeom>
              <a:avLst/>
              <a:gdLst>
                <a:gd name="connsiteX0" fmla="*/ 0 w 112439"/>
                <a:gd name="connsiteY0" fmla="*/ 0 h 2973191"/>
                <a:gd name="connsiteX1" fmla="*/ 112439 w 112439"/>
                <a:gd name="connsiteY1" fmla="*/ 0 h 2973191"/>
                <a:gd name="connsiteX2" fmla="*/ 112439 w 112439"/>
                <a:gd name="connsiteY2" fmla="*/ 2973191 h 2973191"/>
                <a:gd name="connsiteX3" fmla="*/ 0 w 112439"/>
                <a:gd name="connsiteY3" fmla="*/ 2973191 h 2973191"/>
                <a:gd name="connsiteX4" fmla="*/ 0 w 112439"/>
                <a:gd name="connsiteY4" fmla="*/ 0 h 2973191"/>
                <a:gd name="connsiteX0" fmla="*/ 0 w 112439"/>
                <a:gd name="connsiteY0" fmla="*/ 2195 h 2975386"/>
                <a:gd name="connsiteX1" fmla="*/ 40826 w 112439"/>
                <a:gd name="connsiteY1" fmla="*/ 0 h 2975386"/>
                <a:gd name="connsiteX2" fmla="*/ 112439 w 112439"/>
                <a:gd name="connsiteY2" fmla="*/ 2195 h 2975386"/>
                <a:gd name="connsiteX3" fmla="*/ 112439 w 112439"/>
                <a:gd name="connsiteY3" fmla="*/ 2975386 h 2975386"/>
                <a:gd name="connsiteX4" fmla="*/ 0 w 112439"/>
                <a:gd name="connsiteY4" fmla="*/ 2975386 h 2975386"/>
                <a:gd name="connsiteX5" fmla="*/ 0 w 112439"/>
                <a:gd name="connsiteY5" fmla="*/ 2195 h 2975386"/>
                <a:gd name="connsiteX0" fmla="*/ 0 w 112439"/>
                <a:gd name="connsiteY0" fmla="*/ 281711 h 3254902"/>
                <a:gd name="connsiteX1" fmla="*/ 72983 w 112439"/>
                <a:gd name="connsiteY1" fmla="*/ 0 h 3254902"/>
                <a:gd name="connsiteX2" fmla="*/ 112439 w 112439"/>
                <a:gd name="connsiteY2" fmla="*/ 281711 h 3254902"/>
                <a:gd name="connsiteX3" fmla="*/ 112439 w 112439"/>
                <a:gd name="connsiteY3" fmla="*/ 3254902 h 3254902"/>
                <a:gd name="connsiteX4" fmla="*/ 0 w 112439"/>
                <a:gd name="connsiteY4" fmla="*/ 3254902 h 3254902"/>
                <a:gd name="connsiteX5" fmla="*/ 0 w 112439"/>
                <a:gd name="connsiteY5" fmla="*/ 281711 h 3254902"/>
                <a:gd name="connsiteX0" fmla="*/ 7835 w 112439"/>
                <a:gd name="connsiteY0" fmla="*/ 571923 h 3254902"/>
                <a:gd name="connsiteX1" fmla="*/ 72983 w 112439"/>
                <a:gd name="connsiteY1" fmla="*/ 0 h 3254902"/>
                <a:gd name="connsiteX2" fmla="*/ 112439 w 112439"/>
                <a:gd name="connsiteY2" fmla="*/ 281711 h 3254902"/>
                <a:gd name="connsiteX3" fmla="*/ 112439 w 112439"/>
                <a:gd name="connsiteY3" fmla="*/ 3254902 h 3254902"/>
                <a:gd name="connsiteX4" fmla="*/ 0 w 112439"/>
                <a:gd name="connsiteY4" fmla="*/ 3254902 h 3254902"/>
                <a:gd name="connsiteX5" fmla="*/ 7835 w 112439"/>
                <a:gd name="connsiteY5" fmla="*/ 571923 h 3254902"/>
                <a:gd name="connsiteX0" fmla="*/ 7835 w 112439"/>
                <a:gd name="connsiteY0" fmla="*/ 571923 h 3254902"/>
                <a:gd name="connsiteX1" fmla="*/ 72983 w 112439"/>
                <a:gd name="connsiteY1" fmla="*/ 0 h 3254902"/>
                <a:gd name="connsiteX2" fmla="*/ 100838 w 112439"/>
                <a:gd name="connsiteY2" fmla="*/ 658730 h 3254902"/>
                <a:gd name="connsiteX3" fmla="*/ 112439 w 112439"/>
                <a:gd name="connsiteY3" fmla="*/ 3254902 h 3254902"/>
                <a:gd name="connsiteX4" fmla="*/ 0 w 112439"/>
                <a:gd name="connsiteY4" fmla="*/ 3254902 h 3254902"/>
                <a:gd name="connsiteX5" fmla="*/ 7835 w 112439"/>
                <a:gd name="connsiteY5" fmla="*/ 571923 h 3254902"/>
                <a:gd name="connsiteX0" fmla="*/ 7835 w 112439"/>
                <a:gd name="connsiteY0" fmla="*/ 505207 h 3188186"/>
                <a:gd name="connsiteX1" fmla="*/ 56652 w 112439"/>
                <a:gd name="connsiteY1" fmla="*/ 0 h 3188186"/>
                <a:gd name="connsiteX2" fmla="*/ 100838 w 112439"/>
                <a:gd name="connsiteY2" fmla="*/ 592014 h 3188186"/>
                <a:gd name="connsiteX3" fmla="*/ 112439 w 112439"/>
                <a:gd name="connsiteY3" fmla="*/ 3188186 h 3188186"/>
                <a:gd name="connsiteX4" fmla="*/ 0 w 112439"/>
                <a:gd name="connsiteY4" fmla="*/ 3188186 h 3188186"/>
                <a:gd name="connsiteX5" fmla="*/ 7835 w 112439"/>
                <a:gd name="connsiteY5" fmla="*/ 505207 h 3188186"/>
                <a:gd name="connsiteX0" fmla="*/ 7835 w 100838"/>
                <a:gd name="connsiteY0" fmla="*/ 505207 h 3197966"/>
                <a:gd name="connsiteX1" fmla="*/ 56652 w 100838"/>
                <a:gd name="connsiteY1" fmla="*/ 0 h 3197966"/>
                <a:gd name="connsiteX2" fmla="*/ 100838 w 100838"/>
                <a:gd name="connsiteY2" fmla="*/ 592014 h 3197966"/>
                <a:gd name="connsiteX3" fmla="*/ 78315 w 100838"/>
                <a:gd name="connsiteY3" fmla="*/ 3197966 h 3197966"/>
                <a:gd name="connsiteX4" fmla="*/ 0 w 100838"/>
                <a:gd name="connsiteY4" fmla="*/ 3188186 h 3197966"/>
                <a:gd name="connsiteX5" fmla="*/ 7835 w 100838"/>
                <a:gd name="connsiteY5" fmla="*/ 505207 h 3197966"/>
                <a:gd name="connsiteX0" fmla="*/ 236 w 93239"/>
                <a:gd name="connsiteY0" fmla="*/ 505207 h 3197966"/>
                <a:gd name="connsiteX1" fmla="*/ 49053 w 93239"/>
                <a:gd name="connsiteY1" fmla="*/ 0 h 3197966"/>
                <a:gd name="connsiteX2" fmla="*/ 93239 w 93239"/>
                <a:gd name="connsiteY2" fmla="*/ 592014 h 3197966"/>
                <a:gd name="connsiteX3" fmla="*/ 70716 w 93239"/>
                <a:gd name="connsiteY3" fmla="*/ 3197966 h 3197966"/>
                <a:gd name="connsiteX4" fmla="*/ 15023 w 93239"/>
                <a:gd name="connsiteY4" fmla="*/ 3184657 h 3197966"/>
                <a:gd name="connsiteX5" fmla="*/ 236 w 93239"/>
                <a:gd name="connsiteY5" fmla="*/ 505207 h 3197966"/>
                <a:gd name="connsiteX0" fmla="*/ 236 w 70716"/>
                <a:gd name="connsiteY0" fmla="*/ 505207 h 3197966"/>
                <a:gd name="connsiteX1" fmla="*/ 49053 w 70716"/>
                <a:gd name="connsiteY1" fmla="*/ 0 h 3197966"/>
                <a:gd name="connsiteX2" fmla="*/ 70426 w 70716"/>
                <a:gd name="connsiteY2" fmla="*/ 600028 h 3197966"/>
                <a:gd name="connsiteX3" fmla="*/ 70716 w 70716"/>
                <a:gd name="connsiteY3" fmla="*/ 3197966 h 3197966"/>
                <a:gd name="connsiteX4" fmla="*/ 15023 w 70716"/>
                <a:gd name="connsiteY4" fmla="*/ 3184657 h 3197966"/>
                <a:gd name="connsiteX5" fmla="*/ 236 w 70716"/>
                <a:gd name="connsiteY5" fmla="*/ 505207 h 319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16" h="3197966">
                  <a:moveTo>
                    <a:pt x="236" y="505207"/>
                  </a:moveTo>
                  <a:lnTo>
                    <a:pt x="49053" y="0"/>
                  </a:lnTo>
                  <a:lnTo>
                    <a:pt x="70426" y="600028"/>
                  </a:lnTo>
                  <a:cubicBezTo>
                    <a:pt x="70523" y="1466007"/>
                    <a:pt x="70619" y="2331987"/>
                    <a:pt x="70716" y="3197966"/>
                  </a:cubicBezTo>
                  <a:lnTo>
                    <a:pt x="15023" y="3184657"/>
                  </a:lnTo>
                  <a:cubicBezTo>
                    <a:pt x="17635" y="2290331"/>
                    <a:pt x="-2376" y="1399533"/>
                    <a:pt x="236" y="50520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9195578" y="3563224"/>
              <a:ext cx="205348" cy="2053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230900" y="3597429"/>
              <a:ext cx="136937" cy="1369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792028" y="1275758"/>
            <a:ext cx="877744" cy="846854"/>
            <a:chOff x="8246392" y="1951990"/>
            <a:chExt cx="877744" cy="846854"/>
          </a:xfrm>
        </p:grpSpPr>
        <p:sp>
          <p:nvSpPr>
            <p:cNvPr id="21" name="타원 20"/>
            <p:cNvSpPr/>
            <p:nvPr/>
          </p:nvSpPr>
          <p:spPr>
            <a:xfrm>
              <a:off x="8246392" y="2051744"/>
              <a:ext cx="393700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8492338" y="1951990"/>
              <a:ext cx="393700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730436" y="2051744"/>
              <a:ext cx="393700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386228" y="2196581"/>
              <a:ext cx="621149" cy="602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569780" y="2331334"/>
              <a:ext cx="0" cy="42758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692818" y="2305934"/>
              <a:ext cx="0" cy="42758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8819818" y="2331334"/>
              <a:ext cx="0" cy="42758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012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6078835" y="2744942"/>
            <a:ext cx="2476768" cy="2463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3015378" y="2089209"/>
            <a:ext cx="2473144" cy="2945852"/>
            <a:chOff x="2904059" y="1574800"/>
            <a:chExt cx="2473144" cy="2945852"/>
          </a:xfrm>
        </p:grpSpPr>
        <p:grpSp>
          <p:nvGrpSpPr>
            <p:cNvPr id="27" name="그룹 26"/>
            <p:cNvGrpSpPr/>
            <p:nvPr/>
          </p:nvGrpSpPr>
          <p:grpSpPr>
            <a:xfrm>
              <a:off x="4169987" y="3409221"/>
              <a:ext cx="1042540" cy="722991"/>
              <a:chOff x="1539240" y="1909719"/>
              <a:chExt cx="1551918" cy="1076240"/>
            </a:xfrm>
          </p:grpSpPr>
          <p:sp>
            <p:nvSpPr>
              <p:cNvPr id="28" name="다이아몬드 5"/>
              <p:cNvSpPr/>
              <p:nvPr/>
            </p:nvSpPr>
            <p:spPr>
              <a:xfrm>
                <a:off x="1539240" y="1909719"/>
                <a:ext cx="1551918" cy="1076240"/>
              </a:xfrm>
              <a:custGeom>
                <a:avLst/>
                <a:gdLst>
                  <a:gd name="connsiteX0" fmla="*/ 0 w 1076240"/>
                  <a:gd name="connsiteY0" fmla="*/ 538120 h 1076240"/>
                  <a:gd name="connsiteX1" fmla="*/ 538120 w 1076240"/>
                  <a:gd name="connsiteY1" fmla="*/ 0 h 1076240"/>
                  <a:gd name="connsiteX2" fmla="*/ 1076240 w 1076240"/>
                  <a:gd name="connsiteY2" fmla="*/ 538120 h 1076240"/>
                  <a:gd name="connsiteX3" fmla="*/ 538120 w 1076240"/>
                  <a:gd name="connsiteY3" fmla="*/ 1076240 h 1076240"/>
                  <a:gd name="connsiteX4" fmla="*/ 0 w 1076240"/>
                  <a:gd name="connsiteY4" fmla="*/ 538120 h 1076240"/>
                  <a:gd name="connsiteX0" fmla="*/ 0 w 954320"/>
                  <a:gd name="connsiteY0" fmla="*/ 446680 h 1076240"/>
                  <a:gd name="connsiteX1" fmla="*/ 416200 w 954320"/>
                  <a:gd name="connsiteY1" fmla="*/ 0 h 1076240"/>
                  <a:gd name="connsiteX2" fmla="*/ 954320 w 954320"/>
                  <a:gd name="connsiteY2" fmla="*/ 538120 h 1076240"/>
                  <a:gd name="connsiteX3" fmla="*/ 416200 w 954320"/>
                  <a:gd name="connsiteY3" fmla="*/ 1076240 h 1076240"/>
                  <a:gd name="connsiteX4" fmla="*/ 0 w 954320"/>
                  <a:gd name="connsiteY4" fmla="*/ 446680 h 1076240"/>
                  <a:gd name="connsiteX0" fmla="*/ 0 w 954320"/>
                  <a:gd name="connsiteY0" fmla="*/ 446680 h 1076240"/>
                  <a:gd name="connsiteX1" fmla="*/ 416200 w 954320"/>
                  <a:gd name="connsiteY1" fmla="*/ 0 h 1076240"/>
                  <a:gd name="connsiteX2" fmla="*/ 954320 w 954320"/>
                  <a:gd name="connsiteY2" fmla="*/ 538120 h 1076240"/>
                  <a:gd name="connsiteX3" fmla="*/ 416200 w 954320"/>
                  <a:gd name="connsiteY3" fmla="*/ 1076240 h 1076240"/>
                  <a:gd name="connsiteX4" fmla="*/ 50102 w 954320"/>
                  <a:gd name="connsiteY4" fmla="*/ 536301 h 1076240"/>
                  <a:gd name="connsiteX5" fmla="*/ 0 w 954320"/>
                  <a:gd name="connsiteY5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0 w 1551918"/>
                  <a:gd name="connsiteY4" fmla="*/ 25761 h 1076240"/>
                  <a:gd name="connsiteX5" fmla="*/ 597598 w 1551918"/>
                  <a:gd name="connsiteY5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381000 w 1551918"/>
                  <a:gd name="connsiteY4" fmla="*/ 406761 h 1076240"/>
                  <a:gd name="connsiteX5" fmla="*/ 0 w 1551918"/>
                  <a:gd name="connsiteY5" fmla="*/ 25761 h 1076240"/>
                  <a:gd name="connsiteX6" fmla="*/ 597598 w 1551918"/>
                  <a:gd name="connsiteY6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15240 w 1551918"/>
                  <a:gd name="connsiteY4" fmla="*/ 1023981 h 1076240"/>
                  <a:gd name="connsiteX5" fmla="*/ 0 w 1551918"/>
                  <a:gd name="connsiteY5" fmla="*/ 25761 h 1076240"/>
                  <a:gd name="connsiteX6" fmla="*/ 597598 w 1551918"/>
                  <a:gd name="connsiteY6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167640 w 1551918"/>
                  <a:gd name="connsiteY4" fmla="*/ 103160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617220 w 1551918"/>
                  <a:gd name="connsiteY4" fmla="*/ 65060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586740 w 1551918"/>
                  <a:gd name="connsiteY4" fmla="*/ 64298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1918" h="1076240">
                    <a:moveTo>
                      <a:pt x="597598" y="446680"/>
                    </a:moveTo>
                    <a:lnTo>
                      <a:pt x="1013798" y="0"/>
                    </a:lnTo>
                    <a:lnTo>
                      <a:pt x="1551918" y="538120"/>
                    </a:lnTo>
                    <a:lnTo>
                      <a:pt x="1013798" y="1076240"/>
                    </a:lnTo>
                    <a:lnTo>
                      <a:pt x="586740" y="642981"/>
                    </a:lnTo>
                    <a:lnTo>
                      <a:pt x="15240" y="1023981"/>
                    </a:lnTo>
                    <a:lnTo>
                      <a:pt x="0" y="25761"/>
                    </a:lnTo>
                    <a:lnTo>
                      <a:pt x="597598" y="44668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 rot="19068490">
                <a:off x="2523918" y="2257983"/>
                <a:ext cx="381921" cy="381921"/>
              </a:xfrm>
              <a:prstGeom prst="arc">
                <a:avLst>
                  <a:gd name="adj1" fmla="val 14633879"/>
                  <a:gd name="adj2" fmla="val 14562514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755338" y="2479912"/>
                <a:ext cx="72829" cy="728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132089" y="2598424"/>
              <a:ext cx="1042540" cy="722991"/>
              <a:chOff x="1539240" y="1909719"/>
              <a:chExt cx="1551918" cy="1076240"/>
            </a:xfrm>
          </p:grpSpPr>
          <p:sp>
            <p:nvSpPr>
              <p:cNvPr id="32" name="다이아몬드 5"/>
              <p:cNvSpPr/>
              <p:nvPr/>
            </p:nvSpPr>
            <p:spPr>
              <a:xfrm>
                <a:off x="1539240" y="1909719"/>
                <a:ext cx="1551918" cy="1076240"/>
              </a:xfrm>
              <a:custGeom>
                <a:avLst/>
                <a:gdLst>
                  <a:gd name="connsiteX0" fmla="*/ 0 w 1076240"/>
                  <a:gd name="connsiteY0" fmla="*/ 538120 h 1076240"/>
                  <a:gd name="connsiteX1" fmla="*/ 538120 w 1076240"/>
                  <a:gd name="connsiteY1" fmla="*/ 0 h 1076240"/>
                  <a:gd name="connsiteX2" fmla="*/ 1076240 w 1076240"/>
                  <a:gd name="connsiteY2" fmla="*/ 538120 h 1076240"/>
                  <a:gd name="connsiteX3" fmla="*/ 538120 w 1076240"/>
                  <a:gd name="connsiteY3" fmla="*/ 1076240 h 1076240"/>
                  <a:gd name="connsiteX4" fmla="*/ 0 w 1076240"/>
                  <a:gd name="connsiteY4" fmla="*/ 538120 h 1076240"/>
                  <a:gd name="connsiteX0" fmla="*/ 0 w 954320"/>
                  <a:gd name="connsiteY0" fmla="*/ 446680 h 1076240"/>
                  <a:gd name="connsiteX1" fmla="*/ 416200 w 954320"/>
                  <a:gd name="connsiteY1" fmla="*/ 0 h 1076240"/>
                  <a:gd name="connsiteX2" fmla="*/ 954320 w 954320"/>
                  <a:gd name="connsiteY2" fmla="*/ 538120 h 1076240"/>
                  <a:gd name="connsiteX3" fmla="*/ 416200 w 954320"/>
                  <a:gd name="connsiteY3" fmla="*/ 1076240 h 1076240"/>
                  <a:gd name="connsiteX4" fmla="*/ 0 w 954320"/>
                  <a:gd name="connsiteY4" fmla="*/ 446680 h 1076240"/>
                  <a:gd name="connsiteX0" fmla="*/ 0 w 954320"/>
                  <a:gd name="connsiteY0" fmla="*/ 446680 h 1076240"/>
                  <a:gd name="connsiteX1" fmla="*/ 416200 w 954320"/>
                  <a:gd name="connsiteY1" fmla="*/ 0 h 1076240"/>
                  <a:gd name="connsiteX2" fmla="*/ 954320 w 954320"/>
                  <a:gd name="connsiteY2" fmla="*/ 538120 h 1076240"/>
                  <a:gd name="connsiteX3" fmla="*/ 416200 w 954320"/>
                  <a:gd name="connsiteY3" fmla="*/ 1076240 h 1076240"/>
                  <a:gd name="connsiteX4" fmla="*/ 50102 w 954320"/>
                  <a:gd name="connsiteY4" fmla="*/ 536301 h 1076240"/>
                  <a:gd name="connsiteX5" fmla="*/ 0 w 954320"/>
                  <a:gd name="connsiteY5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0 w 1551918"/>
                  <a:gd name="connsiteY4" fmla="*/ 25761 h 1076240"/>
                  <a:gd name="connsiteX5" fmla="*/ 597598 w 1551918"/>
                  <a:gd name="connsiteY5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381000 w 1551918"/>
                  <a:gd name="connsiteY4" fmla="*/ 406761 h 1076240"/>
                  <a:gd name="connsiteX5" fmla="*/ 0 w 1551918"/>
                  <a:gd name="connsiteY5" fmla="*/ 25761 h 1076240"/>
                  <a:gd name="connsiteX6" fmla="*/ 597598 w 1551918"/>
                  <a:gd name="connsiteY6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15240 w 1551918"/>
                  <a:gd name="connsiteY4" fmla="*/ 1023981 h 1076240"/>
                  <a:gd name="connsiteX5" fmla="*/ 0 w 1551918"/>
                  <a:gd name="connsiteY5" fmla="*/ 25761 h 1076240"/>
                  <a:gd name="connsiteX6" fmla="*/ 597598 w 1551918"/>
                  <a:gd name="connsiteY6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167640 w 1551918"/>
                  <a:gd name="connsiteY4" fmla="*/ 103160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617220 w 1551918"/>
                  <a:gd name="connsiteY4" fmla="*/ 65060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586740 w 1551918"/>
                  <a:gd name="connsiteY4" fmla="*/ 64298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1918" h="1076240">
                    <a:moveTo>
                      <a:pt x="597598" y="446680"/>
                    </a:moveTo>
                    <a:lnTo>
                      <a:pt x="1013798" y="0"/>
                    </a:lnTo>
                    <a:lnTo>
                      <a:pt x="1551918" y="538120"/>
                    </a:lnTo>
                    <a:lnTo>
                      <a:pt x="1013798" y="1076240"/>
                    </a:lnTo>
                    <a:lnTo>
                      <a:pt x="586740" y="642981"/>
                    </a:lnTo>
                    <a:lnTo>
                      <a:pt x="15240" y="1023981"/>
                    </a:lnTo>
                    <a:lnTo>
                      <a:pt x="0" y="25761"/>
                    </a:lnTo>
                    <a:lnTo>
                      <a:pt x="597598" y="44668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원호 32"/>
              <p:cNvSpPr/>
              <p:nvPr/>
            </p:nvSpPr>
            <p:spPr>
              <a:xfrm rot="19068490">
                <a:off x="2523918" y="2257983"/>
                <a:ext cx="381921" cy="381921"/>
              </a:xfrm>
              <a:prstGeom prst="arc">
                <a:avLst>
                  <a:gd name="adj1" fmla="val 14633879"/>
                  <a:gd name="adj2" fmla="val 14562514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755338" y="2479912"/>
                <a:ext cx="72829" cy="728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904059" y="2558172"/>
              <a:ext cx="1042540" cy="722991"/>
              <a:chOff x="1539240" y="1909719"/>
              <a:chExt cx="1551918" cy="1076240"/>
            </a:xfrm>
          </p:grpSpPr>
          <p:sp>
            <p:nvSpPr>
              <p:cNvPr id="36" name="다이아몬드 5"/>
              <p:cNvSpPr/>
              <p:nvPr/>
            </p:nvSpPr>
            <p:spPr>
              <a:xfrm>
                <a:off x="1539240" y="1909719"/>
                <a:ext cx="1551918" cy="1076240"/>
              </a:xfrm>
              <a:custGeom>
                <a:avLst/>
                <a:gdLst>
                  <a:gd name="connsiteX0" fmla="*/ 0 w 1076240"/>
                  <a:gd name="connsiteY0" fmla="*/ 538120 h 1076240"/>
                  <a:gd name="connsiteX1" fmla="*/ 538120 w 1076240"/>
                  <a:gd name="connsiteY1" fmla="*/ 0 h 1076240"/>
                  <a:gd name="connsiteX2" fmla="*/ 1076240 w 1076240"/>
                  <a:gd name="connsiteY2" fmla="*/ 538120 h 1076240"/>
                  <a:gd name="connsiteX3" fmla="*/ 538120 w 1076240"/>
                  <a:gd name="connsiteY3" fmla="*/ 1076240 h 1076240"/>
                  <a:gd name="connsiteX4" fmla="*/ 0 w 1076240"/>
                  <a:gd name="connsiteY4" fmla="*/ 538120 h 1076240"/>
                  <a:gd name="connsiteX0" fmla="*/ 0 w 954320"/>
                  <a:gd name="connsiteY0" fmla="*/ 446680 h 1076240"/>
                  <a:gd name="connsiteX1" fmla="*/ 416200 w 954320"/>
                  <a:gd name="connsiteY1" fmla="*/ 0 h 1076240"/>
                  <a:gd name="connsiteX2" fmla="*/ 954320 w 954320"/>
                  <a:gd name="connsiteY2" fmla="*/ 538120 h 1076240"/>
                  <a:gd name="connsiteX3" fmla="*/ 416200 w 954320"/>
                  <a:gd name="connsiteY3" fmla="*/ 1076240 h 1076240"/>
                  <a:gd name="connsiteX4" fmla="*/ 0 w 954320"/>
                  <a:gd name="connsiteY4" fmla="*/ 446680 h 1076240"/>
                  <a:gd name="connsiteX0" fmla="*/ 0 w 954320"/>
                  <a:gd name="connsiteY0" fmla="*/ 446680 h 1076240"/>
                  <a:gd name="connsiteX1" fmla="*/ 416200 w 954320"/>
                  <a:gd name="connsiteY1" fmla="*/ 0 h 1076240"/>
                  <a:gd name="connsiteX2" fmla="*/ 954320 w 954320"/>
                  <a:gd name="connsiteY2" fmla="*/ 538120 h 1076240"/>
                  <a:gd name="connsiteX3" fmla="*/ 416200 w 954320"/>
                  <a:gd name="connsiteY3" fmla="*/ 1076240 h 1076240"/>
                  <a:gd name="connsiteX4" fmla="*/ 50102 w 954320"/>
                  <a:gd name="connsiteY4" fmla="*/ 536301 h 1076240"/>
                  <a:gd name="connsiteX5" fmla="*/ 0 w 954320"/>
                  <a:gd name="connsiteY5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0 w 1551918"/>
                  <a:gd name="connsiteY4" fmla="*/ 25761 h 1076240"/>
                  <a:gd name="connsiteX5" fmla="*/ 597598 w 1551918"/>
                  <a:gd name="connsiteY5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381000 w 1551918"/>
                  <a:gd name="connsiteY4" fmla="*/ 406761 h 1076240"/>
                  <a:gd name="connsiteX5" fmla="*/ 0 w 1551918"/>
                  <a:gd name="connsiteY5" fmla="*/ 25761 h 1076240"/>
                  <a:gd name="connsiteX6" fmla="*/ 597598 w 1551918"/>
                  <a:gd name="connsiteY6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15240 w 1551918"/>
                  <a:gd name="connsiteY4" fmla="*/ 1023981 h 1076240"/>
                  <a:gd name="connsiteX5" fmla="*/ 0 w 1551918"/>
                  <a:gd name="connsiteY5" fmla="*/ 25761 h 1076240"/>
                  <a:gd name="connsiteX6" fmla="*/ 597598 w 1551918"/>
                  <a:gd name="connsiteY6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167640 w 1551918"/>
                  <a:gd name="connsiteY4" fmla="*/ 103160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617220 w 1551918"/>
                  <a:gd name="connsiteY4" fmla="*/ 65060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  <a:gd name="connsiteX0" fmla="*/ 597598 w 1551918"/>
                  <a:gd name="connsiteY0" fmla="*/ 446680 h 1076240"/>
                  <a:gd name="connsiteX1" fmla="*/ 1013798 w 1551918"/>
                  <a:gd name="connsiteY1" fmla="*/ 0 h 1076240"/>
                  <a:gd name="connsiteX2" fmla="*/ 1551918 w 1551918"/>
                  <a:gd name="connsiteY2" fmla="*/ 538120 h 1076240"/>
                  <a:gd name="connsiteX3" fmla="*/ 1013798 w 1551918"/>
                  <a:gd name="connsiteY3" fmla="*/ 1076240 h 1076240"/>
                  <a:gd name="connsiteX4" fmla="*/ 586740 w 1551918"/>
                  <a:gd name="connsiteY4" fmla="*/ 642981 h 1076240"/>
                  <a:gd name="connsiteX5" fmla="*/ 15240 w 1551918"/>
                  <a:gd name="connsiteY5" fmla="*/ 1023981 h 1076240"/>
                  <a:gd name="connsiteX6" fmla="*/ 0 w 1551918"/>
                  <a:gd name="connsiteY6" fmla="*/ 25761 h 1076240"/>
                  <a:gd name="connsiteX7" fmla="*/ 597598 w 1551918"/>
                  <a:gd name="connsiteY7" fmla="*/ 446680 h 1076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1918" h="1076240">
                    <a:moveTo>
                      <a:pt x="597598" y="446680"/>
                    </a:moveTo>
                    <a:lnTo>
                      <a:pt x="1013798" y="0"/>
                    </a:lnTo>
                    <a:lnTo>
                      <a:pt x="1551918" y="538120"/>
                    </a:lnTo>
                    <a:lnTo>
                      <a:pt x="1013798" y="1076240"/>
                    </a:lnTo>
                    <a:lnTo>
                      <a:pt x="586740" y="642981"/>
                    </a:lnTo>
                    <a:lnTo>
                      <a:pt x="15240" y="1023981"/>
                    </a:lnTo>
                    <a:lnTo>
                      <a:pt x="0" y="25761"/>
                    </a:lnTo>
                    <a:lnTo>
                      <a:pt x="597598" y="446680"/>
                    </a:lnTo>
                    <a:close/>
                  </a:path>
                </a:pathLst>
              </a:cu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원호 36"/>
              <p:cNvSpPr/>
              <p:nvPr/>
            </p:nvSpPr>
            <p:spPr>
              <a:xfrm rot="19068490">
                <a:off x="2523918" y="2257983"/>
                <a:ext cx="381921" cy="381921"/>
              </a:xfrm>
              <a:prstGeom prst="arc">
                <a:avLst>
                  <a:gd name="adj1" fmla="val 14633879"/>
                  <a:gd name="adj2" fmla="val 14562514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755338" y="2479912"/>
                <a:ext cx="72829" cy="728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086" y="2868995"/>
              <a:ext cx="976622" cy="138628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3687291" y="2293525"/>
              <a:ext cx="877744" cy="846854"/>
              <a:chOff x="8246392" y="1951990"/>
              <a:chExt cx="877744" cy="846854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8246392" y="2051744"/>
                <a:ext cx="393700" cy="39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8492338" y="1951990"/>
                <a:ext cx="393700" cy="39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8730436" y="2051744"/>
                <a:ext cx="393700" cy="39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386228" y="2196581"/>
                <a:ext cx="621149" cy="6022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8569780" y="2331334"/>
                <a:ext cx="0" cy="42758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8692818" y="2305934"/>
                <a:ext cx="0" cy="42758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8819818" y="2331334"/>
                <a:ext cx="0" cy="427581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액자 52"/>
            <p:cNvSpPr/>
            <p:nvPr/>
          </p:nvSpPr>
          <p:spPr>
            <a:xfrm>
              <a:off x="2908957" y="1574800"/>
              <a:ext cx="2468246" cy="2945852"/>
            </a:xfrm>
            <a:prstGeom prst="frame">
              <a:avLst>
                <a:gd name="adj1" fmla="val 84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대각선 줄무늬 53"/>
            <p:cNvSpPr/>
            <p:nvPr/>
          </p:nvSpPr>
          <p:spPr>
            <a:xfrm>
              <a:off x="2908957" y="1581060"/>
              <a:ext cx="1147240" cy="1147240"/>
            </a:xfrm>
            <a:prstGeom prst="diagStripe">
              <a:avLst>
                <a:gd name="adj" fmla="val 719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대각선 줄무늬 54"/>
            <p:cNvSpPr/>
            <p:nvPr/>
          </p:nvSpPr>
          <p:spPr>
            <a:xfrm flipH="1">
              <a:off x="4229963" y="1575650"/>
              <a:ext cx="1147240" cy="1147240"/>
            </a:xfrm>
            <a:prstGeom prst="diagStripe">
              <a:avLst>
                <a:gd name="adj" fmla="val 719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86247" y="4132211"/>
            <a:ext cx="1407381" cy="60676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424969" y="4200690"/>
            <a:ext cx="1133487" cy="45082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 rot="1487726">
            <a:off x="1184243" y="2947899"/>
            <a:ext cx="535482" cy="526205"/>
            <a:chOff x="667908" y="2899170"/>
            <a:chExt cx="783358" cy="769787"/>
          </a:xfrm>
        </p:grpSpPr>
        <p:sp>
          <p:nvSpPr>
            <p:cNvPr id="60" name="자유형 59"/>
            <p:cNvSpPr/>
            <p:nvPr/>
          </p:nvSpPr>
          <p:spPr>
            <a:xfrm>
              <a:off x="673063" y="2899170"/>
              <a:ext cx="778203" cy="769787"/>
            </a:xfrm>
            <a:custGeom>
              <a:avLst/>
              <a:gdLst>
                <a:gd name="connsiteX0" fmla="*/ 2798 w 778203"/>
                <a:gd name="connsiteY0" fmla="*/ 496037 h 769787"/>
                <a:gd name="connsiteX1" fmla="*/ 758172 w 778203"/>
                <a:gd name="connsiteY1" fmla="*/ 3056 h 769787"/>
                <a:gd name="connsiteX2" fmla="*/ 511681 w 778203"/>
                <a:gd name="connsiteY2" fmla="*/ 750479 h 769787"/>
                <a:gd name="connsiteX3" fmla="*/ 2798 w 778203"/>
                <a:gd name="connsiteY3" fmla="*/ 496037 h 76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203" h="769787">
                  <a:moveTo>
                    <a:pt x="2798" y="496037"/>
                  </a:moveTo>
                  <a:cubicBezTo>
                    <a:pt x="43880" y="371467"/>
                    <a:pt x="673358" y="-39351"/>
                    <a:pt x="758172" y="3056"/>
                  </a:cubicBezTo>
                  <a:cubicBezTo>
                    <a:pt x="842986" y="45463"/>
                    <a:pt x="638902" y="665665"/>
                    <a:pt x="511681" y="750479"/>
                  </a:cubicBezTo>
                  <a:cubicBezTo>
                    <a:pt x="384460" y="835293"/>
                    <a:pt x="-38284" y="620607"/>
                    <a:pt x="2798" y="49603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 rot="1526893">
              <a:off x="667908" y="3429739"/>
              <a:ext cx="548640" cy="196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stCxn id="59" idx="0"/>
              <a:endCxn id="60" idx="1"/>
            </p:cNvCxnSpPr>
            <p:nvPr/>
          </p:nvCxnSpPr>
          <p:spPr>
            <a:xfrm flipV="1">
              <a:off x="984521" y="2902226"/>
              <a:ext cx="446714" cy="537063"/>
            </a:xfrm>
            <a:prstGeom prst="line">
              <a:avLst/>
            </a:prstGeom>
            <a:ln w="19050">
              <a:solidFill>
                <a:srgbClr val="AE5A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 rot="1487726">
            <a:off x="802002" y="2262648"/>
            <a:ext cx="535482" cy="526205"/>
            <a:chOff x="667908" y="2899170"/>
            <a:chExt cx="783358" cy="769787"/>
          </a:xfrm>
        </p:grpSpPr>
        <p:sp>
          <p:nvSpPr>
            <p:cNvPr id="65" name="자유형 64"/>
            <p:cNvSpPr/>
            <p:nvPr/>
          </p:nvSpPr>
          <p:spPr>
            <a:xfrm>
              <a:off x="673063" y="2899170"/>
              <a:ext cx="778203" cy="769787"/>
            </a:xfrm>
            <a:custGeom>
              <a:avLst/>
              <a:gdLst>
                <a:gd name="connsiteX0" fmla="*/ 2798 w 778203"/>
                <a:gd name="connsiteY0" fmla="*/ 496037 h 769787"/>
                <a:gd name="connsiteX1" fmla="*/ 758172 w 778203"/>
                <a:gd name="connsiteY1" fmla="*/ 3056 h 769787"/>
                <a:gd name="connsiteX2" fmla="*/ 511681 w 778203"/>
                <a:gd name="connsiteY2" fmla="*/ 750479 h 769787"/>
                <a:gd name="connsiteX3" fmla="*/ 2798 w 778203"/>
                <a:gd name="connsiteY3" fmla="*/ 496037 h 76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203" h="769787">
                  <a:moveTo>
                    <a:pt x="2798" y="496037"/>
                  </a:moveTo>
                  <a:cubicBezTo>
                    <a:pt x="43880" y="371467"/>
                    <a:pt x="673358" y="-39351"/>
                    <a:pt x="758172" y="3056"/>
                  </a:cubicBezTo>
                  <a:cubicBezTo>
                    <a:pt x="842986" y="45463"/>
                    <a:pt x="638902" y="665665"/>
                    <a:pt x="511681" y="750479"/>
                  </a:cubicBezTo>
                  <a:cubicBezTo>
                    <a:pt x="384460" y="835293"/>
                    <a:pt x="-38284" y="620607"/>
                    <a:pt x="2798" y="496037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 rot="1526893">
              <a:off x="667908" y="3429739"/>
              <a:ext cx="548640" cy="1968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stCxn id="66" idx="0"/>
              <a:endCxn id="65" idx="1"/>
            </p:cNvCxnSpPr>
            <p:nvPr/>
          </p:nvCxnSpPr>
          <p:spPr>
            <a:xfrm flipV="1">
              <a:off x="984521" y="2902226"/>
              <a:ext cx="446714" cy="537063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68" name="하트 67"/>
          <p:cNvSpPr/>
          <p:nvPr/>
        </p:nvSpPr>
        <p:spPr>
          <a:xfrm>
            <a:off x="1338154" y="1511817"/>
            <a:ext cx="453922" cy="453922"/>
          </a:xfrm>
          <a:prstGeom prst="heart">
            <a:avLst/>
          </a:prstGeom>
          <a:solidFill>
            <a:srgbClr val="FF33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7390266" y="4031594"/>
            <a:ext cx="1042540" cy="722991"/>
            <a:chOff x="1539240" y="1909719"/>
            <a:chExt cx="1551918" cy="1076240"/>
          </a:xfrm>
        </p:grpSpPr>
        <p:sp>
          <p:nvSpPr>
            <p:cNvPr id="91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원호 91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352368" y="3220797"/>
            <a:ext cx="1042540" cy="722991"/>
            <a:chOff x="1539240" y="1909719"/>
            <a:chExt cx="1551918" cy="1076240"/>
          </a:xfrm>
        </p:grpSpPr>
        <p:sp>
          <p:nvSpPr>
            <p:cNvPr id="88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원호 88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124338" y="3180545"/>
            <a:ext cx="1042540" cy="722991"/>
            <a:chOff x="1539240" y="1909719"/>
            <a:chExt cx="1551918" cy="1076240"/>
          </a:xfrm>
        </p:grpSpPr>
        <p:sp>
          <p:nvSpPr>
            <p:cNvPr id="85" name="다이아몬드 5"/>
            <p:cNvSpPr/>
            <p:nvPr/>
          </p:nvSpPr>
          <p:spPr>
            <a:xfrm>
              <a:off x="1539240" y="1909719"/>
              <a:ext cx="1551918" cy="1076240"/>
            </a:xfrm>
            <a:custGeom>
              <a:avLst/>
              <a:gdLst>
                <a:gd name="connsiteX0" fmla="*/ 0 w 1076240"/>
                <a:gd name="connsiteY0" fmla="*/ 538120 h 1076240"/>
                <a:gd name="connsiteX1" fmla="*/ 538120 w 1076240"/>
                <a:gd name="connsiteY1" fmla="*/ 0 h 1076240"/>
                <a:gd name="connsiteX2" fmla="*/ 1076240 w 1076240"/>
                <a:gd name="connsiteY2" fmla="*/ 538120 h 1076240"/>
                <a:gd name="connsiteX3" fmla="*/ 538120 w 1076240"/>
                <a:gd name="connsiteY3" fmla="*/ 1076240 h 1076240"/>
                <a:gd name="connsiteX4" fmla="*/ 0 w 1076240"/>
                <a:gd name="connsiteY4" fmla="*/ 53812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0 w 954320"/>
                <a:gd name="connsiteY4" fmla="*/ 446680 h 1076240"/>
                <a:gd name="connsiteX0" fmla="*/ 0 w 954320"/>
                <a:gd name="connsiteY0" fmla="*/ 446680 h 1076240"/>
                <a:gd name="connsiteX1" fmla="*/ 416200 w 954320"/>
                <a:gd name="connsiteY1" fmla="*/ 0 h 1076240"/>
                <a:gd name="connsiteX2" fmla="*/ 954320 w 954320"/>
                <a:gd name="connsiteY2" fmla="*/ 538120 h 1076240"/>
                <a:gd name="connsiteX3" fmla="*/ 416200 w 954320"/>
                <a:gd name="connsiteY3" fmla="*/ 1076240 h 1076240"/>
                <a:gd name="connsiteX4" fmla="*/ 50102 w 954320"/>
                <a:gd name="connsiteY4" fmla="*/ 536301 h 1076240"/>
                <a:gd name="connsiteX5" fmla="*/ 0 w 954320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0 w 1551918"/>
                <a:gd name="connsiteY4" fmla="*/ 25761 h 1076240"/>
                <a:gd name="connsiteX5" fmla="*/ 597598 w 1551918"/>
                <a:gd name="connsiteY5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381000 w 1551918"/>
                <a:gd name="connsiteY4" fmla="*/ 40676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5240 w 1551918"/>
                <a:gd name="connsiteY4" fmla="*/ 1023981 h 1076240"/>
                <a:gd name="connsiteX5" fmla="*/ 0 w 1551918"/>
                <a:gd name="connsiteY5" fmla="*/ 25761 h 1076240"/>
                <a:gd name="connsiteX6" fmla="*/ 597598 w 1551918"/>
                <a:gd name="connsiteY6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167640 w 1551918"/>
                <a:gd name="connsiteY4" fmla="*/ 1031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617220 w 1551918"/>
                <a:gd name="connsiteY4" fmla="*/ 65060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  <a:gd name="connsiteX0" fmla="*/ 597598 w 1551918"/>
                <a:gd name="connsiteY0" fmla="*/ 446680 h 1076240"/>
                <a:gd name="connsiteX1" fmla="*/ 1013798 w 1551918"/>
                <a:gd name="connsiteY1" fmla="*/ 0 h 1076240"/>
                <a:gd name="connsiteX2" fmla="*/ 1551918 w 1551918"/>
                <a:gd name="connsiteY2" fmla="*/ 538120 h 1076240"/>
                <a:gd name="connsiteX3" fmla="*/ 1013798 w 1551918"/>
                <a:gd name="connsiteY3" fmla="*/ 1076240 h 1076240"/>
                <a:gd name="connsiteX4" fmla="*/ 586740 w 1551918"/>
                <a:gd name="connsiteY4" fmla="*/ 642981 h 1076240"/>
                <a:gd name="connsiteX5" fmla="*/ 15240 w 1551918"/>
                <a:gd name="connsiteY5" fmla="*/ 1023981 h 1076240"/>
                <a:gd name="connsiteX6" fmla="*/ 0 w 1551918"/>
                <a:gd name="connsiteY6" fmla="*/ 25761 h 1076240"/>
                <a:gd name="connsiteX7" fmla="*/ 597598 w 1551918"/>
                <a:gd name="connsiteY7" fmla="*/ 446680 h 107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918" h="1076240">
                  <a:moveTo>
                    <a:pt x="597598" y="446680"/>
                  </a:moveTo>
                  <a:lnTo>
                    <a:pt x="1013798" y="0"/>
                  </a:lnTo>
                  <a:lnTo>
                    <a:pt x="1551918" y="538120"/>
                  </a:lnTo>
                  <a:lnTo>
                    <a:pt x="1013798" y="1076240"/>
                  </a:lnTo>
                  <a:lnTo>
                    <a:pt x="586740" y="642981"/>
                  </a:lnTo>
                  <a:lnTo>
                    <a:pt x="15240" y="1023981"/>
                  </a:lnTo>
                  <a:lnTo>
                    <a:pt x="0" y="25761"/>
                  </a:lnTo>
                  <a:lnTo>
                    <a:pt x="597598" y="446680"/>
                  </a:lnTo>
                  <a:close/>
                </a:path>
              </a:pathLst>
            </a:cu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원호 85"/>
            <p:cNvSpPr/>
            <p:nvPr/>
          </p:nvSpPr>
          <p:spPr>
            <a:xfrm rot="19068490">
              <a:off x="2523918" y="2257983"/>
              <a:ext cx="381921" cy="381921"/>
            </a:xfrm>
            <a:prstGeom prst="arc">
              <a:avLst>
                <a:gd name="adj1" fmla="val 14633879"/>
                <a:gd name="adj2" fmla="val 14562514"/>
              </a:avLst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2755338" y="2479912"/>
              <a:ext cx="72829" cy="728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65" y="3491368"/>
            <a:ext cx="976622" cy="1386280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6907570" y="2915898"/>
            <a:ext cx="877744" cy="846854"/>
            <a:chOff x="8246392" y="1951990"/>
            <a:chExt cx="877744" cy="846854"/>
          </a:xfrm>
        </p:grpSpPr>
        <p:sp>
          <p:nvSpPr>
            <p:cNvPr id="78" name="타원 77"/>
            <p:cNvSpPr/>
            <p:nvPr/>
          </p:nvSpPr>
          <p:spPr>
            <a:xfrm>
              <a:off x="8246392" y="2051744"/>
              <a:ext cx="393700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492338" y="1951990"/>
              <a:ext cx="393700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30436" y="2051744"/>
              <a:ext cx="393700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386228" y="2196581"/>
              <a:ext cx="621149" cy="6022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8569780" y="2331334"/>
              <a:ext cx="0" cy="42758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8692818" y="2305934"/>
              <a:ext cx="0" cy="42758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8819818" y="2331334"/>
              <a:ext cx="0" cy="42758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04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8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리듬 + 낚시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로그라이크 + 시뮬레이션</dc:title>
  <dc:creator>박인제</dc:creator>
  <cp:lastModifiedBy>박인제</cp:lastModifiedBy>
  <cp:revision>21</cp:revision>
  <dcterms:created xsi:type="dcterms:W3CDTF">2018-04-21T01:28:56Z</dcterms:created>
  <dcterms:modified xsi:type="dcterms:W3CDTF">2018-04-22T04:08:07Z</dcterms:modified>
</cp:coreProperties>
</file>