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77" r:id="rId4"/>
    <p:sldId id="269" r:id="rId5"/>
    <p:sldId id="273" r:id="rId6"/>
    <p:sldId id="280" r:id="rId7"/>
    <p:sldId id="279" r:id="rId8"/>
    <p:sldId id="267" r:id="rId9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228AB-E305-476B-83D0-F7087302775B}" v="836" dt="2020-09-08T09:20:02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4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동현" userId="8fec3379d0aab606" providerId="LiveId" clId="{6BB228AB-E305-476B-83D0-F7087302775B}"/>
    <pc:docChg chg="undo custSel mod addSld delSld modSld">
      <pc:chgData name="강 동현" userId="8fec3379d0aab606" providerId="LiveId" clId="{6BB228AB-E305-476B-83D0-F7087302775B}" dt="2020-09-08T09:20:44.229" v="8259" actId="20577"/>
      <pc:docMkLst>
        <pc:docMk/>
      </pc:docMkLst>
      <pc:sldChg chg="modSp mod">
        <pc:chgData name="강 동현" userId="8fec3379d0aab606" providerId="LiveId" clId="{6BB228AB-E305-476B-83D0-F7087302775B}" dt="2020-09-08T09:20:44.229" v="8259" actId="20577"/>
        <pc:sldMkLst>
          <pc:docMk/>
          <pc:sldMk cId="0" sldId="261"/>
        </pc:sldMkLst>
        <pc:spChg chg="mod">
          <ac:chgData name="강 동현" userId="8fec3379d0aab606" providerId="LiveId" clId="{6BB228AB-E305-476B-83D0-F7087302775B}" dt="2020-09-08T09:20:44.229" v="8259" actId="20577"/>
          <ac:spMkLst>
            <pc:docMk/>
            <pc:sldMk cId="0" sldId="261"/>
            <ac:spMk id="4" creationId="{E80ABF40-5DD4-4B76-A87C-7958384E314F}"/>
          </ac:spMkLst>
        </pc:spChg>
        <pc:spChg chg="mod">
          <ac:chgData name="강 동현" userId="8fec3379d0aab606" providerId="LiveId" clId="{6BB228AB-E305-476B-83D0-F7087302775B}" dt="2020-09-08T09:20:02.680" v="8252" actId="20577"/>
          <ac:spMkLst>
            <pc:docMk/>
            <pc:sldMk cId="0" sldId="261"/>
            <ac:spMk id="5" creationId="{63C973CC-CEE3-4F0B-BDC1-AA98EB14E042}"/>
          </ac:spMkLst>
        </pc:spChg>
        <pc:spChg chg="mod">
          <ac:chgData name="강 동현" userId="8fec3379d0aab606" providerId="LiveId" clId="{6BB228AB-E305-476B-83D0-F7087302775B}" dt="2020-09-08T09:20:15.753" v="8253" actId="14100"/>
          <ac:spMkLst>
            <pc:docMk/>
            <pc:sldMk cId="0" sldId="261"/>
            <ac:spMk id="6" creationId="{3FDC17BF-16C7-456D-B1D8-F96EFE90D6AA}"/>
          </ac:spMkLst>
        </pc:spChg>
        <pc:grpChg chg="mod">
          <ac:chgData name="강 동현" userId="8fec3379d0aab606" providerId="LiveId" clId="{6BB228AB-E305-476B-83D0-F7087302775B}" dt="2020-09-08T03:27:24.488" v="25" actId="1076"/>
          <ac:grpSpMkLst>
            <pc:docMk/>
            <pc:sldMk cId="0" sldId="261"/>
            <ac:grpSpMk id="3076" creationId="{FE532423-C972-41A9-8D3A-F6E35906AD9D}"/>
          </ac:grpSpMkLst>
        </pc:grpChg>
      </pc:sldChg>
      <pc:sldChg chg="addSp delSp modSp add del mod">
        <pc:chgData name="강 동현" userId="8fec3379d0aab606" providerId="LiveId" clId="{6BB228AB-E305-476B-83D0-F7087302775B}" dt="2020-09-08T09:18:02.215" v="8112" actId="1076"/>
        <pc:sldMkLst>
          <pc:docMk/>
          <pc:sldMk cId="0" sldId="267"/>
        </pc:sldMkLst>
        <pc:spChg chg="mod">
          <ac:chgData name="강 동현" userId="8fec3379d0aab606" providerId="LiveId" clId="{6BB228AB-E305-476B-83D0-F7087302775B}" dt="2020-09-08T09:17:34.869" v="8088" actId="1076"/>
          <ac:spMkLst>
            <pc:docMk/>
            <pc:sldMk cId="0" sldId="267"/>
            <ac:spMk id="2" creationId="{046F2D7A-FA09-4557-B0B6-7B4AAB1001BD}"/>
          </ac:spMkLst>
        </pc:spChg>
        <pc:spChg chg="mod">
          <ac:chgData name="강 동현" userId="8fec3379d0aab606" providerId="LiveId" clId="{6BB228AB-E305-476B-83D0-F7087302775B}" dt="2020-09-08T09:17:54.028" v="8110" actId="20577"/>
          <ac:spMkLst>
            <pc:docMk/>
            <pc:sldMk cId="0" sldId="267"/>
            <ac:spMk id="3" creationId="{512C740D-7B83-4F76-BE83-06CCE2795D5F}"/>
          </ac:spMkLst>
        </pc:spChg>
        <pc:spChg chg="mod">
          <ac:chgData name="강 동현" userId="8fec3379d0aab606" providerId="LiveId" clId="{6BB228AB-E305-476B-83D0-F7087302775B}" dt="2020-09-08T09:17:18.939" v="8081" actId="1076"/>
          <ac:spMkLst>
            <pc:docMk/>
            <pc:sldMk cId="0" sldId="267"/>
            <ac:spMk id="5" creationId="{643664E3-E439-411F-BFBF-1E4AFC81E087}"/>
          </ac:spMkLst>
        </pc:spChg>
        <pc:spChg chg="add mod">
          <ac:chgData name="강 동현" userId="8fec3379d0aab606" providerId="LiveId" clId="{6BB228AB-E305-476B-83D0-F7087302775B}" dt="2020-09-08T09:18:00.153" v="8111" actId="1076"/>
          <ac:spMkLst>
            <pc:docMk/>
            <pc:sldMk cId="0" sldId="267"/>
            <ac:spMk id="7" creationId="{80B1B00F-BFF2-4C22-943B-56DB2D5BDCC5}"/>
          </ac:spMkLst>
        </pc:spChg>
        <pc:spChg chg="del mod">
          <ac:chgData name="강 동현" userId="8fec3379d0aab606" providerId="LiveId" clId="{6BB228AB-E305-476B-83D0-F7087302775B}" dt="2020-09-08T09:12:43.137" v="7292" actId="478"/>
          <ac:spMkLst>
            <pc:docMk/>
            <pc:sldMk cId="0" sldId="267"/>
            <ac:spMk id="8" creationId="{49219605-32C3-4B31-B7E4-9163234EA7FC}"/>
          </ac:spMkLst>
        </pc:spChg>
        <pc:spChg chg="add mod">
          <ac:chgData name="강 동현" userId="8fec3379d0aab606" providerId="LiveId" clId="{6BB228AB-E305-476B-83D0-F7087302775B}" dt="2020-09-08T09:18:02.215" v="8112" actId="1076"/>
          <ac:spMkLst>
            <pc:docMk/>
            <pc:sldMk cId="0" sldId="267"/>
            <ac:spMk id="9" creationId="{27D702A7-E7E1-4226-B4D7-09E6C68DE2C0}"/>
          </ac:spMkLst>
        </pc:spChg>
        <pc:spChg chg="add del mod">
          <ac:chgData name="강 동현" userId="8fec3379d0aab606" providerId="LiveId" clId="{6BB228AB-E305-476B-83D0-F7087302775B}" dt="2020-09-08T09:17:03.901" v="8075" actId="478"/>
          <ac:spMkLst>
            <pc:docMk/>
            <pc:sldMk cId="0" sldId="267"/>
            <ac:spMk id="10" creationId="{718DCC4E-5358-4064-91D3-CBD76533CBD9}"/>
          </ac:spMkLst>
        </pc:spChg>
        <pc:spChg chg="add mod">
          <ac:chgData name="강 동현" userId="8fec3379d0aab606" providerId="LiveId" clId="{6BB228AB-E305-476B-83D0-F7087302775B}" dt="2020-09-08T09:17:40.554" v="8090" actId="1076"/>
          <ac:spMkLst>
            <pc:docMk/>
            <pc:sldMk cId="0" sldId="267"/>
            <ac:spMk id="11" creationId="{256B7E8D-9134-41F2-B479-E85169EE86C2}"/>
          </ac:spMkLst>
        </pc:spChg>
      </pc:sldChg>
      <pc:sldChg chg="addSp delSp modSp mod">
        <pc:chgData name="강 동현" userId="8fec3379d0aab606" providerId="LiveId" clId="{6BB228AB-E305-476B-83D0-F7087302775B}" dt="2020-09-08T07:57:22.485" v="3105" actId="20577"/>
        <pc:sldMkLst>
          <pc:docMk/>
          <pc:sldMk cId="0" sldId="268"/>
        </pc:sldMkLst>
        <pc:spChg chg="mod">
          <ac:chgData name="강 동현" userId="8fec3379d0aab606" providerId="LiveId" clId="{6BB228AB-E305-476B-83D0-F7087302775B}" dt="2020-09-08T06:56:52.763" v="669"/>
          <ac:spMkLst>
            <pc:docMk/>
            <pc:sldMk cId="0" sldId="268"/>
            <ac:spMk id="2" creationId="{75E0021B-2606-4828-8A32-FF0D53EE70B4}"/>
          </ac:spMkLst>
        </pc:spChg>
        <pc:spChg chg="mod">
          <ac:chgData name="강 동현" userId="8fec3379d0aab606" providerId="LiveId" clId="{6BB228AB-E305-476B-83D0-F7087302775B}" dt="2020-09-08T07:57:22.485" v="3105" actId="20577"/>
          <ac:spMkLst>
            <pc:docMk/>
            <pc:sldMk cId="0" sldId="268"/>
            <ac:spMk id="5" creationId="{F48FCAE3-7B12-4A54-A8B9-F3C3DC8538E0}"/>
          </ac:spMkLst>
        </pc:spChg>
        <pc:spChg chg="del">
          <ac:chgData name="강 동현" userId="8fec3379d0aab606" providerId="LiveId" clId="{6BB228AB-E305-476B-83D0-F7087302775B}" dt="2020-09-08T06:55:21.349" v="495" actId="478"/>
          <ac:spMkLst>
            <pc:docMk/>
            <pc:sldMk cId="0" sldId="268"/>
            <ac:spMk id="8" creationId="{93FC05D9-1B00-4580-A238-80FF6CAE50CE}"/>
          </ac:spMkLst>
        </pc:spChg>
        <pc:spChg chg="add del mod">
          <ac:chgData name="강 동현" userId="8fec3379d0aab606" providerId="LiveId" clId="{6BB228AB-E305-476B-83D0-F7087302775B}" dt="2020-09-08T06:42:28.547" v="230" actId="478"/>
          <ac:spMkLst>
            <pc:docMk/>
            <pc:sldMk cId="0" sldId="268"/>
            <ac:spMk id="12" creationId="{A48E129E-B6B8-461D-A62C-8D6648D53AD5}"/>
          </ac:spMkLst>
        </pc:spChg>
        <pc:spChg chg="add del mod">
          <ac:chgData name="강 동현" userId="8fec3379d0aab606" providerId="LiveId" clId="{6BB228AB-E305-476B-83D0-F7087302775B}" dt="2020-09-08T06:59:20.851" v="1219"/>
          <ac:spMkLst>
            <pc:docMk/>
            <pc:sldMk cId="0" sldId="268"/>
            <ac:spMk id="13" creationId="{F57E9A6A-A5AD-4619-A626-BF197EF71471}"/>
          </ac:spMkLst>
        </pc:spChg>
        <pc:spChg chg="del mod topLvl">
          <ac:chgData name="강 동현" userId="8fec3379d0aab606" providerId="LiveId" clId="{6BB228AB-E305-476B-83D0-F7087302775B}" dt="2020-09-08T06:53:55.912" v="334" actId="478"/>
          <ac:spMkLst>
            <pc:docMk/>
            <pc:sldMk cId="0" sldId="268"/>
            <ac:spMk id="51" creationId="{B3C43A02-FEB5-492D-A87F-7481973DA9FA}"/>
          </ac:spMkLst>
        </pc:spChg>
        <pc:spChg chg="mod topLvl">
          <ac:chgData name="강 동현" userId="8fec3379d0aab606" providerId="LiveId" clId="{6BB228AB-E305-476B-83D0-F7087302775B}" dt="2020-09-08T07:14:50.016" v="1962" actId="6549"/>
          <ac:spMkLst>
            <pc:docMk/>
            <pc:sldMk cId="0" sldId="268"/>
            <ac:spMk id="52" creationId="{ACBB4B62-D9D5-497C-8C6B-E79FD3C5C3AD}"/>
          </ac:spMkLst>
        </pc:spChg>
        <pc:grpChg chg="del mod">
          <ac:chgData name="강 동현" userId="8fec3379d0aab606" providerId="LiveId" clId="{6BB228AB-E305-476B-83D0-F7087302775B}" dt="2020-09-08T06:53:55.912" v="334" actId="478"/>
          <ac:grpSpMkLst>
            <pc:docMk/>
            <pc:sldMk cId="0" sldId="268"/>
            <ac:grpSpMk id="4108" creationId="{B35FBC18-78AF-40AD-9A40-E031CC52C776}"/>
          </ac:grpSpMkLst>
        </pc:grpChg>
        <pc:picChg chg="del mod">
          <ac:chgData name="강 동현" userId="8fec3379d0aab606" providerId="LiveId" clId="{6BB228AB-E305-476B-83D0-F7087302775B}" dt="2020-09-08T06:53:20.462" v="264" actId="478"/>
          <ac:picMkLst>
            <pc:docMk/>
            <pc:sldMk cId="0" sldId="268"/>
            <ac:picMk id="6" creationId="{CD817BAC-5034-4F0E-8754-46F45B577A41}"/>
          </ac:picMkLst>
        </pc:picChg>
        <pc:picChg chg="del mod">
          <ac:chgData name="강 동현" userId="8fec3379d0aab606" providerId="LiveId" clId="{6BB228AB-E305-476B-83D0-F7087302775B}" dt="2020-09-08T06:53:22.599" v="266" actId="478"/>
          <ac:picMkLst>
            <pc:docMk/>
            <pc:sldMk cId="0" sldId="268"/>
            <ac:picMk id="7" creationId="{55D3B3D3-4889-4D55-86AD-7E9BF8BF621F}"/>
          </ac:picMkLst>
        </pc:picChg>
        <pc:picChg chg="add mod">
          <ac:chgData name="강 동현" userId="8fec3379d0aab606" providerId="LiveId" clId="{6BB228AB-E305-476B-83D0-F7087302775B}" dt="2020-09-08T07:14:14.922" v="1888" actId="1076"/>
          <ac:picMkLst>
            <pc:docMk/>
            <pc:sldMk cId="0" sldId="268"/>
            <ac:picMk id="9" creationId="{E3215DC6-0345-4AE1-BF9A-A2D153820169}"/>
          </ac:picMkLst>
        </pc:picChg>
        <pc:picChg chg="add del mod">
          <ac:chgData name="강 동현" userId="8fec3379d0aab606" providerId="LiveId" clId="{6BB228AB-E305-476B-83D0-F7087302775B}" dt="2020-09-08T06:42:28.547" v="230" actId="478"/>
          <ac:picMkLst>
            <pc:docMk/>
            <pc:sldMk cId="0" sldId="268"/>
            <ac:picMk id="11" creationId="{C9964FD6-3FF6-4931-9648-FF2E33CF7347}"/>
          </ac:picMkLst>
        </pc:picChg>
      </pc:sldChg>
      <pc:sldChg chg="addSp delSp modSp mod setBg delAnim">
        <pc:chgData name="강 동현" userId="8fec3379d0aab606" providerId="LiveId" clId="{6BB228AB-E305-476B-83D0-F7087302775B}" dt="2020-09-08T08:37:50.047" v="5443" actId="1076"/>
        <pc:sldMkLst>
          <pc:docMk/>
          <pc:sldMk cId="0" sldId="269"/>
        </pc:sldMkLst>
        <pc:spChg chg="del">
          <ac:chgData name="강 동현" userId="8fec3379d0aab606" providerId="LiveId" clId="{6BB228AB-E305-476B-83D0-F7087302775B}" dt="2020-09-08T07:42:14.827" v="2309" actId="478"/>
          <ac:spMkLst>
            <pc:docMk/>
            <pc:sldMk cId="0" sldId="269"/>
            <ac:spMk id="8" creationId="{F87EE074-D2B1-4FF5-90A1-94551003AE13}"/>
          </ac:spMkLst>
        </pc:spChg>
        <pc:spChg chg="mod">
          <ac:chgData name="강 동현" userId="8fec3379d0aab606" providerId="LiveId" clId="{6BB228AB-E305-476B-83D0-F7087302775B}" dt="2020-09-08T07:57:46.894" v="3113" actId="20577"/>
          <ac:spMkLst>
            <pc:docMk/>
            <pc:sldMk cId="0" sldId="269"/>
            <ac:spMk id="9" creationId="{A2DC2ED2-DE73-4102-A89D-1796A5980ACF}"/>
          </ac:spMkLst>
        </pc:spChg>
        <pc:spChg chg="mod">
          <ac:chgData name="강 동현" userId="8fec3379d0aab606" providerId="LiveId" clId="{6BB228AB-E305-476B-83D0-F7087302775B}" dt="2020-09-08T07:57:40.857" v="3111" actId="20577"/>
          <ac:spMkLst>
            <pc:docMk/>
            <pc:sldMk cId="0" sldId="269"/>
            <ac:spMk id="10" creationId="{66CA88CD-C729-44C5-8A64-7F944BFEEDF9}"/>
          </ac:spMkLst>
        </pc:spChg>
        <pc:spChg chg="del">
          <ac:chgData name="강 동현" userId="8fec3379d0aab606" providerId="LiveId" clId="{6BB228AB-E305-476B-83D0-F7087302775B}" dt="2020-09-08T07:42:23.377" v="2310" actId="478"/>
          <ac:spMkLst>
            <pc:docMk/>
            <pc:sldMk cId="0" sldId="269"/>
            <ac:spMk id="11" creationId="{BAC902C5-47F1-4125-B1C5-532130D1808A}"/>
          </ac:spMkLst>
        </pc:spChg>
        <pc:spChg chg="add del mod">
          <ac:chgData name="강 동현" userId="8fec3379d0aab606" providerId="LiveId" clId="{6BB228AB-E305-476B-83D0-F7087302775B}" dt="2020-09-08T07:48:58.077" v="2465" actId="478"/>
          <ac:spMkLst>
            <pc:docMk/>
            <pc:sldMk cId="0" sldId="269"/>
            <ac:spMk id="12" creationId="{08ED4A8C-2C41-40A5-BC72-1E5698D60B09}"/>
          </ac:spMkLst>
        </pc:spChg>
        <pc:spChg chg="add mod">
          <ac:chgData name="강 동현" userId="8fec3379d0aab606" providerId="LiveId" clId="{6BB228AB-E305-476B-83D0-F7087302775B}" dt="2020-09-08T08:37:37.551" v="5441" actId="1076"/>
          <ac:spMkLst>
            <pc:docMk/>
            <pc:sldMk cId="0" sldId="269"/>
            <ac:spMk id="13" creationId="{D006121E-804A-4845-B3C2-20FC55C40201}"/>
          </ac:spMkLst>
        </pc:spChg>
        <pc:spChg chg="add mod">
          <ac:chgData name="강 동현" userId="8fec3379d0aab606" providerId="LiveId" clId="{6BB228AB-E305-476B-83D0-F7087302775B}" dt="2020-09-08T08:37:34.687" v="5440" actId="1076"/>
          <ac:spMkLst>
            <pc:docMk/>
            <pc:sldMk cId="0" sldId="269"/>
            <ac:spMk id="14" creationId="{D71FBE49-049C-4DFB-A87A-DF958D58F2CB}"/>
          </ac:spMkLst>
        </pc:spChg>
        <pc:spChg chg="mod">
          <ac:chgData name="강 동현" userId="8fec3379d0aab606" providerId="LiveId" clId="{6BB228AB-E305-476B-83D0-F7087302775B}" dt="2020-09-08T07:47:52.388" v="2354" actId="1076"/>
          <ac:spMkLst>
            <pc:docMk/>
            <pc:sldMk cId="0" sldId="269"/>
            <ac:spMk id="18" creationId="{84704557-0908-49BB-904A-98B1645B350D}"/>
          </ac:spMkLst>
        </pc:spChg>
        <pc:spChg chg="del">
          <ac:chgData name="강 동현" userId="8fec3379d0aab606" providerId="LiveId" clId="{6BB228AB-E305-476B-83D0-F7087302775B}" dt="2020-09-08T07:42:26.402" v="2312" actId="478"/>
          <ac:spMkLst>
            <pc:docMk/>
            <pc:sldMk cId="0" sldId="269"/>
            <ac:spMk id="34" creationId="{47A1D6DD-0261-490F-9A3E-81B0C253261F}"/>
          </ac:spMkLst>
        </pc:spChg>
        <pc:spChg chg="add del">
          <ac:chgData name="강 동현" userId="8fec3379d0aab606" providerId="LiveId" clId="{6BB228AB-E305-476B-83D0-F7087302775B}" dt="2020-09-08T07:45:59.624" v="2316" actId="26606"/>
          <ac:spMkLst>
            <pc:docMk/>
            <pc:sldMk cId="0" sldId="269"/>
            <ac:spMk id="71" creationId="{C3896A03-3945-419A-B66B-4EE266EDD152}"/>
          </ac:spMkLst>
        </pc:spChg>
        <pc:spChg chg="add del">
          <ac:chgData name="강 동현" userId="8fec3379d0aab606" providerId="LiveId" clId="{6BB228AB-E305-476B-83D0-F7087302775B}" dt="2020-09-08T07:45:59.624" v="2316" actId="26606"/>
          <ac:spMkLst>
            <pc:docMk/>
            <pc:sldMk cId="0" sldId="269"/>
            <ac:spMk id="73" creationId="{B34F5AD2-EDBD-4BBD-A55C-EAFFD0C7097A}"/>
          </ac:spMkLst>
        </pc:spChg>
        <pc:spChg chg="add del">
          <ac:chgData name="강 동현" userId="8fec3379d0aab606" providerId="LiveId" clId="{6BB228AB-E305-476B-83D0-F7087302775B}" dt="2020-09-08T07:46:04.182" v="2318" actId="26606"/>
          <ac:spMkLst>
            <pc:docMk/>
            <pc:sldMk cId="0" sldId="269"/>
            <ac:spMk id="5124" creationId="{53F29798-D584-4792-9B62-3F5F5C36D619}"/>
          </ac:spMkLst>
        </pc:spChg>
        <pc:grpChg chg="add mod ord">
          <ac:chgData name="강 동현" userId="8fec3379d0aab606" providerId="LiveId" clId="{6BB228AB-E305-476B-83D0-F7087302775B}" dt="2020-09-08T07:46:04.182" v="2318" actId="26606"/>
          <ac:grpSpMkLst>
            <pc:docMk/>
            <pc:sldMk cId="0" sldId="269"/>
            <ac:grpSpMk id="5122" creationId="{DEDF1C81-CE98-402F-941A-8ECA00808ADF}"/>
          </ac:grpSpMkLst>
        </pc:grpChg>
        <pc:picChg chg="del mod">
          <ac:chgData name="강 동현" userId="8fec3379d0aab606" providerId="LiveId" clId="{6BB228AB-E305-476B-83D0-F7087302775B}" dt="2020-09-08T07:41:28.950" v="2275" actId="478"/>
          <ac:picMkLst>
            <pc:docMk/>
            <pc:sldMk cId="0" sldId="269"/>
            <ac:picMk id="3" creationId="{9C6B1EFA-CE33-4A01-A78A-4641BB6B5A18}"/>
          </ac:picMkLst>
        </pc:picChg>
        <pc:picChg chg="add del mod">
          <ac:chgData name="강 동현" userId="8fec3379d0aab606" providerId="LiveId" clId="{6BB228AB-E305-476B-83D0-F7087302775B}" dt="2020-09-08T08:37:10.928" v="5436" actId="478"/>
          <ac:picMkLst>
            <pc:docMk/>
            <pc:sldMk cId="0" sldId="269"/>
            <ac:picMk id="4" creationId="{C106F024-C031-46EA-888A-A21F276E32A9}"/>
          </ac:picMkLst>
        </pc:picChg>
        <pc:picChg chg="add del mod">
          <ac:chgData name="강 동현" userId="8fec3379d0aab606" providerId="LiveId" clId="{6BB228AB-E305-476B-83D0-F7087302775B}" dt="2020-09-08T07:47:10.826" v="2344" actId="478"/>
          <ac:picMkLst>
            <pc:docMk/>
            <pc:sldMk cId="0" sldId="269"/>
            <ac:picMk id="5" creationId="{FF125441-660F-4CC7-ABF7-0BDF21B8CA59}"/>
          </ac:picMkLst>
        </pc:picChg>
        <pc:picChg chg="del">
          <ac:chgData name="강 동현" userId="8fec3379d0aab606" providerId="LiveId" clId="{6BB228AB-E305-476B-83D0-F7087302775B}" dt="2020-09-08T07:42:11.601" v="2308" actId="478"/>
          <ac:picMkLst>
            <pc:docMk/>
            <pc:sldMk cId="0" sldId="269"/>
            <ac:picMk id="6" creationId="{1832A149-F88E-4B7C-A20F-03E384329C00}"/>
          </ac:picMkLst>
        </pc:picChg>
        <pc:picChg chg="del">
          <ac:chgData name="강 동현" userId="8fec3379d0aab606" providerId="LiveId" clId="{6BB228AB-E305-476B-83D0-F7087302775B}" dt="2020-09-08T07:42:24.051" v="2311" actId="478"/>
          <ac:picMkLst>
            <pc:docMk/>
            <pc:sldMk cId="0" sldId="269"/>
            <ac:picMk id="7" creationId="{B855147E-2F14-467C-B03E-6C2DFE0D31BC}"/>
          </ac:picMkLst>
        </pc:picChg>
        <pc:picChg chg="add mod">
          <ac:chgData name="강 동현" userId="8fec3379d0aab606" providerId="LiveId" clId="{6BB228AB-E305-476B-83D0-F7087302775B}" dt="2020-09-08T08:37:50.047" v="5443" actId="1076"/>
          <ac:picMkLst>
            <pc:docMk/>
            <pc:sldMk cId="0" sldId="269"/>
            <ac:picMk id="16" creationId="{B0137392-7150-4603-BD0F-7C17CAE196D1}"/>
          </ac:picMkLst>
        </pc:picChg>
      </pc:sldChg>
      <pc:sldChg chg="del">
        <pc:chgData name="강 동현" userId="8fec3379d0aab606" providerId="LiveId" clId="{6BB228AB-E305-476B-83D0-F7087302775B}" dt="2020-09-08T08:55:22.237" v="6019" actId="47"/>
        <pc:sldMkLst>
          <pc:docMk/>
          <pc:sldMk cId="0" sldId="271"/>
        </pc:sldMkLst>
      </pc:sldChg>
      <pc:sldChg chg="addSp delSp modSp mod delAnim">
        <pc:chgData name="강 동현" userId="8fec3379d0aab606" providerId="LiveId" clId="{6BB228AB-E305-476B-83D0-F7087302775B}" dt="2020-09-08T08:38:31.380" v="5446" actId="1076"/>
        <pc:sldMkLst>
          <pc:docMk/>
          <pc:sldMk cId="3405579767" sldId="273"/>
        </pc:sldMkLst>
        <pc:spChg chg="add mod">
          <ac:chgData name="강 동현" userId="8fec3379d0aab606" providerId="LiveId" clId="{6BB228AB-E305-476B-83D0-F7087302775B}" dt="2020-09-08T08:19:39.350" v="4772" actId="20577"/>
          <ac:spMkLst>
            <pc:docMk/>
            <pc:sldMk cId="3405579767" sldId="273"/>
            <ac:spMk id="4" creationId="{D48DE0FA-B1E9-47E8-9373-F749657DED4A}"/>
          </ac:spMkLst>
        </pc:spChg>
        <pc:spChg chg="mod">
          <ac:chgData name="강 동현" userId="8fec3379d0aab606" providerId="LiveId" clId="{6BB228AB-E305-476B-83D0-F7087302775B}" dt="2020-09-08T08:08:03.060" v="3831" actId="20577"/>
          <ac:spMkLst>
            <pc:docMk/>
            <pc:sldMk cId="3405579767" sldId="273"/>
            <ac:spMk id="9" creationId="{A2DC2ED2-DE73-4102-A89D-1796A5980ACF}"/>
          </ac:spMkLst>
        </pc:spChg>
        <pc:spChg chg="mod">
          <ac:chgData name="강 동현" userId="8fec3379d0aab606" providerId="LiveId" clId="{6BB228AB-E305-476B-83D0-F7087302775B}" dt="2020-09-08T08:07:59.975" v="3829" actId="6549"/>
          <ac:spMkLst>
            <pc:docMk/>
            <pc:sldMk cId="3405579767" sldId="273"/>
            <ac:spMk id="10" creationId="{66CA88CD-C729-44C5-8A64-7F944BFEEDF9}"/>
          </ac:spMkLst>
        </pc:spChg>
        <pc:spChg chg="mod">
          <ac:chgData name="강 동현" userId="8fec3379d0aab606" providerId="LiveId" clId="{6BB228AB-E305-476B-83D0-F7087302775B}" dt="2020-09-08T08:02:42.027" v="3385" actId="255"/>
          <ac:spMkLst>
            <pc:docMk/>
            <pc:sldMk cId="3405579767" sldId="273"/>
            <ac:spMk id="18" creationId="{84704557-0908-49BB-904A-98B1645B350D}"/>
          </ac:spMkLst>
        </pc:spChg>
        <pc:spChg chg="del">
          <ac:chgData name="강 동현" userId="8fec3379d0aab606" providerId="LiveId" clId="{6BB228AB-E305-476B-83D0-F7087302775B}" dt="2020-09-08T07:58:56.695" v="3326" actId="478"/>
          <ac:spMkLst>
            <pc:docMk/>
            <pc:sldMk cId="3405579767" sldId="273"/>
            <ac:spMk id="34" creationId="{47A1D6DD-0261-490F-9A3E-81B0C253261F}"/>
          </ac:spMkLst>
        </pc:spChg>
        <pc:picChg chg="add del mod">
          <ac:chgData name="강 동현" userId="8fec3379d0aab606" providerId="LiveId" clId="{6BB228AB-E305-476B-83D0-F7087302775B}" dt="2020-09-08T08:37:12.141" v="5437" actId="478"/>
          <ac:picMkLst>
            <pc:docMk/>
            <pc:sldMk cId="3405579767" sldId="273"/>
            <ac:picMk id="3" creationId="{CDE5DDBB-63BF-42A7-BA8D-05593554EE80}"/>
          </ac:picMkLst>
        </pc:picChg>
        <pc:picChg chg="del">
          <ac:chgData name="강 동현" userId="8fec3379d0aab606" providerId="LiveId" clId="{6BB228AB-E305-476B-83D0-F7087302775B}" dt="2020-09-08T07:58:54.318" v="3324" actId="478"/>
          <ac:picMkLst>
            <pc:docMk/>
            <pc:sldMk cId="3405579767" sldId="273"/>
            <ac:picMk id="5" creationId="{E65E8A7B-2040-46A8-BEBA-E6CF90A2CB25}"/>
          </ac:picMkLst>
        </pc:picChg>
        <pc:picChg chg="add mod">
          <ac:chgData name="강 동현" userId="8fec3379d0aab606" providerId="LiveId" clId="{6BB228AB-E305-476B-83D0-F7087302775B}" dt="2020-09-08T08:38:31.380" v="5446" actId="1076"/>
          <ac:picMkLst>
            <pc:docMk/>
            <pc:sldMk cId="3405579767" sldId="273"/>
            <ac:picMk id="7" creationId="{B142690E-65EE-4F94-A44F-439E3085A5F3}"/>
          </ac:picMkLst>
        </pc:picChg>
        <pc:picChg chg="del">
          <ac:chgData name="강 동현" userId="8fec3379d0aab606" providerId="LiveId" clId="{6BB228AB-E305-476B-83D0-F7087302775B}" dt="2020-09-08T07:58:54.969" v="3325" actId="478"/>
          <ac:picMkLst>
            <pc:docMk/>
            <pc:sldMk cId="3405579767" sldId="273"/>
            <ac:picMk id="12" creationId="{4E7816BE-75AE-45F4-AC96-54969C0BC88D}"/>
          </ac:picMkLst>
        </pc:picChg>
      </pc:sldChg>
      <pc:sldChg chg="del">
        <pc:chgData name="강 동현" userId="8fec3379d0aab606" providerId="LiveId" clId="{6BB228AB-E305-476B-83D0-F7087302775B}" dt="2020-09-08T08:55:18.127" v="6018" actId="47"/>
        <pc:sldMkLst>
          <pc:docMk/>
          <pc:sldMk cId="886110884" sldId="274"/>
        </pc:sldMkLst>
      </pc:sldChg>
      <pc:sldChg chg="del">
        <pc:chgData name="강 동현" userId="8fec3379d0aab606" providerId="LiveId" clId="{6BB228AB-E305-476B-83D0-F7087302775B}" dt="2020-09-08T08:55:23.800" v="6020" actId="47"/>
        <pc:sldMkLst>
          <pc:docMk/>
          <pc:sldMk cId="335780781" sldId="275"/>
        </pc:sldMkLst>
      </pc:sldChg>
      <pc:sldChg chg="del">
        <pc:chgData name="강 동현" userId="8fec3379d0aab606" providerId="LiveId" clId="{6BB228AB-E305-476B-83D0-F7087302775B}" dt="2020-09-08T08:55:25.063" v="6021" actId="47"/>
        <pc:sldMkLst>
          <pc:docMk/>
          <pc:sldMk cId="3851613291" sldId="276"/>
        </pc:sldMkLst>
      </pc:sldChg>
      <pc:sldChg chg="addSp delSp modSp new mod setBg">
        <pc:chgData name="강 동현" userId="8fec3379d0aab606" providerId="LiveId" clId="{6BB228AB-E305-476B-83D0-F7087302775B}" dt="2020-09-08T07:57:33.882" v="3108" actId="20577"/>
        <pc:sldMkLst>
          <pc:docMk/>
          <pc:sldMk cId="947891723" sldId="277"/>
        </pc:sldMkLst>
        <pc:spChg chg="add mod">
          <ac:chgData name="강 동현" userId="8fec3379d0aab606" providerId="LiveId" clId="{6BB228AB-E305-476B-83D0-F7087302775B}" dt="2020-09-08T07:13:11.305" v="1887" actId="20577"/>
          <ac:spMkLst>
            <pc:docMk/>
            <pc:sldMk cId="947891723" sldId="277"/>
            <ac:spMk id="4" creationId="{6BBE58A9-C2D2-4732-BF48-51746A90847D}"/>
          </ac:spMkLst>
        </pc:spChg>
        <pc:spChg chg="add del">
          <ac:chgData name="강 동현" userId="8fec3379d0aab606" providerId="LiveId" clId="{6BB228AB-E305-476B-83D0-F7087302775B}" dt="2020-09-08T06:48:27.776" v="254" actId="26606"/>
          <ac:spMkLst>
            <pc:docMk/>
            <pc:sldMk cId="947891723" sldId="277"/>
            <ac:spMk id="8" creationId="{86FF76B9-219D-4469-AF87-0236D29032F1}"/>
          </ac:spMkLst>
        </pc:spChg>
        <pc:spChg chg="add del">
          <ac:chgData name="강 동현" userId="8fec3379d0aab606" providerId="LiveId" clId="{6BB228AB-E305-476B-83D0-F7087302775B}" dt="2020-09-08T06:48:27.776" v="254" actId="26606"/>
          <ac:spMkLst>
            <pc:docMk/>
            <pc:sldMk cId="947891723" sldId="277"/>
            <ac:spMk id="14" creationId="{2E80C965-DB6D-4F81-9E9E-B027384D0BD6}"/>
          </ac:spMkLst>
        </pc:spChg>
        <pc:spChg chg="mod">
          <ac:chgData name="강 동현" userId="8fec3379d0aab606" providerId="LiveId" clId="{6BB228AB-E305-476B-83D0-F7087302775B}" dt="2020-09-08T07:57:33.882" v="3108" actId="20577"/>
          <ac:spMkLst>
            <pc:docMk/>
            <pc:sldMk cId="947891723" sldId="277"/>
            <ac:spMk id="15" creationId="{9567AEA7-14F4-4010-BBE2-3A667DF6A730}"/>
          </ac:spMkLst>
        </pc:spChg>
        <pc:spChg chg="add del">
          <ac:chgData name="강 동현" userId="8fec3379d0aab606" providerId="LiveId" clId="{6BB228AB-E305-476B-83D0-F7087302775B}" dt="2020-09-08T06:48:27.776" v="254" actId="26606"/>
          <ac:spMkLst>
            <pc:docMk/>
            <pc:sldMk cId="947891723" sldId="277"/>
            <ac:spMk id="16" creationId="{633C5E46-DAC5-4661-9C87-22B08E2A512F}"/>
          </ac:spMkLst>
        </pc:spChg>
        <pc:spChg chg="mod">
          <ac:chgData name="강 동현" userId="8fec3379d0aab606" providerId="LiveId" clId="{6BB228AB-E305-476B-83D0-F7087302775B}" dt="2020-09-08T07:57:31.076" v="3106"/>
          <ac:spMkLst>
            <pc:docMk/>
            <pc:sldMk cId="947891723" sldId="277"/>
            <ac:spMk id="17" creationId="{87AE0919-5D7D-4AEA-ACDE-FCA65C8C982C}"/>
          </ac:spMkLst>
        </pc:spChg>
        <pc:grpChg chg="add del">
          <ac:chgData name="강 동현" userId="8fec3379d0aab606" providerId="LiveId" clId="{6BB228AB-E305-476B-83D0-F7087302775B}" dt="2020-09-08T06:48:27.776" v="254" actId="26606"/>
          <ac:grpSpMkLst>
            <pc:docMk/>
            <pc:sldMk cId="947891723" sldId="277"/>
            <ac:grpSpMk id="10" creationId="{DB88BD78-87E1-424D-B479-C37D8E41B12E}"/>
          </ac:grpSpMkLst>
        </pc:grpChg>
        <pc:grpChg chg="add mod">
          <ac:chgData name="강 동현" userId="8fec3379d0aab606" providerId="LiveId" clId="{6BB228AB-E305-476B-83D0-F7087302775B}" dt="2020-09-08T07:57:31.076" v="3106"/>
          <ac:grpSpMkLst>
            <pc:docMk/>
            <pc:sldMk cId="947891723" sldId="277"/>
            <ac:grpSpMk id="13" creationId="{6C9321A4-CE40-4420-B9E1-2077A5E8C560}"/>
          </ac:grpSpMkLst>
        </pc:grpChg>
        <pc:picChg chg="add del mod">
          <ac:chgData name="강 동현" userId="8fec3379d0aab606" providerId="LiveId" clId="{6BB228AB-E305-476B-83D0-F7087302775B}" dt="2020-09-08T07:00:46.526" v="1310" actId="478"/>
          <ac:picMkLst>
            <pc:docMk/>
            <pc:sldMk cId="947891723" sldId="277"/>
            <ac:picMk id="3" creationId="{4F4B4080-266D-4B42-9A43-6E29D1F2417E}"/>
          </ac:picMkLst>
        </pc:picChg>
        <pc:picChg chg="add del mod">
          <ac:chgData name="강 동현" userId="8fec3379d0aab606" providerId="LiveId" clId="{6BB228AB-E305-476B-83D0-F7087302775B}" dt="2020-09-08T07:08:27.227" v="1780" actId="478"/>
          <ac:picMkLst>
            <pc:docMk/>
            <pc:sldMk cId="947891723" sldId="277"/>
            <ac:picMk id="1026" creationId="{64657FF4-C033-45F3-82DA-153497B1E444}"/>
          </ac:picMkLst>
        </pc:picChg>
        <pc:picChg chg="add mod">
          <ac:chgData name="강 동현" userId="8fec3379d0aab606" providerId="LiveId" clId="{6BB228AB-E305-476B-83D0-F7087302775B}" dt="2020-09-08T07:46:59.805" v="2340" actId="1076"/>
          <ac:picMkLst>
            <pc:docMk/>
            <pc:sldMk cId="947891723" sldId="277"/>
            <ac:picMk id="1028" creationId="{EAFDF4F8-1DDE-47AE-B537-DB5FE3875F73}"/>
          </ac:picMkLst>
        </pc:picChg>
      </pc:sldChg>
      <pc:sldChg chg="add del">
        <pc:chgData name="강 동현" userId="8fec3379d0aab606" providerId="LiveId" clId="{6BB228AB-E305-476B-83D0-F7087302775B}" dt="2020-09-08T08:55:32.973" v="6024" actId="47"/>
        <pc:sldMkLst>
          <pc:docMk/>
          <pc:sldMk cId="2182028973" sldId="278"/>
        </pc:sldMkLst>
      </pc:sldChg>
      <pc:sldChg chg="addSp delSp modSp add mod">
        <pc:chgData name="강 동현" userId="8fec3379d0aab606" providerId="LiveId" clId="{6BB228AB-E305-476B-83D0-F7087302775B}" dt="2020-09-08T08:55:44.284" v="6026" actId="20577"/>
        <pc:sldMkLst>
          <pc:docMk/>
          <pc:sldMk cId="2502947689" sldId="279"/>
        </pc:sldMkLst>
        <pc:spChg chg="del">
          <ac:chgData name="강 동현" userId="8fec3379d0aab606" providerId="LiveId" clId="{6BB228AB-E305-476B-83D0-F7087302775B}" dt="2020-09-08T08:40:10.528" v="5576" actId="478"/>
          <ac:spMkLst>
            <pc:docMk/>
            <pc:sldMk cId="2502947689" sldId="279"/>
            <ac:spMk id="4" creationId="{D48DE0FA-B1E9-47E8-9373-F749657DED4A}"/>
          </ac:spMkLst>
        </pc:spChg>
        <pc:spChg chg="mod">
          <ac:chgData name="강 동현" userId="8fec3379d0aab606" providerId="LiveId" clId="{6BB228AB-E305-476B-83D0-F7087302775B}" dt="2020-09-08T08:55:44.284" v="6026" actId="20577"/>
          <ac:spMkLst>
            <pc:docMk/>
            <pc:sldMk cId="2502947689" sldId="279"/>
            <ac:spMk id="9" creationId="{A2DC2ED2-DE73-4102-A89D-1796A5980ACF}"/>
          </ac:spMkLst>
        </pc:spChg>
        <pc:spChg chg="mod">
          <ac:chgData name="강 동현" userId="8fec3379d0aab606" providerId="LiveId" clId="{6BB228AB-E305-476B-83D0-F7087302775B}" dt="2020-09-08T08:55:10.652" v="6017" actId="20577"/>
          <ac:spMkLst>
            <pc:docMk/>
            <pc:sldMk cId="2502947689" sldId="279"/>
            <ac:spMk id="18" creationId="{84704557-0908-49BB-904A-98B1645B350D}"/>
          </ac:spMkLst>
        </pc:spChg>
        <pc:picChg chg="del">
          <ac:chgData name="강 동현" userId="8fec3379d0aab606" providerId="LiveId" clId="{6BB228AB-E305-476B-83D0-F7087302775B}" dt="2020-09-08T08:40:09.017" v="5575" actId="478"/>
          <ac:picMkLst>
            <pc:docMk/>
            <pc:sldMk cId="2502947689" sldId="279"/>
            <ac:picMk id="3" creationId="{CDE5DDBB-63BF-42A7-BA8D-05593554EE80}"/>
          </ac:picMkLst>
        </pc:picChg>
        <pc:picChg chg="add mod">
          <ac:chgData name="강 동현" userId="8fec3379d0aab606" providerId="LiveId" clId="{6BB228AB-E305-476B-83D0-F7087302775B}" dt="2020-09-08T08:54:44.141" v="6009" actId="1076"/>
          <ac:picMkLst>
            <pc:docMk/>
            <pc:sldMk cId="2502947689" sldId="279"/>
            <ac:picMk id="5" creationId="{55B9273A-DD5A-4E77-86F2-D4A0AC6309ED}"/>
          </ac:picMkLst>
        </pc:picChg>
        <pc:picChg chg="add mod">
          <ac:chgData name="강 동현" userId="8fec3379d0aab606" providerId="LiveId" clId="{6BB228AB-E305-476B-83D0-F7087302775B}" dt="2020-09-08T08:54:51.792" v="6012" actId="1076"/>
          <ac:picMkLst>
            <pc:docMk/>
            <pc:sldMk cId="2502947689" sldId="279"/>
            <ac:picMk id="7" creationId="{918A77DE-9A9A-4344-BE67-95DAF8F7547C}"/>
          </ac:picMkLst>
        </pc:picChg>
        <pc:picChg chg="add mod">
          <ac:chgData name="강 동현" userId="8fec3379d0aab606" providerId="LiveId" clId="{6BB228AB-E305-476B-83D0-F7087302775B}" dt="2020-09-08T08:54:49.586" v="6011" actId="1076"/>
          <ac:picMkLst>
            <pc:docMk/>
            <pc:sldMk cId="2502947689" sldId="279"/>
            <ac:picMk id="11" creationId="{48782CE3-7781-44FD-A62E-F2BFBB9553C4}"/>
          </ac:picMkLst>
        </pc:picChg>
      </pc:sldChg>
      <pc:sldChg chg="addSp delSp modSp add mod">
        <pc:chgData name="강 동현" userId="8fec3379d0aab606" providerId="LiveId" clId="{6BB228AB-E305-476B-83D0-F7087302775B}" dt="2020-09-08T08:59:55.167" v="6278" actId="1076"/>
        <pc:sldMkLst>
          <pc:docMk/>
          <pc:sldMk cId="3753102019" sldId="280"/>
        </pc:sldMkLst>
        <pc:spChg chg="del mod">
          <ac:chgData name="강 동현" userId="8fec3379d0aab606" providerId="LiveId" clId="{6BB228AB-E305-476B-83D0-F7087302775B}" dt="2020-09-08T08:30:53.514" v="5434" actId="478"/>
          <ac:spMkLst>
            <pc:docMk/>
            <pc:sldMk cId="3753102019" sldId="280"/>
            <ac:spMk id="4" creationId="{D48DE0FA-B1E9-47E8-9373-F749657DED4A}"/>
          </ac:spMkLst>
        </pc:spChg>
        <pc:spChg chg="mod">
          <ac:chgData name="강 동현" userId="8fec3379d0aab606" providerId="LiveId" clId="{6BB228AB-E305-476B-83D0-F7087302775B}" dt="2020-09-08T08:08:23.721" v="3836" actId="20577"/>
          <ac:spMkLst>
            <pc:docMk/>
            <pc:sldMk cId="3753102019" sldId="280"/>
            <ac:spMk id="9" creationId="{A2DC2ED2-DE73-4102-A89D-1796A5980ACF}"/>
          </ac:spMkLst>
        </pc:spChg>
        <pc:spChg chg="mod">
          <ac:chgData name="강 동현" userId="8fec3379d0aab606" providerId="LiveId" clId="{6BB228AB-E305-476B-83D0-F7087302775B}" dt="2020-09-08T08:59:55.167" v="6278" actId="1076"/>
          <ac:spMkLst>
            <pc:docMk/>
            <pc:sldMk cId="3753102019" sldId="280"/>
            <ac:spMk id="18" creationId="{84704557-0908-49BB-904A-98B1645B350D}"/>
          </ac:spMkLst>
        </pc:spChg>
        <pc:picChg chg="del">
          <ac:chgData name="강 동현" userId="8fec3379d0aab606" providerId="LiveId" clId="{6BB228AB-E305-476B-83D0-F7087302775B}" dt="2020-09-08T08:20:07.649" v="4773" actId="478"/>
          <ac:picMkLst>
            <pc:docMk/>
            <pc:sldMk cId="3753102019" sldId="280"/>
            <ac:picMk id="3" creationId="{CDE5DDBB-63BF-42A7-BA8D-05593554EE80}"/>
          </ac:picMkLst>
        </pc:picChg>
        <pc:picChg chg="add del mod">
          <ac:chgData name="강 동현" userId="8fec3379d0aab606" providerId="LiveId" clId="{6BB228AB-E305-476B-83D0-F7087302775B}" dt="2020-09-08T08:31:15.089" v="5435" actId="478"/>
          <ac:picMkLst>
            <pc:docMk/>
            <pc:sldMk cId="3753102019" sldId="280"/>
            <ac:picMk id="5" creationId="{25246541-33F2-41F8-A4A5-017C2B9E96E3}"/>
          </ac:picMkLst>
        </pc:picChg>
        <pc:picChg chg="add mod">
          <ac:chgData name="강 동현" userId="8fec3379d0aab606" providerId="LiveId" clId="{6BB228AB-E305-476B-83D0-F7087302775B}" dt="2020-09-08T08:39:02.789" v="5448" actId="1076"/>
          <ac:picMkLst>
            <pc:docMk/>
            <pc:sldMk cId="3753102019" sldId="280"/>
            <ac:picMk id="7" creationId="{1A0B826B-0055-49B2-88DF-5D7BEAB191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6EFD2-13AD-42D1-B8B9-A7F9089C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6590B-131E-463B-AF4E-21E4E9958E25}" type="datetimeFigureOut">
              <a:rPr lang="ko-KR" altLang="en-US"/>
              <a:pPr>
                <a:defRPr/>
              </a:pPr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9C2EE-C767-4B57-BD89-30493A02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AE8D5-CD9B-4734-9456-CDEDA7FB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C644-EDDF-490A-B310-38E48197C3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9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77334-6591-4DC9-AE6C-14805B7D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CFCE0-D251-485C-98BD-670648D20050}" type="datetimeFigureOut">
              <a:rPr lang="ko-KR" altLang="en-US"/>
              <a:pPr>
                <a:defRPr/>
              </a:pPr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73B48-0995-4EA3-9BF0-DCCF2DC3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AEA0A-5F35-4525-99FD-93F1B05B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05308-9796-49F0-86DF-3CDA07D5F5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7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A67DB-5008-4418-B7DB-0296DC26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546CF-D2B7-4CFA-AE53-F495478C96A8}" type="datetimeFigureOut">
              <a:rPr lang="ko-KR" altLang="en-US"/>
              <a:pPr>
                <a:defRPr/>
              </a:pPr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5B0A2-8223-47EA-A1F7-08434B69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58852-66DA-4FEB-9C2A-58EB1FB6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D4798-CDE8-4371-A0E6-7952B7FBB1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720009-1594-4564-B76B-828F8B0B12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630" r="104" b="223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422FFE-B02A-43F3-9B0A-A2B8C83D05C8}"/>
              </a:ext>
            </a:extLst>
          </p:cNvPr>
          <p:cNvSpPr/>
          <p:nvPr userDrawn="1"/>
        </p:nvSpPr>
        <p:spPr>
          <a:xfrm>
            <a:off x="0" y="6527800"/>
            <a:ext cx="121920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562E8A-84B0-4FDF-BD43-9DC171A2BA3C}"/>
              </a:ext>
            </a:extLst>
          </p:cNvPr>
          <p:cNvSpPr/>
          <p:nvPr userDrawn="1"/>
        </p:nvSpPr>
        <p:spPr>
          <a:xfrm>
            <a:off x="0" y="292100"/>
            <a:ext cx="5334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6A6072-C224-4716-83D3-411DD219FDD4}"/>
              </a:ext>
            </a:extLst>
          </p:cNvPr>
          <p:cNvSpPr/>
          <p:nvPr userDrawn="1"/>
        </p:nvSpPr>
        <p:spPr>
          <a:xfrm>
            <a:off x="2073275" y="292100"/>
            <a:ext cx="10118725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0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382A-660F-4C93-95E8-B5B0AD5E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07907-7C00-4C12-ADF4-F1E460533634}" type="datetimeFigureOut">
              <a:rPr lang="ko-KR" altLang="en-US"/>
              <a:pPr>
                <a:defRPr/>
              </a:pPr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7EF74-2201-4144-9264-3453B978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1D1DC-4FC8-4FD4-85CC-C5154244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FA884-2C34-46DF-9628-68CE034779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1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A3925ED-6133-4867-AE49-BBEE256D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2232-8492-4C32-9091-BDEED52773E4}" type="datetimeFigureOut">
              <a:rPr lang="ko-KR" altLang="en-US"/>
              <a:pPr>
                <a:defRPr/>
              </a:pPr>
              <a:t>2020-09-08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A193620-6DEA-4B6C-83FD-59FF4F7F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C065941-E267-4640-B307-EF827811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83BE6-94AF-4DF1-BC21-E53780C600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5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3F01CD9-B8D8-412D-BE30-FC465851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76959-02F8-47E8-99BB-FE022B4295AC}" type="datetimeFigureOut">
              <a:rPr lang="ko-KR" altLang="en-US"/>
              <a:pPr>
                <a:defRPr/>
              </a:pPr>
              <a:t>2020-09-08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A9EF187-67DA-4423-98B8-ABA786D2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2BDC898-25B5-4FB3-A14D-6C4CB86B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D8331-5C50-4843-B449-2053213D96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0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C68CC489-0BAE-45E0-9FCD-5D63363A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1C83B-EA84-4691-9E4F-759E6CDC8B0C}" type="datetimeFigureOut">
              <a:rPr lang="ko-KR" altLang="en-US"/>
              <a:pPr>
                <a:defRPr/>
              </a:pPr>
              <a:t>2020-09-08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45C68816-2833-42A1-A9D6-D671C01B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C4A1DB59-C9EE-4B41-A03C-FC12D1E7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CBEAE-04F9-4876-9F32-4BB8B1BEE0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6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B57D540E-9CF1-4A9B-A826-7CAA50A8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8A8BF-6B18-4D3A-B676-7F2D7DBF73B5}" type="datetimeFigureOut">
              <a:rPr lang="ko-KR" altLang="en-US"/>
              <a:pPr>
                <a:defRPr/>
              </a:pPr>
              <a:t>2020-09-08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10F1FD78-0AB7-4FC5-B4C8-03F3117A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ACBDCC5-C67C-48F7-B44D-0D603EF4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60CCA-B0B4-4AA7-AE15-4F2105FD01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2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BCD4C7A-8B7D-471A-91B3-393BB647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8A35B-0D48-4D68-B426-80957132624E}" type="datetimeFigureOut">
              <a:rPr lang="ko-KR" altLang="en-US"/>
              <a:pPr>
                <a:defRPr/>
              </a:pPr>
              <a:t>2020-09-08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4BAC59EE-AEE1-4004-A3C8-721E1751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7D58A14-1CAE-4392-90E8-8ECBA3BF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C6B67-0667-4943-97E4-28564BB6D3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8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F816D65-85BD-41DA-B9C2-69112B98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9106D-EA9B-45AF-A345-BED5C9A883EE}" type="datetimeFigureOut">
              <a:rPr lang="ko-KR" altLang="en-US"/>
              <a:pPr>
                <a:defRPr/>
              </a:pPr>
              <a:t>2020-09-08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843575B-2670-4DC2-8C0A-7475B3ED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94DEC9E-4F1F-4A5F-85ED-916E52FF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CEC51-EA09-4C7A-AA07-03259BE85A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BA234A54-3419-439D-A31D-E755D010B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1B2C9024-BCC7-43DD-AA72-77857E618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43EC7-72E4-4A74-9A58-DEC37FF79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763D8F-9A7D-40DB-861E-2D0F9B064314}" type="datetimeFigureOut">
              <a:rPr lang="ko-KR" altLang="en-US"/>
              <a:pPr>
                <a:defRPr/>
              </a:pPr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D3858-A008-40BF-A027-988609E4B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56B33-04D5-4DCE-9999-E05BD886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856E9C-175F-41D8-9DE8-386BEBE79E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2">
            <a:extLst>
              <a:ext uri="{FF2B5EF4-FFF2-40B4-BE49-F238E27FC236}">
                <a16:creationId xmlns:a16="http://schemas.microsoft.com/office/drawing/2014/main" id="{E0B88E25-8BAD-432B-9158-E1386122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DC17BF-16C7-456D-B1D8-F96EFE90D6AA}"/>
              </a:ext>
            </a:extLst>
          </p:cNvPr>
          <p:cNvSpPr/>
          <p:nvPr/>
        </p:nvSpPr>
        <p:spPr>
          <a:xfrm>
            <a:off x="-1" y="712788"/>
            <a:ext cx="10099302" cy="1331912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3076" name="그룹 6">
            <a:extLst>
              <a:ext uri="{FF2B5EF4-FFF2-40B4-BE49-F238E27FC236}">
                <a16:creationId xmlns:a16="http://schemas.microsoft.com/office/drawing/2014/main" id="{FE532423-C972-41A9-8D3A-F6E35906AD9D}"/>
              </a:ext>
            </a:extLst>
          </p:cNvPr>
          <p:cNvGrpSpPr>
            <a:grpSpLocks/>
          </p:cNvGrpSpPr>
          <p:nvPr/>
        </p:nvGrpSpPr>
        <p:grpSpPr bwMode="auto">
          <a:xfrm>
            <a:off x="248527" y="790138"/>
            <a:ext cx="9850774" cy="1323439"/>
            <a:chOff x="160437" y="768091"/>
            <a:chExt cx="9849656" cy="13245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0ABF40-5DD4-4B76-A87C-7958384E314F}"/>
                </a:ext>
              </a:extLst>
            </p:cNvPr>
            <p:cNvSpPr txBox="1"/>
            <p:nvPr/>
          </p:nvSpPr>
          <p:spPr>
            <a:xfrm>
              <a:off x="160437" y="768091"/>
              <a:ext cx="6826607" cy="1324584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/>
                </a:rPr>
                <a:t>Body Shape, SB</a:t>
              </a:r>
              <a:r>
                <a:rPr lang="en-US" altLang="ko-KR" sz="400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-윤고딕360"/>
                </a:rPr>
                <a:t>, SLG and BB</a:t>
              </a: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a typeface="-윤고딕36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C973CC-CEE3-4F0B-BDC1-AA98EB14E042}"/>
                </a:ext>
              </a:extLst>
            </p:cNvPr>
            <p:cNvSpPr txBox="1"/>
            <p:nvPr/>
          </p:nvSpPr>
          <p:spPr>
            <a:xfrm>
              <a:off x="160437" y="1434047"/>
              <a:ext cx="9849656" cy="462064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타자의 몸 형태를 중심으로 도루</a:t>
              </a:r>
              <a:r>
                <a: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, </a:t>
              </a:r>
              <a:r>
                <a:rPr lang="ko-KR" altLang="en-US" sz="24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장타율</a:t>
              </a:r>
              <a:r>
                <a:rPr lang="ko-KR" altLang="en-US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 나아가 볼넷의 관계를 살핀다</a:t>
              </a:r>
              <a:r>
                <a: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.</a:t>
              </a:r>
              <a:endParaRPr lang="en-US" altLang="ko-KR" sz="24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그룹 2">
            <a:extLst>
              <a:ext uri="{FF2B5EF4-FFF2-40B4-BE49-F238E27FC236}">
                <a16:creationId xmlns:a16="http://schemas.microsoft.com/office/drawing/2014/main" id="{B5C0C195-0EFF-48C7-8F9C-ED8F1ACC46EB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399"/>
            <a:ext cx="510941" cy="369332"/>
            <a:chOff x="576759" y="2296526"/>
            <a:chExt cx="511116" cy="3703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6BE34D-CB0B-46ED-823A-FF4672633093}"/>
                </a:ext>
              </a:extLst>
            </p:cNvPr>
            <p:cNvSpPr txBox="1"/>
            <p:nvPr/>
          </p:nvSpPr>
          <p:spPr>
            <a:xfrm>
              <a:off x="576759" y="2296526"/>
              <a:ext cx="4443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8FCAE3-7B12-4A54-A8B9-F3C3DC8538E0}"/>
                </a:ext>
              </a:extLst>
            </p:cNvPr>
            <p:cNvSpPr txBox="1"/>
            <p:nvPr/>
          </p:nvSpPr>
          <p:spPr>
            <a:xfrm>
              <a:off x="903081" y="2296526"/>
              <a:ext cx="184794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E0021B-2606-4828-8A32-FF0D53EE70B4}"/>
              </a:ext>
            </a:extLst>
          </p:cNvPr>
          <p:cNvSpPr/>
          <p:nvPr/>
        </p:nvSpPr>
        <p:spPr>
          <a:xfrm>
            <a:off x="603250" y="920011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몸이 날렵한 정도와 도루와의 상관 관계를 알아본다</a:t>
            </a:r>
            <a:r>
              <a:rPr lang="en-US" altLang="ko-KR" sz="28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CBB4B62-D9D5-497C-8C6B-E79FD3C5C3AD}"/>
              </a:ext>
            </a:extLst>
          </p:cNvPr>
          <p:cNvSpPr/>
          <p:nvPr/>
        </p:nvSpPr>
        <p:spPr bwMode="auto">
          <a:xfrm>
            <a:off x="7959047" y="1715542"/>
            <a:ext cx="3683595" cy="26776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몸이 날렵할수록 도루를 잘하고</a:t>
            </a:r>
            <a:r>
              <a:rPr lang="en-US" altLang="ko-KR" sz="28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, </a:t>
            </a:r>
            <a:r>
              <a:rPr lang="ko-KR" altLang="en-US" sz="28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몸이 두꺼울수록 장타율이 높을 것으로 생각한다</a:t>
            </a:r>
            <a:r>
              <a:rPr lang="en-US" altLang="ko-KR" sz="28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</a:t>
            </a:r>
            <a:r>
              <a:rPr lang="ko-KR" altLang="en-US" sz="28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이런 상식을 시각화로 확인해보겠다</a:t>
            </a:r>
            <a:r>
              <a:rPr lang="en-US" altLang="ko-KR" sz="28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E3215DC6-0345-4AE1-BF9A-A2D153820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9" y="1715542"/>
            <a:ext cx="6915150" cy="296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E58A9-C2D2-4732-BF48-51746A90847D}"/>
              </a:ext>
            </a:extLst>
          </p:cNvPr>
          <p:cNvSpPr txBox="1"/>
          <p:nvPr/>
        </p:nvSpPr>
        <p:spPr>
          <a:xfrm>
            <a:off x="5236143" y="3984858"/>
            <a:ext cx="6718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 바람의 아들</a:t>
            </a:r>
            <a:r>
              <a:rPr lang="en-US" altLang="ko-KR" sz="2800" dirty="0"/>
              <a:t> </a:t>
            </a:r>
            <a:r>
              <a:rPr lang="ko-KR" altLang="en-US" sz="2800" dirty="0"/>
              <a:t>이종범은 </a:t>
            </a:r>
            <a:r>
              <a:rPr lang="ko-KR" altLang="en-US" sz="2800" dirty="0" err="1"/>
              <a:t>도루왕</a:t>
            </a:r>
            <a:r>
              <a:rPr lang="ko-KR" altLang="en-US" sz="2800" dirty="0"/>
              <a:t> 레전드</a:t>
            </a:r>
            <a:endParaRPr lang="en-US" altLang="ko-KR" sz="2800" dirty="0"/>
          </a:p>
          <a:p>
            <a:r>
              <a:rPr lang="ko-KR" altLang="en-US" sz="2800" dirty="0"/>
              <a:t>중 한 명이다</a:t>
            </a:r>
            <a:r>
              <a:rPr lang="en-US" altLang="ko-KR" sz="2800" dirty="0"/>
              <a:t>. </a:t>
            </a:r>
            <a:r>
              <a:rPr lang="ko-KR" altLang="en-US" sz="2800" dirty="0"/>
              <a:t>선수 시절에 키는 </a:t>
            </a:r>
            <a:r>
              <a:rPr lang="en-US" altLang="ko-KR" sz="2800" dirty="0"/>
              <a:t>178 </a:t>
            </a:r>
            <a:r>
              <a:rPr lang="ko-KR" altLang="en-US" sz="2800" dirty="0"/>
              <a:t>㎝</a:t>
            </a:r>
            <a:r>
              <a:rPr lang="en-US" altLang="ko-KR" sz="2800" dirty="0"/>
              <a:t>, </a:t>
            </a:r>
            <a:r>
              <a:rPr lang="ko-KR" altLang="en-US" sz="2800" dirty="0"/>
              <a:t>몸무게 </a:t>
            </a:r>
            <a:r>
              <a:rPr lang="en-US" altLang="ko-KR" sz="2800" dirty="0"/>
              <a:t>73</a:t>
            </a:r>
            <a:r>
              <a:rPr lang="ko-KR" altLang="en-US" sz="2800" dirty="0"/>
              <a:t> ㎏으로 매우 날씬했다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FDF4F8-1DDE-47AE-B537-DB5FE387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97" y="797483"/>
            <a:ext cx="6478405" cy="31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2">
            <a:extLst>
              <a:ext uri="{FF2B5EF4-FFF2-40B4-BE49-F238E27FC236}">
                <a16:creationId xmlns:a16="http://schemas.microsoft.com/office/drawing/2014/main" id="{6C9321A4-CE40-4420-B9E1-2077A5E8C560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399"/>
            <a:ext cx="510941" cy="369332"/>
            <a:chOff x="576759" y="2296526"/>
            <a:chExt cx="511116" cy="37036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67AEA7-14F4-4010-BBE2-3A667DF6A730}"/>
                </a:ext>
              </a:extLst>
            </p:cNvPr>
            <p:cNvSpPr txBox="1"/>
            <p:nvPr/>
          </p:nvSpPr>
          <p:spPr>
            <a:xfrm>
              <a:off x="576759" y="2296526"/>
              <a:ext cx="438090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AE0919-5D7D-4AEA-ACDE-FCA65C8C982C}"/>
                </a:ext>
              </a:extLst>
            </p:cNvPr>
            <p:cNvSpPr txBox="1"/>
            <p:nvPr/>
          </p:nvSpPr>
          <p:spPr>
            <a:xfrm>
              <a:off x="903081" y="2296526"/>
              <a:ext cx="184794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89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7">
            <a:extLst>
              <a:ext uri="{FF2B5EF4-FFF2-40B4-BE49-F238E27FC236}">
                <a16:creationId xmlns:a16="http://schemas.microsoft.com/office/drawing/2014/main" id="{DEDF1C81-CE98-402F-941A-8ECA00808AD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399"/>
            <a:ext cx="510941" cy="369332"/>
            <a:chOff x="576759" y="2296526"/>
            <a:chExt cx="511116" cy="3703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DC2ED2-DE73-4102-A89D-1796A5980ACF}"/>
                </a:ext>
              </a:extLst>
            </p:cNvPr>
            <p:cNvSpPr txBox="1"/>
            <p:nvPr/>
          </p:nvSpPr>
          <p:spPr>
            <a:xfrm>
              <a:off x="576759" y="2296526"/>
              <a:ext cx="438090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CA88CD-C729-44C5-8A64-7F944BFEEDF9}"/>
                </a:ext>
              </a:extLst>
            </p:cNvPr>
            <p:cNvSpPr txBox="1"/>
            <p:nvPr/>
          </p:nvSpPr>
          <p:spPr>
            <a:xfrm>
              <a:off x="903081" y="2296526"/>
              <a:ext cx="184794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04557-0908-49BB-904A-98B1645B350D}"/>
              </a:ext>
            </a:extLst>
          </p:cNvPr>
          <p:cNvSpPr/>
          <p:nvPr/>
        </p:nvSpPr>
        <p:spPr>
          <a:xfrm>
            <a:off x="278354" y="647700"/>
            <a:ext cx="11039392" cy="1261884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2019</a:t>
            </a:r>
            <a:r>
              <a:rPr lang="ko-KR" altLang="en-US" sz="28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년 현역 타자 통산 데이터로 그래프를 그려 본다</a:t>
            </a:r>
            <a:r>
              <a:rPr lang="en-US" altLang="ko-KR" sz="28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.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2019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년 상반기 기준 현역 선수 중 통산 참가 경기수 </a:t>
            </a:r>
            <a:r>
              <a:rPr lang="en-US" altLang="ko-KR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50 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이상</a:t>
            </a:r>
            <a:r>
              <a:rPr lang="en-US" altLang="ko-KR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,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도루 성공 및 실패 합</a:t>
            </a:r>
            <a:r>
              <a:rPr lang="en-US" altLang="ko-KR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 10 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이상인 선수에</a:t>
            </a:r>
            <a:r>
              <a:rPr lang="en-US" altLang="ko-KR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한하였다</a:t>
            </a:r>
            <a:r>
              <a:rPr lang="en-US" altLang="ko-KR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.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6121E-804A-4845-B3C2-20FC55C40201}"/>
              </a:ext>
            </a:extLst>
          </p:cNvPr>
          <p:cNvSpPr txBox="1"/>
          <p:nvPr/>
        </p:nvSpPr>
        <p:spPr>
          <a:xfrm>
            <a:off x="278354" y="3120992"/>
            <a:ext cx="31338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가로축은 키</a:t>
            </a:r>
            <a:r>
              <a:rPr lang="en-US" altLang="ko-KR" sz="2000" dirty="0"/>
              <a:t>/</a:t>
            </a:r>
            <a:r>
              <a:rPr lang="ko-KR" altLang="en-US" sz="2000" dirty="0"/>
              <a:t>체중으로서 날씬한 정도를 나타낸다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강한 양의 상관 관계</a:t>
            </a:r>
            <a:r>
              <a:rPr lang="ko-KR" altLang="en-US" sz="2000" dirty="0"/>
              <a:t>가 있음을 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이상치 설정에 따라 상관계수가 더 오르기도 하였다</a:t>
            </a:r>
            <a:r>
              <a:rPr lang="en-US" altLang="ko-KR" sz="20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BE49-049C-4DFB-A87A-DF958D58F2CB}"/>
              </a:ext>
            </a:extLst>
          </p:cNvPr>
          <p:cNvSpPr txBox="1"/>
          <p:nvPr/>
        </p:nvSpPr>
        <p:spPr>
          <a:xfrm>
            <a:off x="278354" y="2254540"/>
            <a:ext cx="286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데이터로서 이종범을 </a:t>
            </a:r>
            <a:r>
              <a:rPr lang="ko-KR" altLang="en-US" b="1" dirty="0">
                <a:solidFill>
                  <a:srgbClr val="FF0000"/>
                </a:solidFill>
              </a:rPr>
              <a:t>빨간 별</a:t>
            </a:r>
            <a:r>
              <a:rPr lang="ko-KR" altLang="en-US" dirty="0"/>
              <a:t>로 표시하였다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0137392-7150-4603-BD0F-7C17CAE19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1996212"/>
            <a:ext cx="8902700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7">
            <a:extLst>
              <a:ext uri="{FF2B5EF4-FFF2-40B4-BE49-F238E27FC236}">
                <a16:creationId xmlns:a16="http://schemas.microsoft.com/office/drawing/2014/main" id="{DEDF1C81-CE98-402F-941A-8ECA00808AD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399"/>
            <a:ext cx="510941" cy="369332"/>
            <a:chOff x="576759" y="2296526"/>
            <a:chExt cx="511116" cy="3703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DC2ED2-DE73-4102-A89D-1796A5980ACF}"/>
                </a:ext>
              </a:extLst>
            </p:cNvPr>
            <p:cNvSpPr txBox="1"/>
            <p:nvPr/>
          </p:nvSpPr>
          <p:spPr>
            <a:xfrm>
              <a:off x="576759" y="2296526"/>
              <a:ext cx="438090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04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CA88CD-C729-44C5-8A64-7F944BFEEDF9}"/>
                </a:ext>
              </a:extLst>
            </p:cNvPr>
            <p:cNvSpPr txBox="1"/>
            <p:nvPr/>
          </p:nvSpPr>
          <p:spPr>
            <a:xfrm>
              <a:off x="903081" y="2296526"/>
              <a:ext cx="184794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04557-0908-49BB-904A-98B1645B350D}"/>
              </a:ext>
            </a:extLst>
          </p:cNvPr>
          <p:cNvSpPr/>
          <p:nvPr/>
        </p:nvSpPr>
        <p:spPr>
          <a:xfrm>
            <a:off x="576304" y="862242"/>
            <a:ext cx="11039392" cy="83099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앞장에서 날씬한 정도와 도루의 상관 관계를 확인했으니</a:t>
            </a:r>
            <a:r>
              <a:rPr lang="en-US" altLang="ko-KR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, </a:t>
            </a:r>
            <a:r>
              <a:rPr lang="ko-KR" altLang="en-US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단순히 체중을 도루 데이터와 비교해보자</a:t>
            </a:r>
            <a:r>
              <a:rPr lang="en-US" altLang="ko-KR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  <a:endParaRPr lang="ko-KR" altLang="en-US" sz="2400" b="1" dirty="0" err="1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DE0FA-B1E9-47E8-9373-F749657DED4A}"/>
              </a:ext>
            </a:extLst>
          </p:cNvPr>
          <p:cNvSpPr txBox="1"/>
          <p:nvPr/>
        </p:nvSpPr>
        <p:spPr>
          <a:xfrm>
            <a:off x="9190493" y="2117559"/>
            <a:ext cx="28603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예상대로</a:t>
            </a:r>
            <a:endParaRPr lang="en-US" altLang="ko-KR" sz="2000" dirty="0"/>
          </a:p>
          <a:p>
            <a:r>
              <a:rPr lang="ko-KR" altLang="en-US" sz="2000" dirty="0"/>
              <a:t>강한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 음의 상관 관계</a:t>
            </a:r>
            <a:r>
              <a:rPr lang="ko-KR" altLang="en-US" sz="2000" dirty="0"/>
              <a:t>가 있음을 </a:t>
            </a:r>
            <a:r>
              <a:rPr lang="ko-KR" altLang="en-US" sz="2000" dirty="0" err="1"/>
              <a:t>볼수</a:t>
            </a:r>
            <a:r>
              <a:rPr lang="ko-KR" altLang="en-US" sz="2000" dirty="0"/>
              <a:t>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몸이 너무 무거울수록 민첩성이 필요한 도루에 불리함을 알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42690E-65EE-4F94-A44F-439E3085A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2" y="1906750"/>
            <a:ext cx="8851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7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7">
            <a:extLst>
              <a:ext uri="{FF2B5EF4-FFF2-40B4-BE49-F238E27FC236}">
                <a16:creationId xmlns:a16="http://schemas.microsoft.com/office/drawing/2014/main" id="{DEDF1C81-CE98-402F-941A-8ECA00808AD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399"/>
            <a:ext cx="510941" cy="369332"/>
            <a:chOff x="576759" y="2296526"/>
            <a:chExt cx="511116" cy="3703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DC2ED2-DE73-4102-A89D-1796A5980ACF}"/>
                </a:ext>
              </a:extLst>
            </p:cNvPr>
            <p:cNvSpPr txBox="1"/>
            <p:nvPr/>
          </p:nvSpPr>
          <p:spPr>
            <a:xfrm>
              <a:off x="576759" y="2296526"/>
              <a:ext cx="438090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05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CA88CD-C729-44C5-8A64-7F944BFEEDF9}"/>
                </a:ext>
              </a:extLst>
            </p:cNvPr>
            <p:cNvSpPr txBox="1"/>
            <p:nvPr/>
          </p:nvSpPr>
          <p:spPr>
            <a:xfrm>
              <a:off x="903081" y="2296526"/>
              <a:ext cx="184794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04557-0908-49BB-904A-98B1645B350D}"/>
              </a:ext>
            </a:extLst>
          </p:cNvPr>
          <p:cNvSpPr/>
          <p:nvPr/>
        </p:nvSpPr>
        <p:spPr>
          <a:xfrm>
            <a:off x="1021825" y="648731"/>
            <a:ext cx="11039392" cy="120032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그렇지만</a:t>
            </a:r>
            <a:r>
              <a:rPr lang="en-US" altLang="ko-KR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, </a:t>
            </a:r>
            <a:r>
              <a:rPr lang="ko-KR" altLang="en-US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투수는 무거운 선수들을 두려워한다</a:t>
            </a:r>
            <a:r>
              <a:rPr lang="en-US" altLang="ko-KR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왼쪽 </a:t>
            </a:r>
            <a:r>
              <a:rPr lang="ko-KR" altLang="en-US" sz="24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산점도를</a:t>
            </a:r>
            <a:r>
              <a:rPr lang="ko-KR" altLang="en-US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보면 무거운 타자 상대로 볼넷을 많이 낸다</a:t>
            </a:r>
            <a:r>
              <a:rPr lang="en-US" altLang="ko-KR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오른쪽 </a:t>
            </a:r>
            <a:r>
              <a:rPr lang="ko-KR" altLang="en-US" sz="24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산점도처럼</a:t>
            </a:r>
            <a:r>
              <a:rPr lang="ko-KR" altLang="en-US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무거울수록 장타율이 높은 선수가 많기 때문이다</a:t>
            </a:r>
            <a:r>
              <a:rPr lang="en-US" altLang="ko-KR" sz="24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  <a:endParaRPr lang="ko-KR" altLang="en-US" sz="24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0B826B-0055-49B2-88DF-5D7BEAB19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91" y="1960345"/>
            <a:ext cx="8928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0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7">
            <a:extLst>
              <a:ext uri="{FF2B5EF4-FFF2-40B4-BE49-F238E27FC236}">
                <a16:creationId xmlns:a16="http://schemas.microsoft.com/office/drawing/2014/main" id="{DEDF1C81-CE98-402F-941A-8ECA00808AD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399"/>
            <a:ext cx="510941" cy="369332"/>
            <a:chOff x="576759" y="2296526"/>
            <a:chExt cx="511116" cy="3703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DC2ED2-DE73-4102-A89D-1796A5980ACF}"/>
                </a:ext>
              </a:extLst>
            </p:cNvPr>
            <p:cNvSpPr txBox="1"/>
            <p:nvPr/>
          </p:nvSpPr>
          <p:spPr>
            <a:xfrm>
              <a:off x="576759" y="2296526"/>
              <a:ext cx="438090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06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CA88CD-C729-44C5-8A64-7F944BFEEDF9}"/>
                </a:ext>
              </a:extLst>
            </p:cNvPr>
            <p:cNvSpPr txBox="1"/>
            <p:nvPr/>
          </p:nvSpPr>
          <p:spPr>
            <a:xfrm>
              <a:off x="903081" y="2296526"/>
              <a:ext cx="184794" cy="370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04557-0908-49BB-904A-98B1645B350D}"/>
              </a:ext>
            </a:extLst>
          </p:cNvPr>
          <p:cNvSpPr/>
          <p:nvPr/>
        </p:nvSpPr>
        <p:spPr>
          <a:xfrm>
            <a:off x="822220" y="745083"/>
            <a:ext cx="11039392" cy="132343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도루 성공률이 높을수록 포볼을 더 많이 만들어낼까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. 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왼쪽 </a:t>
            </a:r>
            <a:r>
              <a:rPr lang="ko-KR" altLang="en-US" sz="2000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산점도를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보면 그렇지 않은 것을 알 수 있다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가운데 </a:t>
            </a:r>
            <a:r>
              <a:rPr lang="ko-KR" altLang="en-US" sz="2000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산점도처럼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장타율이 볼넷과 강력한 상관 관계를 가지는데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, 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오른쪽 </a:t>
            </a:r>
            <a:r>
              <a:rPr lang="ko-KR" altLang="en-US" sz="2000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산점도처럼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도루 성공률과 장타율이 무관하기 때문인 것 같다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  <a:endParaRPr lang="ko-KR" altLang="en-US" sz="2000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B9273A-DD5A-4E77-86F2-D4A0AC630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875"/>
            <a:ext cx="3999275" cy="4206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8A77DE-9A9A-4344-BE67-95DAF8F75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17" y="2164875"/>
            <a:ext cx="3794893" cy="4206267"/>
          </a:xfrm>
          <a:prstGeom prst="rect">
            <a:avLst/>
          </a:prstGeom>
        </p:spPr>
      </p:pic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48782CE3-7781-44FD-A62E-F2BFBB955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52" y="2164875"/>
            <a:ext cx="4146348" cy="42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4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2">
            <a:extLst>
              <a:ext uri="{FF2B5EF4-FFF2-40B4-BE49-F238E27FC236}">
                <a16:creationId xmlns:a16="http://schemas.microsoft.com/office/drawing/2014/main" id="{E3D83C6B-634E-4791-9B9D-2E2C4CDB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6F2D7A-FA09-4557-B0B6-7B4AAB1001BD}"/>
              </a:ext>
            </a:extLst>
          </p:cNvPr>
          <p:cNvSpPr/>
          <p:nvPr/>
        </p:nvSpPr>
        <p:spPr>
          <a:xfrm>
            <a:off x="6988" y="0"/>
            <a:ext cx="3873501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2C740D-7B83-4F76-BE83-06CCE2795D5F}"/>
              </a:ext>
            </a:extLst>
          </p:cNvPr>
          <p:cNvSpPr/>
          <p:nvPr/>
        </p:nvSpPr>
        <p:spPr>
          <a:xfrm>
            <a:off x="517961" y="1530733"/>
            <a:ext cx="2851556" cy="92333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상식적인 추정대로</a:t>
            </a:r>
            <a:r>
              <a:rPr lang="en-US" altLang="ko-KR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, </a:t>
            </a: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몸의 날씬함과 도루 능력은 양의 관계가 있었다</a:t>
            </a:r>
            <a:r>
              <a:rPr lang="en-US" altLang="ko-KR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3664E3-E439-411F-BFBF-1E4AFC81E087}"/>
              </a:ext>
            </a:extLst>
          </p:cNvPr>
          <p:cNvSpPr/>
          <p:nvPr/>
        </p:nvSpPr>
        <p:spPr bwMode="auto">
          <a:xfrm>
            <a:off x="498117" y="388872"/>
            <a:ext cx="2926165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E7E6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t>날렵한 정도와 도루 등과의 관계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B1B00F-BFF2-4C22-943B-56DB2D5BDCC5}"/>
              </a:ext>
            </a:extLst>
          </p:cNvPr>
          <p:cNvSpPr/>
          <p:nvPr/>
        </p:nvSpPr>
        <p:spPr>
          <a:xfrm>
            <a:off x="517961" y="2663279"/>
            <a:ext cx="2851556" cy="147732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대신</a:t>
            </a:r>
            <a:r>
              <a:rPr lang="en-US" altLang="ko-KR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 </a:t>
            </a: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몸이 무거울수록 장타율이 높은 경향이 있었으며</a:t>
            </a:r>
            <a:r>
              <a:rPr lang="en-US" altLang="ko-KR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, </a:t>
            </a: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이는 많은 볼넷을 만들어내는 것으로 이어졌다</a:t>
            </a:r>
            <a:r>
              <a:rPr lang="en-US" altLang="ko-KR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D702A7-E7E1-4226-B4D7-09E6C68DE2C0}"/>
              </a:ext>
            </a:extLst>
          </p:cNvPr>
          <p:cNvSpPr/>
          <p:nvPr/>
        </p:nvSpPr>
        <p:spPr>
          <a:xfrm>
            <a:off x="535421" y="4346118"/>
            <a:ext cx="2851556" cy="646331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도루 능력은 </a:t>
            </a:r>
            <a:r>
              <a:rPr lang="ko-KR" altLang="en-US" b="1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장타율</a:t>
            </a: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 및 볼넷과 연관성이 없었다</a:t>
            </a:r>
            <a:r>
              <a:rPr lang="en-US" altLang="ko-KR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B7E8D-9134-41F2-B479-E85169EE86C2}"/>
              </a:ext>
            </a:extLst>
          </p:cNvPr>
          <p:cNvSpPr/>
          <p:nvPr/>
        </p:nvSpPr>
        <p:spPr>
          <a:xfrm>
            <a:off x="535421" y="5197960"/>
            <a:ext cx="2851556" cy="120032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많은 사람들이 상식적으로 여겨왔던 것을 실제 데이터를 통해 시각적으로 확인하여 흥미로웠다</a:t>
            </a:r>
            <a:r>
              <a:rPr lang="en-US" altLang="ko-KR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291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-윤고딕330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강 동현</cp:lastModifiedBy>
  <cp:revision>461</cp:revision>
  <dcterms:created xsi:type="dcterms:W3CDTF">2014-03-14T14:20:33Z</dcterms:created>
  <dcterms:modified xsi:type="dcterms:W3CDTF">2020-09-08T09:20:56Z</dcterms:modified>
</cp:coreProperties>
</file>