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8" r:id="rId3"/>
    <p:sldId id="269" r:id="rId4"/>
    <p:sldId id="273" r:id="rId5"/>
    <p:sldId id="274" r:id="rId6"/>
    <p:sldId id="271" r:id="rId7"/>
    <p:sldId id="276" r:id="rId8"/>
    <p:sldId id="275" r:id="rId9"/>
    <p:sldId id="267" r:id="rId10"/>
  </p:sldIdLst>
  <p:sldSz cx="12192000" cy="6858000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맑은 고딕" panose="020B0503020000020004" pitchFamily="34" charset="-127"/>
        <a:ea typeface="맑은 고딕" panose="020B0503020000020004" pitchFamily="34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맑은 고딕" panose="020B0503020000020004" pitchFamily="34" charset="-127"/>
        <a:ea typeface="맑은 고딕" panose="020B0503020000020004" pitchFamily="34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맑은 고딕" panose="020B0503020000020004" pitchFamily="34" charset="-127"/>
        <a:ea typeface="맑은 고딕" panose="020B0503020000020004" pitchFamily="34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맑은 고딕" panose="020B0503020000020004" pitchFamily="34" charset="-127"/>
        <a:ea typeface="맑은 고딕" panose="020B0503020000020004" pitchFamily="34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맑은 고딕" panose="020B0503020000020004" pitchFamily="34" charset="-127"/>
        <a:ea typeface="맑은 고딕" panose="020B0503020000020004" pitchFamily="34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맑은 고딕" panose="020B0503020000020004" pitchFamily="34" charset="-127"/>
        <a:ea typeface="맑은 고딕" panose="020B0503020000020004" pitchFamily="34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맑은 고딕" panose="020B0503020000020004" pitchFamily="34" charset="-127"/>
        <a:ea typeface="맑은 고딕" panose="020B0503020000020004" pitchFamily="34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맑은 고딕" panose="020B0503020000020004" pitchFamily="34" charset="-127"/>
        <a:ea typeface="맑은 고딕" panose="020B0503020000020004" pitchFamily="34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맑은 고딕" panose="020B0503020000020004" pitchFamily="34" charset="-127"/>
        <a:ea typeface="맑은 고딕" panose="020B0503020000020004" pitchFamily="34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FB4B40-8559-7CA5-A6A7-E502D3B9D770}" v="2058" dt="2020-09-07T02:21:37.411"/>
    <p1510:client id="{E6695C46-5CFA-6F7B-7BC8-7F2C4EC1913A}" v="48" dt="2020-09-07T02:47:58.8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16" autoAdjust="0"/>
    <p:restoredTop sz="94660"/>
  </p:normalViewPr>
  <p:slideViewPr>
    <p:cSldViewPr snapToGrid="0">
      <p:cViewPr varScale="1">
        <p:scale>
          <a:sx n="85" d="100"/>
          <a:sy n="85" d="100"/>
        </p:scale>
        <p:origin x="538" y="7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양시몬" userId="S::simonmatthew@likelion.org::ed743d30-97d7-4909-90fc-1a43dd4e0a2f" providerId="AD" clId="Web-{E6695C46-5CFA-6F7B-7BC8-7F2C4EC1913A}"/>
    <pc:docChg chg="modSld">
      <pc:chgData name="양시몬" userId="S::simonmatthew@likelion.org::ed743d30-97d7-4909-90fc-1a43dd4e0a2f" providerId="AD" clId="Web-{E6695C46-5CFA-6F7B-7BC8-7F2C4EC1913A}" dt="2020-09-07T02:47:56.526" v="44" actId="20577"/>
      <pc:docMkLst>
        <pc:docMk/>
      </pc:docMkLst>
      <pc:sldChg chg="modSp">
        <pc:chgData name="양시몬" userId="S::simonmatthew@likelion.org::ed743d30-97d7-4909-90fc-1a43dd4e0a2f" providerId="AD" clId="Web-{E6695C46-5CFA-6F7B-7BC8-7F2C4EC1913A}" dt="2020-09-07T02:47:06.275" v="3" actId="20577"/>
        <pc:sldMkLst>
          <pc:docMk/>
          <pc:sldMk cId="0" sldId="261"/>
        </pc:sldMkLst>
        <pc:spChg chg="mod">
          <ac:chgData name="양시몬" userId="S::simonmatthew@likelion.org::ed743d30-97d7-4909-90fc-1a43dd4e0a2f" providerId="AD" clId="Web-{E6695C46-5CFA-6F7B-7BC8-7F2C4EC1913A}" dt="2020-09-07T02:47:06.275" v="3" actId="20577"/>
          <ac:spMkLst>
            <pc:docMk/>
            <pc:sldMk cId="0" sldId="261"/>
            <ac:spMk id="5" creationId="{63C973CC-CEE3-4F0B-BDC1-AA98EB14E042}"/>
          </ac:spMkLst>
        </pc:spChg>
      </pc:sldChg>
      <pc:sldChg chg="modSp">
        <pc:chgData name="양시몬" userId="S::simonmatthew@likelion.org::ed743d30-97d7-4909-90fc-1a43dd4e0a2f" providerId="AD" clId="Web-{E6695C46-5CFA-6F7B-7BC8-7F2C4EC1913A}" dt="2020-09-07T02:47:55.463" v="42" actId="20577"/>
        <pc:sldMkLst>
          <pc:docMk/>
          <pc:sldMk cId="0" sldId="271"/>
        </pc:sldMkLst>
        <pc:spChg chg="mod">
          <ac:chgData name="양시몬" userId="S::simonmatthew@likelion.org::ed743d30-97d7-4909-90fc-1a43dd4e0a2f" providerId="AD" clId="Web-{E6695C46-5CFA-6F7B-7BC8-7F2C4EC1913A}" dt="2020-09-07T02:47:55.463" v="42" actId="20577"/>
          <ac:spMkLst>
            <pc:docMk/>
            <pc:sldMk cId="0" sldId="271"/>
            <ac:spMk id="13" creationId="{38540836-A38E-4E62-A0A2-02393EC709D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36EFD2-13AD-42D1-B8B9-A7F9089C5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F6590B-131E-463B-AF4E-21E4E9958E25}" type="datetimeFigureOut">
              <a:rPr lang="ko-KR" altLang="en-US"/>
              <a:pPr>
                <a:defRPr/>
              </a:pPr>
              <a:t>2020-09-06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E9C2EE-C767-4B57-BD89-30493A020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2AE8D5-CD9B-4734-9456-CDEDA7FBB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CBC644-EDDF-490A-B310-38E48197C33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3293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C77334-6591-4DC9-AE6C-14805B7DE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DCFCE0-D251-485C-98BD-670648D20050}" type="datetimeFigureOut">
              <a:rPr lang="ko-KR" altLang="en-US"/>
              <a:pPr>
                <a:defRPr/>
              </a:pPr>
              <a:t>2020-09-06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D73B48-0995-4EA3-9BF0-DCCF2DC33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DAEA0A-5F35-4525-99FD-93F1B05B3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605308-9796-49F0-86DF-3CDA07D5F54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670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4A67DB-5008-4418-B7DB-0296DC26F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546CF-D2B7-4CFA-AE53-F495478C96A8}" type="datetimeFigureOut">
              <a:rPr lang="ko-KR" altLang="en-US"/>
              <a:pPr>
                <a:defRPr/>
              </a:pPr>
              <a:t>2020-09-06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85B0A2-8223-47EA-A1F7-08434B69F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A58852-66DA-4FEB-9C2A-58EB1FB61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ED4798-CDE8-4371-A0E6-7952B7FBB1D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7771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C720009-1594-4564-B76B-828F8B0B122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6630" r="104" b="2238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0D422FFE-B02A-43F3-9B0A-A2B8C83D05C8}"/>
              </a:ext>
            </a:extLst>
          </p:cNvPr>
          <p:cNvSpPr/>
          <p:nvPr userDrawn="1"/>
        </p:nvSpPr>
        <p:spPr>
          <a:xfrm>
            <a:off x="0" y="6527800"/>
            <a:ext cx="12192000" cy="3429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9562E8A-84B0-4FDF-BD43-9DC171A2BA3C}"/>
              </a:ext>
            </a:extLst>
          </p:cNvPr>
          <p:cNvSpPr/>
          <p:nvPr userDrawn="1"/>
        </p:nvSpPr>
        <p:spPr>
          <a:xfrm>
            <a:off x="0" y="292100"/>
            <a:ext cx="533400" cy="3429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36A6072-C224-4716-83D3-411DD219FDD4}"/>
              </a:ext>
            </a:extLst>
          </p:cNvPr>
          <p:cNvSpPr/>
          <p:nvPr userDrawn="1"/>
        </p:nvSpPr>
        <p:spPr>
          <a:xfrm>
            <a:off x="2073275" y="292100"/>
            <a:ext cx="10118725" cy="3429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6609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AC382A-660F-4C93-95E8-B5B0AD5ED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A07907-7C00-4C12-ADF4-F1E460533634}" type="datetimeFigureOut">
              <a:rPr lang="ko-KR" altLang="en-US"/>
              <a:pPr>
                <a:defRPr/>
              </a:pPr>
              <a:t>2020-09-06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37EF74-2201-4144-9264-3453B9784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B1D1DC-4FC8-4FD4-85CC-C51542446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EFA884-2C34-46DF-9628-68CE034779D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316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9A3925ED-6133-4867-AE49-BBEE256D6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B22232-8492-4C32-9091-BDEED52773E4}" type="datetimeFigureOut">
              <a:rPr lang="ko-KR" altLang="en-US"/>
              <a:pPr>
                <a:defRPr/>
              </a:pPr>
              <a:t>2020-09-06</a:t>
            </a:fld>
            <a:endParaRPr lang="ko-KR" altLang="en-US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CA193620-6DEA-4B6C-83FD-59FF4F7F4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5C065941-E267-4640-B307-EF827811D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483BE6-94AF-4DF1-BC21-E53780C600F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058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>
            <a:extLst>
              <a:ext uri="{FF2B5EF4-FFF2-40B4-BE49-F238E27FC236}">
                <a16:creationId xmlns:a16="http://schemas.microsoft.com/office/drawing/2014/main" id="{F3F01CD9-B8D8-412D-BE30-FC4658511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176959-02F8-47E8-99BB-FE022B4295AC}" type="datetimeFigureOut">
              <a:rPr lang="ko-KR" altLang="en-US"/>
              <a:pPr>
                <a:defRPr/>
              </a:pPr>
              <a:t>2020-09-06</a:t>
            </a:fld>
            <a:endParaRPr lang="ko-KR" altLang="en-US"/>
          </a:p>
        </p:txBody>
      </p: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3A9EF187-67DA-4423-98B8-ABA786D2E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D2BDC898-25B5-4FB3-A14D-6C4CB86BD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DD8331-5C50-4843-B449-2053213D967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1105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>
            <a:extLst>
              <a:ext uri="{FF2B5EF4-FFF2-40B4-BE49-F238E27FC236}">
                <a16:creationId xmlns:a16="http://schemas.microsoft.com/office/drawing/2014/main" id="{C68CC489-0BAE-45E0-9FCD-5D63363A0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C1C83B-EA84-4691-9E4F-759E6CDC8B0C}" type="datetimeFigureOut">
              <a:rPr lang="ko-KR" altLang="en-US"/>
              <a:pPr>
                <a:defRPr/>
              </a:pPr>
              <a:t>2020-09-06</a:t>
            </a:fld>
            <a:endParaRPr lang="ko-KR" altLang="en-US"/>
          </a:p>
        </p:txBody>
      </p:sp>
      <p:sp>
        <p:nvSpPr>
          <p:cNvPr id="4" name="바닥글 개체 틀 4">
            <a:extLst>
              <a:ext uri="{FF2B5EF4-FFF2-40B4-BE49-F238E27FC236}">
                <a16:creationId xmlns:a16="http://schemas.microsoft.com/office/drawing/2014/main" id="{45C68816-2833-42A1-A9D6-D671C01BA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id="{C4A1DB59-C9EE-4B41-A03C-FC12D1E7C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0CBEAE-04F9-4876-9F32-4BB8B1BEE05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368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>
            <a:extLst>
              <a:ext uri="{FF2B5EF4-FFF2-40B4-BE49-F238E27FC236}">
                <a16:creationId xmlns:a16="http://schemas.microsoft.com/office/drawing/2014/main" id="{B57D540E-9CF1-4A9B-A826-7CAA50A87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D8A8BF-6B18-4D3A-B676-7F2D7DBF73B5}" type="datetimeFigureOut">
              <a:rPr lang="ko-KR" altLang="en-US"/>
              <a:pPr>
                <a:defRPr/>
              </a:pPr>
              <a:t>2020-09-06</a:t>
            </a:fld>
            <a:endParaRPr lang="ko-KR" altLang="en-US"/>
          </a:p>
        </p:txBody>
      </p:sp>
      <p:sp>
        <p:nvSpPr>
          <p:cNvPr id="3" name="바닥글 개체 틀 4">
            <a:extLst>
              <a:ext uri="{FF2B5EF4-FFF2-40B4-BE49-F238E27FC236}">
                <a16:creationId xmlns:a16="http://schemas.microsoft.com/office/drawing/2014/main" id="{10F1FD78-0AB7-4FC5-B4C8-03F3117AE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>
            <a:extLst>
              <a:ext uri="{FF2B5EF4-FFF2-40B4-BE49-F238E27FC236}">
                <a16:creationId xmlns:a16="http://schemas.microsoft.com/office/drawing/2014/main" id="{CACBDCC5-C67C-48F7-B44D-0D603EF49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E60CCA-B0B4-4AA7-AE15-4F2105FD012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1425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BBCD4C7A-8B7D-471A-91B3-393BB647A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C8A35B-0D48-4D68-B426-80957132624E}" type="datetimeFigureOut">
              <a:rPr lang="ko-KR" altLang="en-US"/>
              <a:pPr>
                <a:defRPr/>
              </a:pPr>
              <a:t>2020-09-06</a:t>
            </a:fld>
            <a:endParaRPr lang="ko-KR" altLang="en-US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4BAC59EE-AEE1-4004-A3C8-721E17511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47D58A14-1CAE-4392-90E8-8ECBA3BF5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2C6B67-0667-4943-97E4-28564BB6D37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089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5F816D65-85BD-41DA-B9C2-69112B98A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D9106D-EA9B-45AF-A345-BED5C9A883EE}" type="datetimeFigureOut">
              <a:rPr lang="ko-KR" altLang="en-US"/>
              <a:pPr>
                <a:defRPr/>
              </a:pPr>
              <a:t>2020-09-06</a:t>
            </a:fld>
            <a:endParaRPr lang="ko-KR" altLang="en-US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D843575B-2670-4DC2-8C0A-7475B3ED3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F94DEC9E-4F1F-4A5F-85ED-916E52FF7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6CEC51-EA09-4C7A-AA07-03259BE85A2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9542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>
            <a:extLst>
              <a:ext uri="{FF2B5EF4-FFF2-40B4-BE49-F238E27FC236}">
                <a16:creationId xmlns:a16="http://schemas.microsoft.com/office/drawing/2014/main" id="{BA234A54-3419-439D-A31D-E755D010BD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>
            <a:extLst>
              <a:ext uri="{FF2B5EF4-FFF2-40B4-BE49-F238E27FC236}">
                <a16:creationId xmlns:a16="http://schemas.microsoft.com/office/drawing/2014/main" id="{1B2C9024-BCC7-43DD-AA72-77857E6187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143EC7-72E4-4A74-9A58-DEC37FF797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3763D8F-9A7D-40DB-861E-2D0F9B064314}" type="datetimeFigureOut">
              <a:rPr lang="ko-KR" altLang="en-US"/>
              <a:pPr>
                <a:defRPr/>
              </a:pPr>
              <a:t>2020-09-06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7D3858-A008-40BF-A027-988609E4B7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1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856B33-04D5-4DCE-9999-E05BD88608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5856E9C-175F-41D8-9DE8-386BEBE79E8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9pPr>
    </p:titleStyle>
    <p:bodyStyle>
      <a:lvl1pPr marL="228600" indent="-228600" algn="l" rtl="0" eaLnBrk="0" fontAlgn="base" latinLnBrk="1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그림 2">
            <a:extLst>
              <a:ext uri="{FF2B5EF4-FFF2-40B4-BE49-F238E27FC236}">
                <a16:creationId xmlns:a16="http://schemas.microsoft.com/office/drawing/2014/main" id="{E0B88E25-8BAD-432B-9158-E138612200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04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FDC17BF-16C7-456D-B1D8-F96EFE90D6AA}"/>
              </a:ext>
            </a:extLst>
          </p:cNvPr>
          <p:cNvSpPr/>
          <p:nvPr/>
        </p:nvSpPr>
        <p:spPr>
          <a:xfrm>
            <a:off x="0" y="712788"/>
            <a:ext cx="9411188" cy="1331912"/>
          </a:xfrm>
          <a:prstGeom prst="rect">
            <a:avLst/>
          </a:prstGeom>
          <a:solidFill>
            <a:schemeClr val="tx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grpSp>
        <p:nvGrpSpPr>
          <p:cNvPr id="3076" name="그룹 6">
            <a:extLst>
              <a:ext uri="{FF2B5EF4-FFF2-40B4-BE49-F238E27FC236}">
                <a16:creationId xmlns:a16="http://schemas.microsoft.com/office/drawing/2014/main" id="{FE532423-C972-41A9-8D3A-F6E35906AD9D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806450"/>
            <a:ext cx="9112495" cy="1097282"/>
            <a:chOff x="304800" y="768092"/>
            <a:chExt cx="9111469" cy="109823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80ABF40-5DD4-4B76-A87C-7958384E314F}"/>
                </a:ext>
              </a:extLst>
            </p:cNvPr>
            <p:cNvSpPr txBox="1"/>
            <p:nvPr/>
          </p:nvSpPr>
          <p:spPr>
            <a:xfrm>
              <a:off x="304800" y="768092"/>
              <a:ext cx="9111469" cy="708498"/>
            </a:xfrm>
            <a:prstGeom prst="rect">
              <a:avLst/>
            </a:prstGeom>
            <a:noFill/>
          </p:spPr>
          <p:txBody>
            <a:bodyPr wrap="none" lIns="91440" tIns="45720" rIns="91440" bIns="45720" anchor="t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4000" dirty="0">
                  <a:ln>
                    <a:solidFill>
                      <a:srgbClr val="5B9BD5">
                        <a:shade val="50000"/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-윤고딕360" panose="02030504000101010101" pitchFamily="18" charset="-127"/>
                  <a:ea typeface="-윤고딕360"/>
                </a:rPr>
                <a:t>What is the relation BMI with baseball</a:t>
              </a:r>
              <a:endParaRPr lang="en-US" altLang="ko-KR" sz="40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bg1"/>
                </a:solidFill>
                <a:latin typeface="-윤고딕360" panose="02030504000101010101" pitchFamily="18" charset="-127"/>
                <a:ea typeface="-윤고딕360" panose="02030504000101010101" pitchFamily="18" charset="-12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3C973CC-CEE3-4F0B-BDC1-AA98EB14E042}"/>
                </a:ext>
              </a:extLst>
            </p:cNvPr>
            <p:cNvSpPr txBox="1"/>
            <p:nvPr/>
          </p:nvSpPr>
          <p:spPr>
            <a:xfrm>
              <a:off x="330199" y="1496672"/>
              <a:ext cx="2992790" cy="369651"/>
            </a:xfrm>
            <a:prstGeom prst="rect">
              <a:avLst/>
            </a:prstGeom>
            <a:noFill/>
          </p:spPr>
          <p:txBody>
            <a:bodyPr wrap="none" lIns="91440" tIns="45720" rIns="91440" bIns="45720" anchor="t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30" panose="02030504000101010101" pitchFamily="18" charset="-127"/>
                  <a:ea typeface="-윤고딕330"/>
                </a:rPr>
                <a:t>비만도와</a:t>
              </a:r>
              <a:r>
                <a:rPr lang="en-US" altLang="ko-KR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30" panose="02030504000101010101" pitchFamily="18" charset="-127"/>
                  <a:ea typeface="-윤고딕330"/>
                </a:rPr>
                <a:t> </a:t>
              </a:r>
              <a:r>
                <a:rPr lang="en-US" altLang="ko-KR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30" panose="02030504000101010101" pitchFamily="18" charset="-127"/>
                  <a:ea typeface="-윤고딕330"/>
                </a:rPr>
                <a:t>야구와의</a:t>
              </a:r>
              <a:r>
                <a:rPr lang="en-US" altLang="ko-KR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30" panose="02030504000101010101" pitchFamily="18" charset="-127"/>
                  <a:ea typeface="-윤고딕330"/>
                </a:rPr>
                <a:t> </a:t>
              </a:r>
              <a:r>
                <a:rPr lang="en-US" altLang="ko-KR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30" panose="02030504000101010101" pitchFamily="18" charset="-127"/>
                  <a:ea typeface="-윤고딕330"/>
                </a:rPr>
                <a:t>관계는</a:t>
              </a:r>
              <a:r>
                <a:rPr lang="en-US" altLang="ko-KR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30" panose="02030504000101010101" pitchFamily="18" charset="-127"/>
                  <a:ea typeface="-윤고딕330"/>
                </a:rPr>
                <a:t>?</a:t>
              </a:r>
              <a:endParaRPr lang="en-US" altLang="ko-KR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그룹 2">
            <a:extLst>
              <a:ext uri="{FF2B5EF4-FFF2-40B4-BE49-F238E27FC236}">
                <a16:creationId xmlns:a16="http://schemas.microsoft.com/office/drawing/2014/main" id="{B5C0C195-0EFF-48C7-8F9C-ED8F1ACC46EB}"/>
              </a:ext>
            </a:extLst>
          </p:cNvPr>
          <p:cNvGrpSpPr>
            <a:grpSpLocks/>
          </p:cNvGrpSpPr>
          <p:nvPr/>
        </p:nvGrpSpPr>
        <p:grpSpPr bwMode="auto">
          <a:xfrm>
            <a:off x="603250" y="279400"/>
            <a:ext cx="1400175" cy="368300"/>
            <a:chOff x="576759" y="2296526"/>
            <a:chExt cx="1400655" cy="36933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56BE34D-CB0B-46ED-823A-FF4672633093}"/>
                </a:ext>
              </a:extLst>
            </p:cNvPr>
            <p:cNvSpPr txBox="1"/>
            <p:nvPr/>
          </p:nvSpPr>
          <p:spPr>
            <a:xfrm>
              <a:off x="576759" y="2296526"/>
              <a:ext cx="444352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-윤고딕360" panose="02030504000101010101" pitchFamily="18" charset="-127"/>
                  <a:ea typeface="-윤고딕360" panose="02030504000101010101" pitchFamily="18" charset="-127"/>
                </a:rPr>
                <a:t>01</a:t>
              </a:r>
              <a:endPara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48FCAE3-7B12-4A54-A8B9-F3C3DC8538E0}"/>
                </a:ext>
              </a:extLst>
            </p:cNvPr>
            <p:cNvSpPr txBox="1"/>
            <p:nvPr/>
          </p:nvSpPr>
          <p:spPr>
            <a:xfrm>
              <a:off x="903081" y="2296526"/>
              <a:ext cx="1074333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-윤고딕360" panose="02030504000101010101" pitchFamily="18" charset="-127"/>
                  <a:ea typeface="-윤고딕360" panose="02030504000101010101" pitchFamily="18" charset="-127"/>
                </a:rPr>
                <a:t>Content</a:t>
              </a:r>
              <a:endPara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75E0021B-2606-4828-8A32-FF0D53EE70B4}"/>
              </a:ext>
            </a:extLst>
          </p:cNvPr>
          <p:cNvSpPr/>
          <p:nvPr/>
        </p:nvSpPr>
        <p:spPr>
          <a:xfrm>
            <a:off x="576304" y="1107136"/>
            <a:ext cx="11039392" cy="1015663"/>
          </a:xfrm>
          <a:prstGeom prst="rect">
            <a:avLst/>
          </a:prstGeom>
        </p:spPr>
        <p:txBody>
          <a:bodyPr lIns="91440" tIns="45720" rIns="91440" bIns="45720" anchor="t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800" b="1" dirty="0">
                <a:ln>
                  <a:solidFill>
                    <a:srgbClr val="F51979">
                      <a:alpha val="0"/>
                    </a:srgbClr>
                  </a:solidFill>
                </a:ln>
                <a:latin typeface="-윤고딕330" panose="02030504000101010101" pitchFamily="18" charset="-127"/>
                <a:ea typeface="-윤고딕330"/>
                <a:cs typeface="Arial"/>
              </a:rPr>
              <a:t>비</a:t>
            </a:r>
            <a:r>
              <a:rPr lang="ko-KR" altLang="en-US" sz="1600" b="1" dirty="0">
                <a:ln>
                  <a:solidFill>
                    <a:srgbClr val="F51979">
                      <a:alpha val="0"/>
                    </a:srgbClr>
                  </a:solidFill>
                </a:ln>
                <a:latin typeface="-윤고딕330" panose="02030504000101010101" pitchFamily="18" charset="-127"/>
                <a:ea typeface="-윤고딕330"/>
                <a:cs typeface="Arial"/>
              </a:rPr>
              <a:t>만도와 야구 경기기록에 있어서 관계를 알아본다.  </a:t>
            </a:r>
            <a:endParaRPr lang="en-US" altLang="ko-KR" sz="1600" b="1" dirty="0">
              <a:ln>
                <a:solidFill>
                  <a:srgbClr val="F51979">
                    <a:alpha val="0"/>
                  </a:srgbClr>
                </a:solidFill>
              </a:ln>
              <a:latin typeface="-윤고딕330" panose="02030504000101010101" pitchFamily="18" charset="-127"/>
              <a:ea typeface="-윤고딕330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b="1" dirty="0">
                <a:ln>
                  <a:solidFill>
                    <a:srgbClr val="F51979">
                      <a:alpha val="0"/>
                    </a:srgbClr>
                  </a:solidFill>
                </a:ln>
                <a:latin typeface="-윤고딕330" panose="02030504000101010101" pitchFamily="18" charset="-127"/>
                <a:ea typeface="-윤고딕330"/>
                <a:cs typeface="Arial"/>
              </a:rPr>
              <a:t>정말로 비만도가 높은 사람들일 수록 장타율과 홈런이 많을까?</a:t>
            </a:r>
            <a:endParaRPr lang="en-US" altLang="ko-KR" sz="1600" b="1" dirty="0">
              <a:ln>
                <a:solidFill>
                  <a:srgbClr val="F51979">
                    <a:alpha val="0"/>
                  </a:srgbClr>
                </a:solidFill>
              </a:ln>
              <a:latin typeface="-윤고딕330" panose="02030504000101010101" pitchFamily="18" charset="-127"/>
              <a:ea typeface="-윤고딕330"/>
              <a:cs typeface="Arial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600" b="1" dirty="0">
              <a:ln>
                <a:solidFill>
                  <a:srgbClr val="F51979">
                    <a:alpha val="0"/>
                  </a:srgbClr>
                </a:solidFill>
              </a:ln>
              <a:latin typeface="-윤고딕330" panose="02030504000101010101" pitchFamily="18" charset="-127"/>
              <a:ea typeface="-윤고딕330"/>
              <a:cs typeface="Arial"/>
            </a:endParaRPr>
          </a:p>
        </p:txBody>
      </p:sp>
      <p:grpSp>
        <p:nvGrpSpPr>
          <p:cNvPr id="4108" name="그룹 49">
            <a:extLst>
              <a:ext uri="{FF2B5EF4-FFF2-40B4-BE49-F238E27FC236}">
                <a16:creationId xmlns:a16="http://schemas.microsoft.com/office/drawing/2014/main" id="{B35FBC18-78AF-40AD-9A40-E031CC52C776}"/>
              </a:ext>
            </a:extLst>
          </p:cNvPr>
          <p:cNvGrpSpPr>
            <a:grpSpLocks/>
          </p:cNvGrpSpPr>
          <p:nvPr/>
        </p:nvGrpSpPr>
        <p:grpSpPr bwMode="auto">
          <a:xfrm>
            <a:off x="3216275" y="4670815"/>
            <a:ext cx="2539656" cy="805725"/>
            <a:chOff x="685800" y="4254501"/>
            <a:chExt cx="2540000" cy="805516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B3C43A02-FEB5-492D-A87F-7481973DA9FA}"/>
                </a:ext>
              </a:extLst>
            </p:cNvPr>
            <p:cNvSpPr/>
            <p:nvPr/>
          </p:nvSpPr>
          <p:spPr>
            <a:xfrm>
              <a:off x="978928" y="4254501"/>
              <a:ext cx="1971675" cy="523220"/>
            </a:xfrm>
            <a:prstGeom prst="rect">
              <a:avLst/>
            </a:prstGeom>
          </p:spPr>
          <p:txBody>
            <a:bodyPr lIns="91440" tIns="45720" rIns="91440" bIns="45720" anchor="t">
              <a:spAutoFit/>
            </a:bodyPr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800" b="1" dirty="0">
                  <a:ln>
                    <a:solidFill>
                      <a:srgbClr val="F51979">
                        <a:alpha val="0"/>
                      </a:srgbClr>
                    </a:solidFill>
                  </a:ln>
                  <a:latin typeface="-윤고딕360" panose="02030504000101010101" pitchFamily="18" charset="-127"/>
                  <a:ea typeface="-윤고딕360"/>
                  <a:cs typeface="Arial"/>
                </a:rPr>
                <a:t>BMI</a:t>
              </a:r>
              <a:endParaRPr lang="en-US" altLang="ko-KR" sz="1600" b="1" dirty="0" err="1">
                <a:ln>
                  <a:solidFill>
                    <a:srgbClr val="F51979">
                      <a:alpha val="0"/>
                    </a:srgb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  <a:cs typeface="Arial" panose="020B0604020202020204" pitchFamily="34" charset="0"/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ACBB4B62-D9D5-497C-8C6B-E79FD3C5C3AD}"/>
                </a:ext>
              </a:extLst>
            </p:cNvPr>
            <p:cNvSpPr/>
            <p:nvPr/>
          </p:nvSpPr>
          <p:spPr>
            <a:xfrm>
              <a:off x="685800" y="4752320"/>
              <a:ext cx="2540000" cy="307697"/>
            </a:xfrm>
            <a:prstGeom prst="rect">
              <a:avLst/>
            </a:prstGeom>
          </p:spPr>
          <p:txBody>
            <a:bodyPr lIns="91440" tIns="45720" rIns="91440" bIns="45720" anchor="t">
              <a:spAutoFit/>
            </a:bodyPr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400" dirty="0">
                  <a:ln>
                    <a:solidFill>
                      <a:srgbClr val="F51979">
                        <a:alpha val="0"/>
                      </a:srgbClr>
                    </a:solidFill>
                  </a:ln>
                  <a:latin typeface="-윤고딕330" panose="02030504000101010101" pitchFamily="18" charset="-127"/>
                  <a:ea typeface="-윤고딕330"/>
                  <a:cs typeface="Arial"/>
                </a:rPr>
                <a:t>비만도(</a:t>
              </a:r>
              <a:r>
                <a:rPr lang="ko-KR" altLang="en-US" sz="1400" dirty="0" err="1">
                  <a:ln>
                    <a:solidFill>
                      <a:srgbClr val="F51979">
                        <a:alpha val="0"/>
                      </a:srgbClr>
                    </a:solidFill>
                  </a:ln>
                  <a:latin typeface="-윤고딕330" panose="02030504000101010101" pitchFamily="18" charset="-127"/>
                  <a:ea typeface="-윤고딕330"/>
                  <a:cs typeface="Arial"/>
                </a:rPr>
                <a:t>body</a:t>
              </a:r>
              <a:r>
                <a:rPr lang="ko-KR" altLang="en-US" sz="1400" dirty="0">
                  <a:ln>
                    <a:solidFill>
                      <a:srgbClr val="F51979">
                        <a:alpha val="0"/>
                      </a:srgbClr>
                    </a:solidFill>
                  </a:ln>
                  <a:latin typeface="-윤고딕330" panose="02030504000101010101" pitchFamily="18" charset="-127"/>
                  <a:ea typeface="-윤고딕330"/>
                  <a:cs typeface="Arial"/>
                </a:rPr>
                <a:t> </a:t>
              </a:r>
              <a:r>
                <a:rPr lang="ko-KR" altLang="en-US" sz="1400" dirty="0" err="1">
                  <a:ln>
                    <a:solidFill>
                      <a:srgbClr val="F51979">
                        <a:alpha val="0"/>
                      </a:srgbClr>
                    </a:solidFill>
                  </a:ln>
                  <a:latin typeface="-윤고딕330" panose="02030504000101010101" pitchFamily="18" charset="-127"/>
                  <a:ea typeface="-윤고딕330"/>
                  <a:cs typeface="Arial"/>
                </a:rPr>
                <a:t>mass</a:t>
              </a:r>
              <a:r>
                <a:rPr lang="ko-KR" altLang="en-US" sz="1400" dirty="0">
                  <a:ln>
                    <a:solidFill>
                      <a:srgbClr val="F51979">
                        <a:alpha val="0"/>
                      </a:srgbClr>
                    </a:solidFill>
                  </a:ln>
                  <a:latin typeface="-윤고딕330" panose="02030504000101010101" pitchFamily="18" charset="-127"/>
                  <a:ea typeface="-윤고딕330"/>
                  <a:cs typeface="Arial"/>
                </a:rPr>
                <a:t> </a:t>
              </a:r>
              <a:r>
                <a:rPr lang="ko-KR" altLang="en-US" sz="1400" dirty="0" err="1">
                  <a:ln>
                    <a:solidFill>
                      <a:srgbClr val="F51979">
                        <a:alpha val="0"/>
                      </a:srgbClr>
                    </a:solidFill>
                  </a:ln>
                  <a:latin typeface="-윤고딕330" panose="02030504000101010101" pitchFamily="18" charset="-127"/>
                  <a:ea typeface="-윤고딕330"/>
                  <a:cs typeface="Arial"/>
                </a:rPr>
                <a:t>index</a:t>
              </a:r>
              <a:r>
                <a:rPr lang="ko-KR" altLang="en-US" sz="1400" dirty="0">
                  <a:ln>
                    <a:solidFill>
                      <a:srgbClr val="F51979">
                        <a:alpha val="0"/>
                      </a:srgbClr>
                    </a:solidFill>
                  </a:ln>
                  <a:latin typeface="-윤고딕330" panose="02030504000101010101" pitchFamily="18" charset="-127"/>
                  <a:ea typeface="-윤고딕330"/>
                  <a:cs typeface="Arial"/>
                </a:rPr>
                <a:t>)</a:t>
              </a:r>
            </a:p>
          </p:txBody>
        </p:sp>
      </p:grpSp>
      <p:pic>
        <p:nvPicPr>
          <p:cNvPr id="6" name="그림 6" descr="서있는, 가장, 여자, 사진이(가) 표시된 사진&#10;&#10;자동 생성된 설명">
            <a:extLst>
              <a:ext uri="{FF2B5EF4-FFF2-40B4-BE49-F238E27FC236}">
                <a16:creationId xmlns:a16="http://schemas.microsoft.com/office/drawing/2014/main" id="{CD817BAC-5034-4F0E-8754-46F45B577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354" y="2350477"/>
            <a:ext cx="3786553" cy="3774830"/>
          </a:xfrm>
          <a:prstGeom prst="rect">
            <a:avLst/>
          </a:prstGeom>
        </p:spPr>
      </p:pic>
      <p:pic>
        <p:nvPicPr>
          <p:cNvPr id="7" name="그림 7" descr="플레이어, 야구, 표지판이(가) 표시된 사진&#10;&#10;자동 생성된 설명">
            <a:extLst>
              <a:ext uri="{FF2B5EF4-FFF2-40B4-BE49-F238E27FC236}">
                <a16:creationId xmlns:a16="http://schemas.microsoft.com/office/drawing/2014/main" id="{55D3B3D3-4889-4D55-86AD-7E9BF8BF62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7107" y="2220234"/>
            <a:ext cx="4829907" cy="402359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93FC05D9-1B00-4580-A238-80FF6CAE50CE}"/>
              </a:ext>
            </a:extLst>
          </p:cNvPr>
          <p:cNvSpPr/>
          <p:nvPr/>
        </p:nvSpPr>
        <p:spPr bwMode="auto">
          <a:xfrm>
            <a:off x="9944410" y="4402503"/>
            <a:ext cx="1971408" cy="1200329"/>
          </a:xfrm>
          <a:prstGeom prst="rect">
            <a:avLst/>
          </a:prstGeom>
        </p:spPr>
        <p:txBody>
          <a:bodyPr lIns="91440" tIns="45720" rIns="91440" bIns="45720" anchor="t"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400" b="1" dirty="0" err="1">
                <a:ln>
                  <a:solidFill>
                    <a:srgbClr val="F51979">
                      <a:alpha val="0"/>
                    </a:srgbClr>
                  </a:solidFill>
                </a:ln>
                <a:latin typeface="-윤고딕360" panose="02030504000101010101" pitchFamily="18" charset="-127"/>
                <a:ea typeface="-윤고딕360"/>
                <a:cs typeface="Arial"/>
              </a:rPr>
              <a:t>장타율</a:t>
            </a:r>
            <a:endParaRPr lang="en-US" altLang="ko-KR" sz="2400" b="1">
              <a:ln>
                <a:solidFill>
                  <a:srgbClr val="F51979">
                    <a:alpha val="0"/>
                  </a:srgbClr>
                </a:solidFill>
              </a:ln>
              <a:latin typeface="-윤고딕360" panose="02030504000101010101" pitchFamily="18" charset="-127"/>
              <a:ea typeface="-윤고딕360"/>
              <a:cs typeface="Arial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400" b="1" dirty="0" err="1">
                <a:ln>
                  <a:solidFill>
                    <a:srgbClr val="F51979">
                      <a:alpha val="0"/>
                    </a:srgbClr>
                  </a:solidFill>
                </a:ln>
                <a:latin typeface="-윤고딕360" panose="02030504000101010101" pitchFamily="18" charset="-127"/>
                <a:ea typeface="-윤고딕360"/>
                <a:cs typeface="Arial"/>
              </a:rPr>
              <a:t>홈런</a:t>
            </a:r>
          </a:p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400" b="1" dirty="0" err="1">
                <a:ln>
                  <a:solidFill>
                    <a:srgbClr val="F51979">
                      <a:alpha val="0"/>
                    </a:srgbClr>
                  </a:solidFill>
                </a:ln>
                <a:latin typeface="-윤고딕360" panose="02030504000101010101" pitchFamily="18" charset="-127"/>
                <a:ea typeface="-윤고딕360"/>
                <a:cs typeface="Arial"/>
              </a:rPr>
              <a:t>병살타</a:t>
            </a:r>
            <a:endParaRPr lang="en-US" altLang="ko-KR" sz="2400" b="1" dirty="0" err="1">
              <a:ln>
                <a:solidFill>
                  <a:srgbClr val="F51979">
                    <a:alpha val="0"/>
                  </a:srgbClr>
                </a:solidFill>
              </a:ln>
              <a:latin typeface="-윤고딕360" panose="02030504000101010101" pitchFamily="18" charset="-127"/>
              <a:ea typeface="-윤고딕360" panose="02030504000101010101" pitchFamily="18" charset="-127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그룹 7">
            <a:extLst>
              <a:ext uri="{FF2B5EF4-FFF2-40B4-BE49-F238E27FC236}">
                <a16:creationId xmlns:a16="http://schemas.microsoft.com/office/drawing/2014/main" id="{DEDF1C81-CE98-402F-941A-8ECA00808ADF}"/>
              </a:ext>
            </a:extLst>
          </p:cNvPr>
          <p:cNvGrpSpPr>
            <a:grpSpLocks/>
          </p:cNvGrpSpPr>
          <p:nvPr/>
        </p:nvGrpSpPr>
        <p:grpSpPr bwMode="auto">
          <a:xfrm>
            <a:off x="603250" y="279400"/>
            <a:ext cx="1400175" cy="368300"/>
            <a:chOff x="576759" y="2296526"/>
            <a:chExt cx="1400655" cy="36933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2DC2ED2-DE73-4102-A89D-1796A5980ACF}"/>
                </a:ext>
              </a:extLst>
            </p:cNvPr>
            <p:cNvSpPr txBox="1"/>
            <p:nvPr/>
          </p:nvSpPr>
          <p:spPr>
            <a:xfrm>
              <a:off x="576759" y="2296526"/>
              <a:ext cx="437940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-윤고딕360" panose="02030504000101010101" pitchFamily="18" charset="-127"/>
                  <a:ea typeface="-윤고딕360" panose="02030504000101010101" pitchFamily="18" charset="-127"/>
                </a:rPr>
                <a:t>02</a:t>
              </a:r>
              <a:endPara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6CA88CD-C729-44C5-8A64-7F944BFEEDF9}"/>
                </a:ext>
              </a:extLst>
            </p:cNvPr>
            <p:cNvSpPr txBox="1"/>
            <p:nvPr/>
          </p:nvSpPr>
          <p:spPr>
            <a:xfrm>
              <a:off x="903081" y="2296526"/>
              <a:ext cx="1074333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-윤고딕360" panose="02030504000101010101" pitchFamily="18" charset="-127"/>
                  <a:ea typeface="-윤고딕360" panose="02030504000101010101" pitchFamily="18" charset="-127"/>
                </a:rPr>
                <a:t>Content</a:t>
              </a:r>
              <a:endPara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endParaRPr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4704557-0908-49BB-904A-98B1645B350D}"/>
              </a:ext>
            </a:extLst>
          </p:cNvPr>
          <p:cNvSpPr/>
          <p:nvPr/>
        </p:nvSpPr>
        <p:spPr>
          <a:xfrm>
            <a:off x="576304" y="1107136"/>
            <a:ext cx="11039392" cy="523220"/>
          </a:xfrm>
          <a:prstGeom prst="rect">
            <a:avLst/>
          </a:prstGeom>
        </p:spPr>
        <p:txBody>
          <a:bodyPr lIns="91440" tIns="45720" rIns="91440" bIns="45720" anchor="t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800" b="1" dirty="0" err="1">
                <a:ln>
                  <a:solidFill>
                    <a:srgbClr val="F51979">
                      <a:alpha val="0"/>
                    </a:srgbClr>
                  </a:solidFill>
                </a:ln>
                <a:latin typeface="-윤고딕330" panose="02030504000101010101" pitchFamily="18" charset="-127"/>
                <a:ea typeface="-윤고딕330"/>
                <a:cs typeface="Arial"/>
              </a:rPr>
              <a:t>구</a:t>
            </a:r>
            <a:r>
              <a:rPr lang="ko-KR" altLang="en-US" sz="1600" b="1" dirty="0" err="1">
                <a:ln>
                  <a:solidFill>
                    <a:srgbClr val="F51979">
                      <a:alpha val="0"/>
                    </a:srgbClr>
                  </a:solidFill>
                </a:ln>
                <a:latin typeface="-윤고딕330" panose="02030504000101010101" pitchFamily="18" charset="-127"/>
                <a:ea typeface="-윤고딕330"/>
                <a:cs typeface="Arial"/>
              </a:rPr>
              <a:t>단별</a:t>
            </a:r>
            <a:r>
              <a:rPr lang="ko-KR" altLang="en-US" sz="1600" b="1" dirty="0">
                <a:ln>
                  <a:solidFill>
                    <a:srgbClr val="F51979">
                      <a:alpha val="0"/>
                    </a:srgbClr>
                  </a:solidFill>
                </a:ln>
                <a:latin typeface="-윤고딕330" panose="02030504000101010101" pitchFamily="18" charset="-127"/>
                <a:ea typeface="-윤고딕330"/>
                <a:cs typeface="Arial"/>
              </a:rPr>
              <a:t> 신장과 체중의 분포</a:t>
            </a:r>
            <a:endParaRPr lang="ko-KR" altLang="en-US" sz="1600" b="1" dirty="0">
              <a:ln>
                <a:solidFill>
                  <a:srgbClr val="F51979">
                    <a:alpha val="0"/>
                  </a:srgb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  <a:cs typeface="Arial" panose="020B0604020202020204" pitchFamily="34" charset="0"/>
            </a:endParaRPr>
          </a:p>
        </p:txBody>
      </p:sp>
      <p:pic>
        <p:nvPicPr>
          <p:cNvPr id="3" name="그림 3" descr="컴퓨터, 옅은, 테이블, 다채로운이(가) 표시된 사진&#10;&#10;자동 생성된 설명">
            <a:extLst>
              <a:ext uri="{FF2B5EF4-FFF2-40B4-BE49-F238E27FC236}">
                <a16:creationId xmlns:a16="http://schemas.microsoft.com/office/drawing/2014/main" id="{9C6B1EFA-CE33-4A01-A78A-4641BB6B5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804" y="1903292"/>
            <a:ext cx="5697415" cy="3868461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47A1D6DD-0261-490F-9A3E-81B0C253261F}"/>
              </a:ext>
            </a:extLst>
          </p:cNvPr>
          <p:cNvSpPr/>
          <p:nvPr/>
        </p:nvSpPr>
        <p:spPr>
          <a:xfrm>
            <a:off x="3146962" y="4597628"/>
            <a:ext cx="1971675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lIns="91440" tIns="45720" rIns="91440" bIns="45720" anchor="t"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b="1" dirty="0">
                <a:ln>
                  <a:solidFill>
                    <a:srgbClr val="F51979">
                      <a:alpha val="0"/>
                    </a:srgbClr>
                  </a:solidFill>
                </a:ln>
                <a:latin typeface="-윤고딕360" panose="02030504000101010101" pitchFamily="18" charset="-127"/>
                <a:ea typeface="-윤고딕360"/>
                <a:cs typeface="Arial"/>
              </a:rPr>
              <a:t>대체적으로 신장이 크면 체중도 크다.</a:t>
            </a:r>
            <a:endParaRPr lang="en-US" altLang="ko-KR" sz="1600" b="1" dirty="0">
              <a:ln>
                <a:solidFill>
                  <a:srgbClr val="F51979">
                    <a:alpha val="0"/>
                  </a:srgbClr>
                </a:solidFill>
              </a:ln>
              <a:latin typeface="-윤고딕360" panose="02030504000101010101" pitchFamily="18" charset="-127"/>
              <a:ea typeface="-윤고딕360"/>
              <a:cs typeface="Arial"/>
            </a:endParaRPr>
          </a:p>
        </p:txBody>
      </p:sp>
      <p:pic>
        <p:nvPicPr>
          <p:cNvPr id="6" name="그림 6" descr="음식, 그리기이(가) 표시된 사진&#10;&#10;자동 생성된 설명">
            <a:extLst>
              <a:ext uri="{FF2B5EF4-FFF2-40B4-BE49-F238E27FC236}">
                <a16:creationId xmlns:a16="http://schemas.microsoft.com/office/drawing/2014/main" id="{1832A149-F88E-4B7C-A20F-03E384329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8923" y="1092276"/>
            <a:ext cx="4598504" cy="2431621"/>
          </a:xfrm>
          <a:prstGeom prst="rect">
            <a:avLst/>
          </a:prstGeom>
        </p:spPr>
      </p:pic>
      <p:pic>
        <p:nvPicPr>
          <p:cNvPr id="7" name="그림 7" descr="그리기이(가) 표시된 사진&#10;&#10;자동 생성된 설명">
            <a:extLst>
              <a:ext uri="{FF2B5EF4-FFF2-40B4-BE49-F238E27FC236}">
                <a16:creationId xmlns:a16="http://schemas.microsoft.com/office/drawing/2014/main" id="{B855147E-2F14-467C-B03E-6C2DFE0D31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8922" y="3779219"/>
            <a:ext cx="4697895" cy="242486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87EE074-D2B1-4FF5-90A1-94551003AE13}"/>
              </a:ext>
            </a:extLst>
          </p:cNvPr>
          <p:cNvSpPr/>
          <p:nvPr/>
        </p:nvSpPr>
        <p:spPr>
          <a:xfrm>
            <a:off x="7882405" y="884811"/>
            <a:ext cx="3274805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b="1" dirty="0">
                <a:ln>
                  <a:solidFill>
                    <a:srgbClr val="F51979">
                      <a:alpha val="0"/>
                    </a:srgbClr>
                  </a:solidFill>
                </a:ln>
                <a:latin typeface="-윤고딕360" panose="02030504000101010101" pitchFamily="18" charset="-127"/>
                <a:ea typeface="-윤고딕360"/>
                <a:cs typeface="Arial"/>
              </a:rPr>
              <a:t>2020 KBO 팀별 평균 체중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C902C5-47F1-4125-B1C5-532130D1808A}"/>
              </a:ext>
            </a:extLst>
          </p:cNvPr>
          <p:cNvSpPr/>
          <p:nvPr/>
        </p:nvSpPr>
        <p:spPr>
          <a:xfrm>
            <a:off x="7880196" y="3566168"/>
            <a:ext cx="3274805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b="1" dirty="0">
                <a:ln>
                  <a:solidFill>
                    <a:srgbClr val="F51979">
                      <a:alpha val="0"/>
                    </a:srgbClr>
                  </a:solidFill>
                </a:ln>
                <a:latin typeface="-윤고딕360" panose="02030504000101010101" pitchFamily="18" charset="-127"/>
                <a:ea typeface="-윤고딕360"/>
                <a:cs typeface="Arial"/>
              </a:rPr>
              <a:t>2020 KBO 팀별 평균 신장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그룹 7">
            <a:extLst>
              <a:ext uri="{FF2B5EF4-FFF2-40B4-BE49-F238E27FC236}">
                <a16:creationId xmlns:a16="http://schemas.microsoft.com/office/drawing/2014/main" id="{DEDF1C81-CE98-402F-941A-8ECA00808ADF}"/>
              </a:ext>
            </a:extLst>
          </p:cNvPr>
          <p:cNvGrpSpPr>
            <a:grpSpLocks/>
          </p:cNvGrpSpPr>
          <p:nvPr/>
        </p:nvGrpSpPr>
        <p:grpSpPr bwMode="auto">
          <a:xfrm>
            <a:off x="603250" y="279400"/>
            <a:ext cx="1400175" cy="368300"/>
            <a:chOff x="576759" y="2296526"/>
            <a:chExt cx="1400655" cy="36933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2DC2ED2-DE73-4102-A89D-1796A5980ACF}"/>
                </a:ext>
              </a:extLst>
            </p:cNvPr>
            <p:cNvSpPr txBox="1"/>
            <p:nvPr/>
          </p:nvSpPr>
          <p:spPr>
            <a:xfrm>
              <a:off x="576759" y="2296526"/>
              <a:ext cx="437940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-윤고딕360" panose="02030504000101010101" pitchFamily="18" charset="-127"/>
                  <a:ea typeface="-윤고딕360" panose="02030504000101010101" pitchFamily="18" charset="-127"/>
                </a:rPr>
                <a:t>02</a:t>
              </a:r>
              <a:endPara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6CA88CD-C729-44C5-8A64-7F944BFEEDF9}"/>
                </a:ext>
              </a:extLst>
            </p:cNvPr>
            <p:cNvSpPr txBox="1"/>
            <p:nvPr/>
          </p:nvSpPr>
          <p:spPr>
            <a:xfrm>
              <a:off x="903081" y="2296526"/>
              <a:ext cx="1074333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-윤고딕360" panose="02030504000101010101" pitchFamily="18" charset="-127"/>
                  <a:ea typeface="-윤고딕360" panose="02030504000101010101" pitchFamily="18" charset="-127"/>
                </a:rPr>
                <a:t>Content</a:t>
              </a:r>
              <a:endPara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endParaRPr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4704557-0908-49BB-904A-98B1645B350D}"/>
              </a:ext>
            </a:extLst>
          </p:cNvPr>
          <p:cNvSpPr/>
          <p:nvPr/>
        </p:nvSpPr>
        <p:spPr>
          <a:xfrm>
            <a:off x="576304" y="1107136"/>
            <a:ext cx="11039392" cy="523220"/>
          </a:xfrm>
          <a:prstGeom prst="rect">
            <a:avLst/>
          </a:prstGeom>
        </p:spPr>
        <p:txBody>
          <a:bodyPr lIns="91440" tIns="45720" rIns="91440" bIns="45720" anchor="t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800" b="1" dirty="0" err="1">
                <a:ln>
                  <a:solidFill>
                    <a:srgbClr val="F51979">
                      <a:alpha val="0"/>
                    </a:srgbClr>
                  </a:solidFill>
                </a:ln>
                <a:latin typeface="-윤고딕330" panose="02030504000101010101" pitchFamily="18" charset="-127"/>
                <a:ea typeface="-윤고딕330"/>
                <a:cs typeface="Arial"/>
              </a:rPr>
              <a:t>T</a:t>
            </a:r>
            <a:r>
              <a:rPr lang="ko-KR" altLang="en-US" sz="1600" b="1" dirty="0" err="1">
                <a:ln>
                  <a:solidFill>
                    <a:srgbClr val="F51979">
                      <a:alpha val="0"/>
                    </a:srgbClr>
                  </a:solidFill>
                </a:ln>
                <a:latin typeface="-윤고딕330" panose="02030504000101010101" pitchFamily="18" charset="-127"/>
                <a:ea typeface="-윤고딕330"/>
                <a:cs typeface="Arial"/>
              </a:rPr>
              <a:t>op</a:t>
            </a:r>
            <a:r>
              <a:rPr lang="ko-KR" altLang="en-US" sz="1600" b="1" dirty="0">
                <a:ln>
                  <a:solidFill>
                    <a:srgbClr val="F51979">
                      <a:alpha val="0"/>
                    </a:srgbClr>
                  </a:solidFill>
                </a:ln>
                <a:latin typeface="-윤고딕330" panose="02030504000101010101" pitchFamily="18" charset="-127"/>
                <a:ea typeface="-윤고딕330"/>
                <a:cs typeface="Arial"/>
              </a:rPr>
              <a:t> 15 KBO </a:t>
            </a:r>
            <a:r>
              <a:rPr lang="ko-KR" altLang="en-US" sz="1600" b="1" dirty="0" err="1">
                <a:ln>
                  <a:solidFill>
                    <a:srgbClr val="F51979">
                      <a:alpha val="0"/>
                    </a:srgbClr>
                  </a:solidFill>
                </a:ln>
                <a:latin typeface="-윤고딕330" panose="02030504000101010101" pitchFamily="18" charset="-127"/>
                <a:ea typeface="-윤고딕330"/>
                <a:cs typeface="Arial"/>
              </a:rPr>
              <a:t>weight</a:t>
            </a:r>
            <a:endParaRPr lang="ko-KR" altLang="en-US" sz="1600" b="1" dirty="0" err="1">
              <a:ln>
                <a:solidFill>
                  <a:srgbClr val="F51979">
                    <a:alpha val="0"/>
                  </a:srgb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7A1D6DD-0261-490F-9A3E-81B0C253261F}"/>
              </a:ext>
            </a:extLst>
          </p:cNvPr>
          <p:cNvSpPr/>
          <p:nvPr/>
        </p:nvSpPr>
        <p:spPr>
          <a:xfrm>
            <a:off x="3747894" y="5524238"/>
            <a:ext cx="4666283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b="1" dirty="0">
                <a:ln>
                  <a:solidFill>
                    <a:srgbClr val="F51979">
                      <a:alpha val="0"/>
                    </a:srgbClr>
                  </a:solidFill>
                </a:ln>
                <a:latin typeface="-윤고딕360" panose="02030504000101010101" pitchFamily="18" charset="-127"/>
                <a:ea typeface="-윤고딕360"/>
                <a:cs typeface="Arial"/>
              </a:rPr>
              <a:t>2020 KBO 무게에 따른 랭킹</a:t>
            </a:r>
          </a:p>
        </p:txBody>
      </p:sp>
      <p:pic>
        <p:nvPicPr>
          <p:cNvPr id="5" name="그림 11">
            <a:extLst>
              <a:ext uri="{FF2B5EF4-FFF2-40B4-BE49-F238E27FC236}">
                <a16:creationId xmlns:a16="http://schemas.microsoft.com/office/drawing/2014/main" id="{E65E8A7B-2040-46A8-BEBA-E6CF90A2C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473" y="2030892"/>
            <a:ext cx="4918765" cy="3350475"/>
          </a:xfrm>
          <a:prstGeom prst="rect">
            <a:avLst/>
          </a:prstGeom>
        </p:spPr>
      </p:pic>
      <p:pic>
        <p:nvPicPr>
          <p:cNvPr id="12" name="그림 12" descr="스크린샷이(가) 표시된 사진&#10;&#10;자동 생성된 설명">
            <a:extLst>
              <a:ext uri="{FF2B5EF4-FFF2-40B4-BE49-F238E27FC236}">
                <a16:creationId xmlns:a16="http://schemas.microsoft.com/office/drawing/2014/main" id="{4E7816BE-75AE-45F4-AC96-54969C0BC8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9476" y="1997797"/>
            <a:ext cx="4914181" cy="3376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579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그룹 7">
            <a:extLst>
              <a:ext uri="{FF2B5EF4-FFF2-40B4-BE49-F238E27FC236}">
                <a16:creationId xmlns:a16="http://schemas.microsoft.com/office/drawing/2014/main" id="{DEDF1C81-CE98-402F-941A-8ECA00808ADF}"/>
              </a:ext>
            </a:extLst>
          </p:cNvPr>
          <p:cNvGrpSpPr>
            <a:grpSpLocks/>
          </p:cNvGrpSpPr>
          <p:nvPr/>
        </p:nvGrpSpPr>
        <p:grpSpPr bwMode="auto">
          <a:xfrm>
            <a:off x="603250" y="279400"/>
            <a:ext cx="1400175" cy="368300"/>
            <a:chOff x="576759" y="2296526"/>
            <a:chExt cx="1400655" cy="36933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2DC2ED2-DE73-4102-A89D-1796A5980ACF}"/>
                </a:ext>
              </a:extLst>
            </p:cNvPr>
            <p:cNvSpPr txBox="1"/>
            <p:nvPr/>
          </p:nvSpPr>
          <p:spPr>
            <a:xfrm>
              <a:off x="576759" y="2296526"/>
              <a:ext cx="437940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-윤고딕360" panose="02030504000101010101" pitchFamily="18" charset="-127"/>
                  <a:ea typeface="-윤고딕360" panose="02030504000101010101" pitchFamily="18" charset="-127"/>
                </a:rPr>
                <a:t>02</a:t>
              </a:r>
              <a:endPara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6CA88CD-C729-44C5-8A64-7F944BFEEDF9}"/>
                </a:ext>
              </a:extLst>
            </p:cNvPr>
            <p:cNvSpPr txBox="1"/>
            <p:nvPr/>
          </p:nvSpPr>
          <p:spPr>
            <a:xfrm>
              <a:off x="903081" y="2296526"/>
              <a:ext cx="1074333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-윤고딕360" panose="02030504000101010101" pitchFamily="18" charset="-127"/>
                  <a:ea typeface="-윤고딕360" panose="02030504000101010101" pitchFamily="18" charset="-127"/>
                </a:rPr>
                <a:t>Content</a:t>
              </a:r>
              <a:endPara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endParaRPr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4704557-0908-49BB-904A-98B1645B350D}"/>
              </a:ext>
            </a:extLst>
          </p:cNvPr>
          <p:cNvSpPr/>
          <p:nvPr/>
        </p:nvSpPr>
        <p:spPr>
          <a:xfrm>
            <a:off x="576304" y="1107136"/>
            <a:ext cx="11039392" cy="523220"/>
          </a:xfrm>
          <a:prstGeom prst="rect">
            <a:avLst/>
          </a:prstGeom>
        </p:spPr>
        <p:txBody>
          <a:bodyPr lIns="91440" tIns="45720" rIns="91440" bIns="45720" anchor="t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800" b="1" dirty="0" err="1">
                <a:ln>
                  <a:solidFill>
                    <a:srgbClr val="F51979">
                      <a:alpha val="0"/>
                    </a:srgbClr>
                  </a:solidFill>
                </a:ln>
                <a:latin typeface="-윤고딕330" panose="02030504000101010101" pitchFamily="18" charset="-127"/>
                <a:ea typeface="-윤고딕330"/>
                <a:cs typeface="Arial"/>
              </a:rPr>
              <a:t>T</a:t>
            </a:r>
            <a:r>
              <a:rPr lang="ko-KR" altLang="en-US" sz="1600" b="1" dirty="0" err="1">
                <a:ln>
                  <a:solidFill>
                    <a:srgbClr val="F51979">
                      <a:alpha val="0"/>
                    </a:srgbClr>
                  </a:solidFill>
                </a:ln>
                <a:latin typeface="-윤고딕330" panose="02030504000101010101" pitchFamily="18" charset="-127"/>
                <a:ea typeface="-윤고딕330"/>
                <a:cs typeface="Arial"/>
              </a:rPr>
              <a:t>op</a:t>
            </a:r>
            <a:r>
              <a:rPr lang="ko-KR" altLang="en-US" sz="1600" b="1" dirty="0">
                <a:ln>
                  <a:solidFill>
                    <a:srgbClr val="F51979">
                      <a:alpha val="0"/>
                    </a:srgbClr>
                  </a:solidFill>
                </a:ln>
                <a:latin typeface="-윤고딕330" panose="02030504000101010101" pitchFamily="18" charset="-127"/>
                <a:ea typeface="-윤고딕330"/>
                <a:cs typeface="Arial"/>
              </a:rPr>
              <a:t> 15 KBO </a:t>
            </a:r>
            <a:r>
              <a:rPr lang="ko-KR" altLang="en-US" sz="1600" b="1" dirty="0" err="1">
                <a:ln>
                  <a:solidFill>
                    <a:srgbClr val="F51979">
                      <a:alpha val="0"/>
                    </a:srgbClr>
                  </a:solidFill>
                </a:ln>
                <a:latin typeface="-윤고딕330" panose="02030504000101010101" pitchFamily="18" charset="-127"/>
                <a:ea typeface="-윤고딕330"/>
                <a:cs typeface="Arial"/>
              </a:rPr>
              <a:t>height</a:t>
            </a:r>
            <a:endParaRPr lang="ko-KR" altLang="en-US" sz="1600" b="1" dirty="0" err="1">
              <a:ln>
                <a:solidFill>
                  <a:srgbClr val="F51979">
                    <a:alpha val="0"/>
                  </a:srgb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7A1D6DD-0261-490F-9A3E-81B0C253261F}"/>
              </a:ext>
            </a:extLst>
          </p:cNvPr>
          <p:cNvSpPr/>
          <p:nvPr/>
        </p:nvSpPr>
        <p:spPr>
          <a:xfrm>
            <a:off x="3747894" y="5524238"/>
            <a:ext cx="4666283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b="1" dirty="0">
                <a:ln>
                  <a:solidFill>
                    <a:srgbClr val="F51979">
                      <a:alpha val="0"/>
                    </a:srgbClr>
                  </a:solidFill>
                </a:ln>
                <a:latin typeface="-윤고딕360" panose="02030504000101010101" pitchFamily="18" charset="-127"/>
                <a:ea typeface="-윤고딕360"/>
                <a:cs typeface="Arial"/>
              </a:rPr>
              <a:t>2020 KBO 키에 따른 랭킹</a:t>
            </a:r>
          </a:p>
        </p:txBody>
      </p:sp>
      <p:pic>
        <p:nvPicPr>
          <p:cNvPr id="2" name="그림 2" descr="스크린샷, 사진, 다른이(가) 표시된 사진&#10;&#10;자동 생성된 설명">
            <a:extLst>
              <a:ext uri="{FF2B5EF4-FFF2-40B4-BE49-F238E27FC236}">
                <a16:creationId xmlns:a16="http://schemas.microsoft.com/office/drawing/2014/main" id="{B459595C-826D-4C54-A72E-FA377FD36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19" y="2030501"/>
            <a:ext cx="4914181" cy="3349378"/>
          </a:xfrm>
          <a:prstGeom prst="rect">
            <a:avLst/>
          </a:prstGeom>
        </p:spPr>
      </p:pic>
      <p:pic>
        <p:nvPicPr>
          <p:cNvPr id="3" name="그림 3" descr="스크린샷, 냉장고이(가) 표시된 사진&#10;&#10;자동 생성된 설명">
            <a:extLst>
              <a:ext uri="{FF2B5EF4-FFF2-40B4-BE49-F238E27FC236}">
                <a16:creationId xmlns:a16="http://schemas.microsoft.com/office/drawing/2014/main" id="{88D7B8DB-7255-443B-AC0D-5C528D223E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9013" y="2023626"/>
            <a:ext cx="4928558" cy="3349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110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그룹 7">
            <a:extLst>
              <a:ext uri="{FF2B5EF4-FFF2-40B4-BE49-F238E27FC236}">
                <a16:creationId xmlns:a16="http://schemas.microsoft.com/office/drawing/2014/main" id="{CC540369-34B8-4725-9447-A21AE4B54758}"/>
              </a:ext>
            </a:extLst>
          </p:cNvPr>
          <p:cNvGrpSpPr>
            <a:grpSpLocks/>
          </p:cNvGrpSpPr>
          <p:nvPr/>
        </p:nvGrpSpPr>
        <p:grpSpPr bwMode="auto">
          <a:xfrm>
            <a:off x="603250" y="279400"/>
            <a:ext cx="1400175" cy="368300"/>
            <a:chOff x="576759" y="2296526"/>
            <a:chExt cx="1400655" cy="36933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B41A568-B080-4ED3-B508-954C95028005}"/>
                </a:ext>
              </a:extLst>
            </p:cNvPr>
            <p:cNvSpPr txBox="1"/>
            <p:nvPr/>
          </p:nvSpPr>
          <p:spPr>
            <a:xfrm>
              <a:off x="576759" y="2296526"/>
              <a:ext cx="437940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-윤고딕360" panose="02030504000101010101" pitchFamily="18" charset="-127"/>
                  <a:ea typeface="-윤고딕360" panose="02030504000101010101" pitchFamily="18" charset="-127"/>
                </a:rPr>
                <a:t>04</a:t>
              </a:r>
              <a:endPara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CCF09D8-12FE-4150-A573-002EBF1BE646}"/>
                </a:ext>
              </a:extLst>
            </p:cNvPr>
            <p:cNvSpPr txBox="1"/>
            <p:nvPr/>
          </p:nvSpPr>
          <p:spPr>
            <a:xfrm>
              <a:off x="903081" y="2296526"/>
              <a:ext cx="1074333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-윤고딕360" panose="02030504000101010101" pitchFamily="18" charset="-127"/>
                  <a:ea typeface="-윤고딕360" panose="02030504000101010101" pitchFamily="18" charset="-127"/>
                </a:rPr>
                <a:t>Content</a:t>
              </a:r>
              <a:endPara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endParaRPr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19A0C01-F332-4AF7-80EB-FF193CE8DA79}"/>
              </a:ext>
            </a:extLst>
          </p:cNvPr>
          <p:cNvSpPr/>
          <p:nvPr/>
        </p:nvSpPr>
        <p:spPr>
          <a:xfrm>
            <a:off x="576304" y="1107136"/>
            <a:ext cx="11039392" cy="523220"/>
          </a:xfrm>
          <a:prstGeom prst="rect">
            <a:avLst/>
          </a:prstGeom>
        </p:spPr>
        <p:txBody>
          <a:bodyPr lIns="91440" tIns="45720" rIns="91440" bIns="45720" anchor="t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800" b="1" dirty="0" err="1">
                <a:ln>
                  <a:solidFill>
                    <a:srgbClr val="F51979">
                      <a:alpha val="0"/>
                    </a:srgbClr>
                  </a:solidFill>
                </a:ln>
                <a:latin typeface="-윤고딕330" panose="02030504000101010101" pitchFamily="18" charset="-127"/>
                <a:ea typeface="-윤고딕330"/>
                <a:cs typeface="Arial"/>
              </a:rPr>
              <a:t>구</a:t>
            </a:r>
            <a:r>
              <a:rPr lang="ko-KR" altLang="en-US" sz="1600" b="1" dirty="0" err="1">
                <a:ln>
                  <a:solidFill>
                    <a:srgbClr val="F51979">
                      <a:alpha val="0"/>
                    </a:srgbClr>
                  </a:solidFill>
                </a:ln>
                <a:latin typeface="-윤고딕330" panose="02030504000101010101" pitchFamily="18" charset="-127"/>
                <a:ea typeface="-윤고딕330"/>
                <a:cs typeface="Arial"/>
              </a:rPr>
              <a:t>단별</a:t>
            </a:r>
            <a:r>
              <a:rPr lang="ko-KR" altLang="en-US" sz="1600" b="1" dirty="0">
                <a:ln>
                  <a:solidFill>
                    <a:srgbClr val="F51979">
                      <a:alpha val="0"/>
                    </a:srgbClr>
                  </a:solidFill>
                </a:ln>
                <a:latin typeface="-윤고딕330" panose="02030504000101010101" pitchFamily="18" charset="-127"/>
                <a:ea typeface="-윤고딕330"/>
                <a:cs typeface="Arial"/>
              </a:rPr>
              <a:t> BMI 수치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26DF090-BB94-4507-A119-D818F9E35685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420010"/>
            <a:ext cx="6096000" cy="6337300"/>
            <a:chOff x="6096001" y="385482"/>
            <a:chExt cx="6095999" cy="6338046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AF442C0A-72FB-4E55-BF95-D8BFB03A88E4}"/>
                </a:ext>
              </a:extLst>
            </p:cNvPr>
            <p:cNvSpPr/>
            <p:nvPr/>
          </p:nvSpPr>
          <p:spPr>
            <a:xfrm>
              <a:off x="6096001" y="385482"/>
              <a:ext cx="6095999" cy="6338046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BD84BC0A-AEE4-4A01-B522-BF8E04044A0D}"/>
                </a:ext>
              </a:extLst>
            </p:cNvPr>
            <p:cNvSpPr/>
            <p:nvPr/>
          </p:nvSpPr>
          <p:spPr>
            <a:xfrm>
              <a:off x="6669370" y="1722184"/>
              <a:ext cx="5360954" cy="400157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000" b="1" dirty="0">
                  <a:ln>
                    <a:solidFill>
                      <a:srgbClr val="F51979">
                        <a:alpha val="0"/>
                      </a:srgb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윤고딕"/>
                  <a:ea typeface="맑은 고딕"/>
                  <a:cs typeface="Arial"/>
                </a:rPr>
                <a:t>BMI</a:t>
              </a:r>
              <a:r>
                <a:rPr lang="ko-KR" sz="2000" b="1" dirty="0">
                  <a:ln>
                    <a:solidFill>
                      <a:srgbClr val="F51979">
                        <a:alpha val="0"/>
                      </a:srgb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윤고딕"/>
                  <a:ea typeface="맑은 고딕"/>
                  <a:cs typeface="Arial"/>
                </a:rPr>
                <a:t>지수</a:t>
              </a:r>
              <a:r>
                <a:rPr lang="ko-KR" altLang="en-US" sz="2000" b="1" dirty="0">
                  <a:ln>
                    <a:solidFill>
                      <a:srgbClr val="F51979">
                        <a:alpha val="0"/>
                      </a:srgb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윤고딕"/>
                  <a:ea typeface="맑은 고딕"/>
                  <a:cs typeface="Arial"/>
                </a:rPr>
                <a:t> </a:t>
              </a:r>
              <a:r>
                <a:rPr lang="ko-KR" sz="2000" b="1" dirty="0">
                  <a:ln>
                    <a:solidFill>
                      <a:srgbClr val="F51979">
                        <a:alpha val="0"/>
                      </a:srgb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윤고딕"/>
                  <a:ea typeface="맑은 고딕"/>
                  <a:cs typeface="Arial"/>
                </a:rPr>
                <a:t>= 몸무게(</a:t>
              </a:r>
              <a:r>
                <a:rPr lang="ko-KR" sz="2000" b="1" dirty="0" err="1">
                  <a:ln>
                    <a:solidFill>
                      <a:srgbClr val="F51979">
                        <a:alpha val="0"/>
                      </a:srgb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윤고딕"/>
                  <a:ea typeface="맑은 고딕"/>
                  <a:cs typeface="Arial"/>
                </a:rPr>
                <a:t>kg</a:t>
              </a:r>
              <a:r>
                <a:rPr lang="ko-KR" sz="2000" b="1" dirty="0">
                  <a:ln>
                    <a:solidFill>
                      <a:srgbClr val="F51979">
                        <a:alpha val="0"/>
                      </a:srgb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윤고딕"/>
                  <a:ea typeface="맑은 고딕"/>
                  <a:cs typeface="Arial"/>
                </a:rPr>
                <a:t>) ÷ (신장(</a:t>
              </a:r>
              <a:r>
                <a:rPr lang="ko-KR" sz="2000" b="1" dirty="0" err="1">
                  <a:ln>
                    <a:solidFill>
                      <a:srgbClr val="F51979">
                        <a:alpha val="0"/>
                      </a:srgb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윤고딕"/>
                  <a:ea typeface="맑은 고딕"/>
                  <a:cs typeface="Arial"/>
                </a:rPr>
                <a:t>m</a:t>
              </a:r>
              <a:r>
                <a:rPr lang="ko-KR" sz="2000" b="1" dirty="0">
                  <a:ln>
                    <a:solidFill>
                      <a:srgbClr val="F51979">
                        <a:alpha val="0"/>
                      </a:srgb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윤고딕"/>
                  <a:ea typeface="맑은 고딕"/>
                  <a:cs typeface="Arial"/>
                </a:rPr>
                <a:t>) × 신장(</a:t>
              </a:r>
              <a:r>
                <a:rPr lang="ko-KR" sz="2000" b="1" dirty="0" err="1">
                  <a:ln>
                    <a:solidFill>
                      <a:srgbClr val="F51979">
                        <a:alpha val="0"/>
                      </a:srgb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윤고딕"/>
                  <a:ea typeface="맑은 고딕"/>
                  <a:cs typeface="Arial"/>
                </a:rPr>
                <a:t>m</a:t>
              </a:r>
              <a:r>
                <a:rPr lang="ko-KR" sz="2000" b="1" dirty="0">
                  <a:ln>
                    <a:solidFill>
                      <a:srgbClr val="F51979">
                        <a:alpha val="0"/>
                      </a:srgb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윤고딕"/>
                  <a:ea typeface="맑은 고딕"/>
                  <a:cs typeface="Arial"/>
                </a:rPr>
                <a:t>))</a:t>
              </a:r>
              <a:endParaRPr lang="ko-KR" altLang="en-US" b="1">
                <a:solidFill>
                  <a:schemeClr val="bg1">
                    <a:lumMod val="95000"/>
                  </a:schemeClr>
                </a:solidFill>
                <a:latin typeface="윤고딕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8540836-A38E-4E62-A0A2-02393EC709D5}"/>
                </a:ext>
              </a:extLst>
            </p:cNvPr>
            <p:cNvSpPr/>
            <p:nvPr/>
          </p:nvSpPr>
          <p:spPr>
            <a:xfrm>
              <a:off x="6665031" y="4340734"/>
              <a:ext cx="4878253" cy="800313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800" b="1" dirty="0">
                  <a:ln>
                    <a:solidFill>
                      <a:srgbClr val="F51979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-윤고딕330" panose="02030504000101010101" pitchFamily="18" charset="-127"/>
                  <a:ea typeface="-윤고딕330"/>
                  <a:cs typeface="Arial"/>
                </a:rPr>
                <a:t>전</a:t>
              </a:r>
              <a:r>
                <a:rPr lang="ko-KR" altLang="en-US" b="1" dirty="0">
                  <a:ln>
                    <a:solidFill>
                      <a:srgbClr val="F51979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-윤고딕330" panose="02030504000101010101" pitchFamily="18" charset="-127"/>
                  <a:ea typeface="-윤고딕330"/>
                  <a:cs typeface="Arial"/>
                </a:rPr>
                <a:t>체적으로 야구 선수들은 비만도가 높았고 </a:t>
              </a:r>
              <a:r>
                <a:rPr lang="ko-KR" altLang="en-US" b="1" dirty="0" err="1">
                  <a:ln>
                    <a:solidFill>
                      <a:srgbClr val="F51979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-윤고딕330" panose="02030504000101010101" pitchFamily="18" charset="-127"/>
                  <a:ea typeface="-윤고딕330"/>
                  <a:cs typeface="Arial"/>
                </a:rPr>
                <a:t>저체중인</a:t>
              </a:r>
              <a:r>
                <a:rPr lang="ko-KR" altLang="en-US" b="1" dirty="0">
                  <a:ln>
                    <a:solidFill>
                      <a:srgbClr val="F51979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-윤고딕330" panose="02030504000101010101" pitchFamily="18" charset="-127"/>
                  <a:ea typeface="-윤고딕330"/>
                  <a:cs typeface="Arial"/>
                </a:rPr>
                <a:t> 선수는 단 한 명도 없었다.</a:t>
              </a:r>
              <a:endParaRPr lang="ko-KR" altLang="en-US" b="1" dirty="0">
                <a:ln>
                  <a:solidFill>
                    <a:srgbClr val="F51979">
                      <a:alpha val="0"/>
                    </a:srgb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cs typeface="Arial" panose="020B0604020202020204" pitchFamily="34" charset="0"/>
              </a:endParaRPr>
            </a:p>
          </p:txBody>
        </p:sp>
      </p:grpSp>
      <p:pic>
        <p:nvPicPr>
          <p:cNvPr id="3" name="그림 3" descr="스크린샷, 시계이(가) 표시된 사진&#10;&#10;자동 생성된 설명">
            <a:extLst>
              <a:ext uri="{FF2B5EF4-FFF2-40B4-BE49-F238E27FC236}">
                <a16:creationId xmlns:a16="http://schemas.microsoft.com/office/drawing/2014/main" id="{F9806713-67D1-4436-8338-1A256C6A9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6490" y="2818420"/>
            <a:ext cx="5037761" cy="955743"/>
          </a:xfrm>
          <a:prstGeom prst="rect">
            <a:avLst/>
          </a:prstGeom>
        </p:spPr>
      </p:pic>
      <p:pic>
        <p:nvPicPr>
          <p:cNvPr id="4" name="그림 4" descr="그리기이(가) 표시된 사진&#10;&#10;자동 생성된 설명">
            <a:extLst>
              <a:ext uri="{FF2B5EF4-FFF2-40B4-BE49-F238E27FC236}">
                <a16:creationId xmlns:a16="http://schemas.microsoft.com/office/drawing/2014/main" id="{291C0E4F-6B42-421C-8398-D8CB7E6DC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246" y="1919818"/>
            <a:ext cx="5545015" cy="40617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그룹 7">
            <a:extLst>
              <a:ext uri="{FF2B5EF4-FFF2-40B4-BE49-F238E27FC236}">
                <a16:creationId xmlns:a16="http://schemas.microsoft.com/office/drawing/2014/main" id="{CC540369-34B8-4725-9447-A21AE4B54758}"/>
              </a:ext>
            </a:extLst>
          </p:cNvPr>
          <p:cNvGrpSpPr>
            <a:grpSpLocks/>
          </p:cNvGrpSpPr>
          <p:nvPr/>
        </p:nvGrpSpPr>
        <p:grpSpPr bwMode="auto">
          <a:xfrm>
            <a:off x="603250" y="279400"/>
            <a:ext cx="1400175" cy="368300"/>
            <a:chOff x="576759" y="2296526"/>
            <a:chExt cx="1400655" cy="36933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B41A568-B080-4ED3-B508-954C95028005}"/>
                </a:ext>
              </a:extLst>
            </p:cNvPr>
            <p:cNvSpPr txBox="1"/>
            <p:nvPr/>
          </p:nvSpPr>
          <p:spPr>
            <a:xfrm>
              <a:off x="576759" y="2296526"/>
              <a:ext cx="437940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-윤고딕360" panose="02030504000101010101" pitchFamily="18" charset="-127"/>
                  <a:ea typeface="-윤고딕360" panose="02030504000101010101" pitchFamily="18" charset="-127"/>
                </a:rPr>
                <a:t>04</a:t>
              </a:r>
              <a:endPara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CCF09D8-12FE-4150-A573-002EBF1BE646}"/>
                </a:ext>
              </a:extLst>
            </p:cNvPr>
            <p:cNvSpPr txBox="1"/>
            <p:nvPr/>
          </p:nvSpPr>
          <p:spPr>
            <a:xfrm>
              <a:off x="903081" y="2296526"/>
              <a:ext cx="1074333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-윤고딕360" panose="02030504000101010101" pitchFamily="18" charset="-127"/>
                  <a:ea typeface="-윤고딕360" panose="02030504000101010101" pitchFamily="18" charset="-127"/>
                </a:rPr>
                <a:t>Content</a:t>
              </a:r>
              <a:endPara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endParaRPr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19A0C01-F332-4AF7-80EB-FF193CE8DA79}"/>
              </a:ext>
            </a:extLst>
          </p:cNvPr>
          <p:cNvSpPr/>
          <p:nvPr/>
        </p:nvSpPr>
        <p:spPr>
          <a:xfrm>
            <a:off x="576304" y="1107136"/>
            <a:ext cx="11039392" cy="523220"/>
          </a:xfrm>
          <a:prstGeom prst="rect">
            <a:avLst/>
          </a:prstGeom>
        </p:spPr>
        <p:txBody>
          <a:bodyPr lIns="91440" tIns="45720" rIns="91440" bIns="45720" anchor="t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800" b="1">
                <a:ln>
                  <a:solidFill>
                    <a:srgbClr val="F51979">
                      <a:alpha val="0"/>
                    </a:srgbClr>
                  </a:solidFill>
                </a:ln>
                <a:latin typeface="-윤고딕330" panose="02030504000101010101" pitchFamily="18" charset="-127"/>
                <a:ea typeface="-윤고딕330"/>
                <a:cs typeface="Arial"/>
              </a:rPr>
              <a:t>비</a:t>
            </a:r>
            <a:r>
              <a:rPr lang="ko-KR" altLang="en-US" sz="1600" b="1">
                <a:ln>
                  <a:solidFill>
                    <a:srgbClr val="F51979">
                      <a:alpha val="0"/>
                    </a:srgbClr>
                  </a:solidFill>
                </a:ln>
                <a:latin typeface="-윤고딕330" panose="02030504000101010101" pitchFamily="18" charset="-127"/>
                <a:ea typeface="-윤고딕330"/>
                <a:cs typeface="Arial"/>
              </a:rPr>
              <a:t>만도 vs 홈런, 장타율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26DF090-BB94-4507-A119-D818F9E35685}"/>
              </a:ext>
            </a:extLst>
          </p:cNvPr>
          <p:cNvGrpSpPr>
            <a:grpSpLocks/>
          </p:cNvGrpSpPr>
          <p:nvPr/>
        </p:nvGrpSpPr>
        <p:grpSpPr bwMode="auto">
          <a:xfrm>
            <a:off x="826938" y="420010"/>
            <a:ext cx="11365062" cy="6337300"/>
            <a:chOff x="826940" y="385482"/>
            <a:chExt cx="11365060" cy="6338046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AF442C0A-72FB-4E55-BF95-D8BFB03A88E4}"/>
                </a:ext>
              </a:extLst>
            </p:cNvPr>
            <p:cNvSpPr/>
            <p:nvPr/>
          </p:nvSpPr>
          <p:spPr>
            <a:xfrm>
              <a:off x="6096001" y="385482"/>
              <a:ext cx="6095999" cy="6338046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8540836-A38E-4E62-A0A2-02393EC709D5}"/>
                </a:ext>
              </a:extLst>
            </p:cNvPr>
            <p:cNvSpPr/>
            <p:nvPr/>
          </p:nvSpPr>
          <p:spPr>
            <a:xfrm>
              <a:off x="826940" y="5207909"/>
              <a:ext cx="4878253" cy="800313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800" b="1" dirty="0">
                  <a:ln>
                    <a:solidFill>
                      <a:srgbClr val="F51979">
                        <a:alpha val="0"/>
                      </a:srgbClr>
                    </a:solidFill>
                  </a:ln>
                  <a:solidFill>
                    <a:srgbClr val="000000"/>
                  </a:solidFill>
                  <a:latin typeface="-윤고딕330" panose="02030504000101010101" pitchFamily="18" charset="-127"/>
                  <a:ea typeface="-윤고딕330"/>
                  <a:cs typeface="Arial"/>
                </a:rPr>
                <a:t>전</a:t>
              </a:r>
              <a:r>
                <a:rPr lang="ko-KR" altLang="en-US" b="1">
                  <a:ln>
                    <a:solidFill>
                      <a:srgbClr val="F51979">
                        <a:alpha val="0"/>
                      </a:srgbClr>
                    </a:solidFill>
                  </a:ln>
                  <a:solidFill>
                    <a:srgbClr val="000000"/>
                  </a:solidFill>
                  <a:latin typeface="-윤고딕330" panose="02030504000101010101" pitchFamily="18" charset="-127"/>
                  <a:ea typeface="-윤고딕330"/>
                  <a:cs typeface="Arial"/>
                </a:rPr>
                <a:t>체적으로 비만도가 높을 수록 홈런 갯수가 많은 </a:t>
              </a:r>
              <a:r>
                <a:rPr lang="ko-KR" altLang="en-US" b="1" dirty="0">
                  <a:ln>
                    <a:solidFill>
                      <a:srgbClr val="F51979">
                        <a:alpha val="0"/>
                      </a:srgbClr>
                    </a:solidFill>
                  </a:ln>
                  <a:solidFill>
                    <a:srgbClr val="000000"/>
                  </a:solidFill>
                  <a:latin typeface="-윤고딕330" panose="02030504000101010101" pitchFamily="18" charset="-127"/>
                  <a:ea typeface="-윤고딕330"/>
                  <a:cs typeface="Arial"/>
                </a:rPr>
                <a:t>경향이 있음을 볼 수 있다.</a:t>
              </a:r>
              <a:endParaRPr lang="ko-KR" altLang="en-US" b="1" dirty="0">
                <a:ln>
                  <a:solidFill>
                    <a:srgbClr val="F51979">
                      <a:alpha val="0"/>
                    </a:srgbClr>
                  </a:solidFill>
                </a:ln>
                <a:solidFill>
                  <a:srgbClr val="000000"/>
                </a:solidFill>
                <a:latin typeface="-윤고딕330" panose="02030504000101010101" pitchFamily="18" charset="-127"/>
                <a:ea typeface="-윤고딕330" panose="02030504000101010101" pitchFamily="18" charset="-127"/>
                <a:cs typeface="Arial" panose="020B0604020202020204" pitchFamily="34" charset="0"/>
              </a:endParaRPr>
            </a:p>
          </p:txBody>
        </p:sp>
      </p:grpSp>
      <p:pic>
        <p:nvPicPr>
          <p:cNvPr id="2" name="그림 4" descr="다채로운, 쥐고있는, 음식이(가) 표시된 사진&#10;&#10;자동 생성된 설명">
            <a:extLst>
              <a:ext uri="{FF2B5EF4-FFF2-40B4-BE49-F238E27FC236}">
                <a16:creationId xmlns:a16="http://schemas.microsoft.com/office/drawing/2014/main" id="{AF458BA9-0C60-4DBD-A54B-A3FCB716D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077" y="2029085"/>
            <a:ext cx="5416061" cy="2986965"/>
          </a:xfrm>
          <a:prstGeom prst="rect">
            <a:avLst/>
          </a:prstGeom>
        </p:spPr>
      </p:pic>
      <p:pic>
        <p:nvPicPr>
          <p:cNvPr id="5" name="그림 5" descr="음식, 다채로운이(가) 표시된 사진&#10;&#10;자동 생성된 설명">
            <a:extLst>
              <a:ext uri="{FF2B5EF4-FFF2-40B4-BE49-F238E27FC236}">
                <a16:creationId xmlns:a16="http://schemas.microsoft.com/office/drawing/2014/main" id="{F3021D82-8B06-428E-BAB8-28C6B6DB8E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5578" y="2039019"/>
            <a:ext cx="5424311" cy="295363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BF4BA327-D2E0-4F1E-A536-B21104E457D2}"/>
              </a:ext>
            </a:extLst>
          </p:cNvPr>
          <p:cNvSpPr/>
          <p:nvPr/>
        </p:nvSpPr>
        <p:spPr bwMode="auto">
          <a:xfrm>
            <a:off x="6680227" y="5126158"/>
            <a:ext cx="4878254" cy="80021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800" b="1">
                <a:ln>
                  <a:solidFill>
                    <a:srgbClr val="F51979">
                      <a:alpha val="0"/>
                    </a:srgbClr>
                  </a:solidFill>
                </a:ln>
                <a:solidFill>
                  <a:srgbClr val="E7E6E6"/>
                </a:solidFill>
                <a:latin typeface="-윤고딕330" panose="02030504000101010101" pitchFamily="18" charset="-127"/>
                <a:ea typeface="-윤고딕330"/>
                <a:cs typeface="Arial"/>
              </a:rPr>
              <a:t>꼭 </a:t>
            </a:r>
            <a:r>
              <a:rPr lang="ko-KR" altLang="en-US" b="1">
                <a:ln>
                  <a:solidFill>
                    <a:srgbClr val="F51979">
                      <a:alpha val="0"/>
                    </a:srgbClr>
                  </a:solidFill>
                </a:ln>
                <a:solidFill>
                  <a:srgbClr val="E7E6E6"/>
                </a:solidFill>
                <a:latin typeface="-윤고딕330" panose="02030504000101010101" pitchFamily="18" charset="-127"/>
                <a:ea typeface="-윤고딕330"/>
                <a:cs typeface="Arial"/>
              </a:rPr>
              <a:t>비만도가 높다고 장타율이 또 많은 것은 아니였다.</a:t>
            </a:r>
            <a:endParaRPr lang="ko-KR" altLang="en-US" b="1">
              <a:ln>
                <a:solidFill>
                  <a:srgbClr val="F51979">
                    <a:alpha val="0"/>
                  </a:srgbClr>
                </a:solidFill>
              </a:ln>
              <a:solidFill>
                <a:srgbClr val="E7E6E6"/>
              </a:solidFill>
              <a:latin typeface="-윤고딕330" panose="02030504000101010101" pitchFamily="18" charset="-127"/>
              <a:ea typeface="-윤고딕330" panose="02030504000101010101" pitchFamily="18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1613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그룹 7">
            <a:extLst>
              <a:ext uri="{FF2B5EF4-FFF2-40B4-BE49-F238E27FC236}">
                <a16:creationId xmlns:a16="http://schemas.microsoft.com/office/drawing/2014/main" id="{DEDF1C81-CE98-402F-941A-8ECA00808ADF}"/>
              </a:ext>
            </a:extLst>
          </p:cNvPr>
          <p:cNvGrpSpPr>
            <a:grpSpLocks/>
          </p:cNvGrpSpPr>
          <p:nvPr/>
        </p:nvGrpSpPr>
        <p:grpSpPr bwMode="auto">
          <a:xfrm>
            <a:off x="603250" y="279400"/>
            <a:ext cx="1400175" cy="368300"/>
            <a:chOff x="576759" y="2296526"/>
            <a:chExt cx="1400655" cy="36933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2DC2ED2-DE73-4102-A89D-1796A5980ACF}"/>
                </a:ext>
              </a:extLst>
            </p:cNvPr>
            <p:cNvSpPr txBox="1"/>
            <p:nvPr/>
          </p:nvSpPr>
          <p:spPr>
            <a:xfrm>
              <a:off x="576759" y="2296526"/>
              <a:ext cx="437940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-윤고딕360" panose="02030504000101010101" pitchFamily="18" charset="-127"/>
                  <a:ea typeface="-윤고딕360" panose="02030504000101010101" pitchFamily="18" charset="-127"/>
                </a:rPr>
                <a:t>02</a:t>
              </a:r>
              <a:endPara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6CA88CD-C729-44C5-8A64-7F944BFEEDF9}"/>
                </a:ext>
              </a:extLst>
            </p:cNvPr>
            <p:cNvSpPr txBox="1"/>
            <p:nvPr/>
          </p:nvSpPr>
          <p:spPr>
            <a:xfrm>
              <a:off x="903081" y="2296526"/>
              <a:ext cx="1074333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-윤고딕360" panose="02030504000101010101" pitchFamily="18" charset="-127"/>
                  <a:ea typeface="-윤고딕360" panose="02030504000101010101" pitchFamily="18" charset="-127"/>
                </a:rPr>
                <a:t>Content</a:t>
              </a:r>
              <a:endPara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-윤고딕360" panose="02030504000101010101" pitchFamily="18" charset="-127"/>
                <a:ea typeface="-윤고딕360" panose="02030504000101010101" pitchFamily="18" charset="-127"/>
              </a:endParaRPr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4704557-0908-49BB-904A-98B1645B350D}"/>
              </a:ext>
            </a:extLst>
          </p:cNvPr>
          <p:cNvSpPr/>
          <p:nvPr/>
        </p:nvSpPr>
        <p:spPr>
          <a:xfrm>
            <a:off x="576304" y="1107136"/>
            <a:ext cx="11039392" cy="523220"/>
          </a:xfrm>
          <a:prstGeom prst="rect">
            <a:avLst/>
          </a:prstGeom>
        </p:spPr>
        <p:txBody>
          <a:bodyPr lIns="91440" tIns="45720" rIns="91440" bIns="45720" anchor="t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800" b="1" dirty="0">
                <a:ln>
                  <a:solidFill>
                    <a:srgbClr val="F51979">
                      <a:alpha val="0"/>
                    </a:srgbClr>
                  </a:solidFill>
                </a:ln>
                <a:latin typeface="-윤고딕330" panose="02030504000101010101" pitchFamily="18" charset="-127"/>
                <a:ea typeface="-윤고딕330"/>
                <a:cs typeface="Arial"/>
              </a:rPr>
              <a:t>비</a:t>
            </a:r>
            <a:r>
              <a:rPr lang="ko-KR" altLang="en-US" sz="1600" b="1">
                <a:ln>
                  <a:solidFill>
                    <a:srgbClr val="F51979">
                      <a:alpha val="0"/>
                    </a:srgbClr>
                  </a:solidFill>
                </a:ln>
                <a:latin typeface="-윤고딕330" panose="02030504000101010101" pitchFamily="18" charset="-127"/>
                <a:ea typeface="-윤고딕330"/>
                <a:cs typeface="Arial"/>
              </a:rPr>
              <a:t>만도에 따른 타자기록</a:t>
            </a:r>
            <a:endParaRPr lang="ko-KR" altLang="en-US" sz="1600" b="1" dirty="0">
              <a:ln>
                <a:solidFill>
                  <a:srgbClr val="F51979">
                    <a:alpha val="0"/>
                  </a:srgb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  <a:cs typeface="Arial" panose="020B0604020202020204" pitchFamily="34" charset="0"/>
            </a:endParaRPr>
          </a:p>
        </p:txBody>
      </p:sp>
      <p:pic>
        <p:nvPicPr>
          <p:cNvPr id="7" name="그림 7" descr="다채로운, 음식이(가) 표시된 사진&#10;&#10;자동 생성된 설명">
            <a:extLst>
              <a:ext uri="{FF2B5EF4-FFF2-40B4-BE49-F238E27FC236}">
                <a16:creationId xmlns:a16="http://schemas.microsoft.com/office/drawing/2014/main" id="{59427E05-56A4-4596-AEDC-CA1C71B3F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930" y="1981867"/>
            <a:ext cx="5720644" cy="3069025"/>
          </a:xfrm>
          <a:prstGeom prst="rect">
            <a:avLst/>
          </a:prstGeom>
        </p:spPr>
      </p:pic>
      <p:pic>
        <p:nvPicPr>
          <p:cNvPr id="8" name="그림 10" descr="음식이(가) 표시된 사진&#10;&#10;자동 생성된 설명">
            <a:extLst>
              <a:ext uri="{FF2B5EF4-FFF2-40B4-BE49-F238E27FC236}">
                <a16:creationId xmlns:a16="http://schemas.microsoft.com/office/drawing/2014/main" id="{8F5E6546-8132-4FE2-93E5-2AECE97121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2985" y="1962994"/>
            <a:ext cx="5720644" cy="3113552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FB44308E-C426-475B-A096-EEF5BFC815B6}"/>
              </a:ext>
            </a:extLst>
          </p:cNvPr>
          <p:cNvSpPr/>
          <p:nvPr/>
        </p:nvSpPr>
        <p:spPr bwMode="auto">
          <a:xfrm>
            <a:off x="3224241" y="5241870"/>
            <a:ext cx="6573489" cy="80021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800" b="1" dirty="0">
                <a:ln>
                  <a:solidFill>
                    <a:srgbClr val="F51979">
                      <a:alpha val="0"/>
                    </a:srgbClr>
                  </a:solidFill>
                </a:ln>
                <a:solidFill>
                  <a:srgbClr val="000000"/>
                </a:solidFill>
                <a:latin typeface="-윤고딕330" panose="02030504000101010101" pitchFamily="18" charset="-127"/>
                <a:ea typeface="-윤고딕330"/>
                <a:cs typeface="Arial"/>
              </a:rPr>
              <a:t>일</a:t>
            </a:r>
            <a:r>
              <a:rPr lang="ko-KR" altLang="en-US" b="1" dirty="0">
                <a:ln>
                  <a:solidFill>
                    <a:srgbClr val="F51979">
                      <a:alpha val="0"/>
                    </a:srgbClr>
                  </a:solidFill>
                </a:ln>
                <a:solidFill>
                  <a:srgbClr val="000000"/>
                </a:solidFill>
                <a:latin typeface="-윤고딕330" panose="02030504000101010101" pitchFamily="18" charset="-127"/>
                <a:ea typeface="-윤고딕330"/>
                <a:cs typeface="Arial"/>
              </a:rPr>
              <a:t>반적으로 비만도가 높으면 병살이 많이 날</a:t>
            </a:r>
            <a:r>
              <a:rPr lang="ko-KR" altLang="en-US" b="1">
                <a:ln>
                  <a:solidFill>
                    <a:srgbClr val="F51979">
                      <a:alpha val="0"/>
                    </a:srgbClr>
                  </a:solidFill>
                </a:ln>
                <a:solidFill>
                  <a:srgbClr val="000000"/>
                </a:solidFill>
                <a:latin typeface="-윤고딕330" panose="02030504000101010101" pitchFamily="18" charset="-127"/>
                <a:ea typeface="-윤고딕330"/>
                <a:cs typeface="Arial"/>
              </a:rPr>
              <a:t>걸로 생각했는데 꼭 그렇지도 않았고, 비만도와 타율은 무관함을 알 수 있었다.</a:t>
            </a:r>
            <a:endParaRPr lang="ko-KR" altLang="en-US" b="1">
              <a:ln>
                <a:solidFill>
                  <a:srgbClr val="F51979">
                    <a:alpha val="0"/>
                  </a:srgbClr>
                </a:solidFill>
              </a:ln>
              <a:solidFill>
                <a:srgbClr val="000000"/>
              </a:solidFill>
              <a:latin typeface="-윤고딕330" panose="02030504000101010101" pitchFamily="18" charset="-127"/>
              <a:ea typeface="-윤고딕330" panose="02030504000101010101" pitchFamily="18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780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그림 2">
            <a:extLst>
              <a:ext uri="{FF2B5EF4-FFF2-40B4-BE49-F238E27FC236}">
                <a16:creationId xmlns:a16="http://schemas.microsoft.com/office/drawing/2014/main" id="{E3D83C6B-634E-4791-9B9D-2E2C4CDB03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04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46F2D7A-FA09-4557-B0B6-7B4AAB1001BD}"/>
              </a:ext>
            </a:extLst>
          </p:cNvPr>
          <p:cNvSpPr/>
          <p:nvPr/>
        </p:nvSpPr>
        <p:spPr>
          <a:xfrm>
            <a:off x="-17463" y="0"/>
            <a:ext cx="3873501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12C740D-7B83-4F76-BE83-06CCE2795D5F}"/>
              </a:ext>
            </a:extLst>
          </p:cNvPr>
          <p:cNvSpPr/>
          <p:nvPr/>
        </p:nvSpPr>
        <p:spPr>
          <a:xfrm>
            <a:off x="517961" y="1808329"/>
            <a:ext cx="2851556" cy="1354217"/>
          </a:xfrm>
          <a:prstGeom prst="rect">
            <a:avLst/>
          </a:prstGeom>
        </p:spPr>
        <p:txBody>
          <a:bodyPr lIns="91440" tIns="45720" rIns="91440" bIns="45720" anchor="t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800" b="1" dirty="0">
                <a:ln>
                  <a:solidFill>
                    <a:srgbClr val="F51979">
                      <a:alpha val="0"/>
                    </a:srgb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/>
                <a:cs typeface="Arial"/>
              </a:rPr>
              <a:t>대</a:t>
            </a:r>
            <a:r>
              <a:rPr lang="ko-KR" altLang="en-US" b="1" dirty="0">
                <a:ln>
                  <a:solidFill>
                    <a:srgbClr val="F51979">
                      <a:alpha val="0"/>
                    </a:srgb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/>
                <a:cs typeface="Arial"/>
              </a:rPr>
              <a:t>체적으로 KBO 선수들</a:t>
            </a:r>
            <a:r>
              <a:rPr lang="ko-KR" altLang="en-US" b="1">
                <a:ln>
                  <a:solidFill>
                    <a:srgbClr val="F51979">
                      <a:alpha val="0"/>
                    </a:srgb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/>
                <a:cs typeface="Arial"/>
              </a:rPr>
              <a:t>은 BMI가 높았고 BMI가 높은 선수들이 홈런을 많이 때렸다. </a:t>
            </a:r>
            <a:endParaRPr lang="ko-KR" altLang="en-US" b="1" dirty="0">
              <a:ln>
                <a:solidFill>
                  <a:srgbClr val="F51979">
                    <a:alpha val="0"/>
                  </a:srgbClr>
                </a:solidFill>
              </a:ln>
              <a:solidFill>
                <a:schemeClr val="bg1"/>
              </a:solidFill>
              <a:latin typeface="-윤고딕330" panose="02030504000101010101" pitchFamily="18" charset="-127"/>
              <a:ea typeface="-윤고딕330"/>
              <a:cs typeface="Arial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43664E3-E439-411F-BFBF-1E4AFC81E087}"/>
              </a:ext>
            </a:extLst>
          </p:cNvPr>
          <p:cNvSpPr/>
          <p:nvPr/>
        </p:nvSpPr>
        <p:spPr bwMode="auto">
          <a:xfrm>
            <a:off x="518713" y="789734"/>
            <a:ext cx="2926165" cy="52322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800" b="1">
                <a:ln>
                  <a:solidFill>
                    <a:srgbClr val="F51979">
                      <a:alpha val="0"/>
                    </a:srgbClr>
                  </a:solidFill>
                </a:ln>
                <a:solidFill>
                  <a:srgbClr val="E7E6E6"/>
                </a:solidFill>
                <a:latin typeface="-윤고딕330" panose="02030504000101010101" pitchFamily="18" charset="-127"/>
                <a:ea typeface="-윤고딕330"/>
                <a:cs typeface="Arial"/>
              </a:rPr>
              <a:t>BMI : 타자</a:t>
            </a:r>
            <a:endParaRPr lang="ko-KR" altLang="en-US" b="1">
              <a:ln>
                <a:solidFill>
                  <a:srgbClr val="F51979">
                    <a:alpha val="0"/>
                  </a:srgbClr>
                </a:solidFill>
              </a:ln>
              <a:solidFill>
                <a:srgbClr val="E7E6E6"/>
              </a:solidFill>
              <a:latin typeface="-윤고딕330" panose="02030504000101010101" pitchFamily="18" charset="-127"/>
              <a:ea typeface="-윤고딕330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9219605-32C3-4B31-B7E4-9163234EA7FC}"/>
              </a:ext>
            </a:extLst>
          </p:cNvPr>
          <p:cNvSpPr/>
          <p:nvPr/>
        </p:nvSpPr>
        <p:spPr>
          <a:xfrm>
            <a:off x="517960" y="3426508"/>
            <a:ext cx="2851556" cy="1908215"/>
          </a:xfrm>
          <a:prstGeom prst="rect">
            <a:avLst/>
          </a:prstGeom>
        </p:spPr>
        <p:txBody>
          <a:bodyPr lIns="91440" tIns="45720" rIns="91440" bIns="45720" anchor="t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800" b="1" dirty="0">
                <a:ln>
                  <a:solidFill>
                    <a:srgbClr val="F51979">
                      <a:alpha val="0"/>
                    </a:srgb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/>
                <a:cs typeface="Arial"/>
              </a:rPr>
              <a:t>하</a:t>
            </a:r>
            <a:r>
              <a:rPr lang="ko-KR" altLang="en-US" b="1" dirty="0">
                <a:ln>
                  <a:solidFill>
                    <a:srgbClr val="F51979">
                      <a:alpha val="0"/>
                    </a:srgb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/>
                <a:cs typeface="Arial"/>
              </a:rPr>
              <a:t>지만 비만율이 장타율을 보장하진 않았다. 그리고 비만도가 높은 선수가 </a:t>
            </a:r>
            <a:r>
              <a:rPr lang="ko-KR" altLang="en-US" b="1">
                <a:ln>
                  <a:solidFill>
                    <a:srgbClr val="F51979">
                      <a:alpha val="0"/>
                    </a:srgb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/>
                <a:cs typeface="Arial"/>
              </a:rPr>
              <a:t>병살타를 당할것이다 라는 것 또한 나만의 편견임을 깨닫게 되었다.</a:t>
            </a:r>
            <a:endParaRPr lang="ko-KR" altLang="en-US" b="1" dirty="0">
              <a:ln>
                <a:solidFill>
                  <a:srgbClr val="F51979">
                    <a:alpha val="0"/>
                  </a:srgbClr>
                </a:solidFill>
              </a:ln>
              <a:solidFill>
                <a:schemeClr val="bg1"/>
              </a:solidFill>
              <a:latin typeface="-윤고딕330" panose="02030504000101010101" pitchFamily="18" charset="-127"/>
              <a:ea typeface="-윤고딕330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220</Words>
  <Application>Microsoft Office PowerPoint</Application>
  <PresentationFormat>와이드스크린</PresentationFormat>
  <Paragraphs>47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NARU YANG</dc:creator>
  <cp:lastModifiedBy>차 범희</cp:lastModifiedBy>
  <cp:revision>460</cp:revision>
  <dcterms:created xsi:type="dcterms:W3CDTF">2014-03-14T14:20:33Z</dcterms:created>
  <dcterms:modified xsi:type="dcterms:W3CDTF">2020-09-07T02:48:02Z</dcterms:modified>
</cp:coreProperties>
</file>